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5.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16.xml" ContentType="application/vnd.openxmlformats-officedocument.presentationml.notesSlide+xml"/>
  <Override PartName="/ppt/charts/chart2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drawings/drawing7.xml" ContentType="application/vnd.openxmlformats-officedocument.drawingml.chartshapes+xml"/>
  <Override PartName="/ppt/charts/chart25.xml" ContentType="application/vnd.openxmlformats-officedocument.drawingml.chart+xml"/>
  <Override PartName="/ppt/drawings/drawing8.xml" ContentType="application/vnd.openxmlformats-officedocument.drawingml.chartshapes+xml"/>
  <Override PartName="/ppt/charts/chart26.xml" ContentType="application/vnd.openxmlformats-officedocument.drawingml.chart+xml"/>
  <Override PartName="/ppt/drawings/drawing9.xml" ContentType="application/vnd.openxmlformats-officedocument.drawingml.chartshapes+xml"/>
  <Override PartName="/ppt/charts/chart27.xml" ContentType="application/vnd.openxmlformats-officedocument.drawingml.chart+xml"/>
  <Override PartName="/ppt/drawings/drawing10.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8.xml" ContentType="application/vnd.openxmlformats-officedocument.drawingml.chart+xml"/>
  <Override PartName="/ppt/charts/style1.xml" ContentType="application/vnd.ms-office.chartstyle+xml"/>
  <Override PartName="/ppt/charts/colors1.xml" ContentType="application/vnd.ms-office.chartcolorstyle+xml"/>
  <Override PartName="/ppt/charts/chart2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0" r:id="rId2"/>
    <p:sldMasterId id="2147483897" r:id="rId3"/>
    <p:sldMasterId id="2147483909" r:id="rId4"/>
    <p:sldMasterId id="2147483967" r:id="rId5"/>
  </p:sldMasterIdLst>
  <p:notesMasterIdLst>
    <p:notesMasterId r:id="rId44"/>
  </p:notesMasterIdLst>
  <p:sldIdLst>
    <p:sldId id="1336" r:id="rId6"/>
    <p:sldId id="1475" r:id="rId7"/>
    <p:sldId id="1707" r:id="rId8"/>
    <p:sldId id="1677" r:id="rId9"/>
    <p:sldId id="1528" r:id="rId10"/>
    <p:sldId id="1529" r:id="rId11"/>
    <p:sldId id="1678" r:id="rId12"/>
    <p:sldId id="1703" r:id="rId13"/>
    <p:sldId id="1704" r:id="rId14"/>
    <p:sldId id="1679" r:id="rId15"/>
    <p:sldId id="1680" r:id="rId16"/>
    <p:sldId id="1702" r:id="rId17"/>
    <p:sldId id="1681" r:id="rId18"/>
    <p:sldId id="1708" r:id="rId19"/>
    <p:sldId id="1709" r:id="rId20"/>
    <p:sldId id="1705" r:id="rId21"/>
    <p:sldId id="1682" r:id="rId22"/>
    <p:sldId id="1683" r:id="rId23"/>
    <p:sldId id="1684" r:id="rId24"/>
    <p:sldId id="1685" r:id="rId25"/>
    <p:sldId id="1711" r:id="rId26"/>
    <p:sldId id="1713" r:id="rId27"/>
    <p:sldId id="1712" r:id="rId28"/>
    <p:sldId id="1706" r:id="rId29"/>
    <p:sldId id="1688" r:id="rId30"/>
    <p:sldId id="1689" r:id="rId31"/>
    <p:sldId id="1690" r:id="rId32"/>
    <p:sldId id="1691" r:id="rId33"/>
    <p:sldId id="1692" r:id="rId34"/>
    <p:sldId id="1701" r:id="rId35"/>
    <p:sldId id="1693" r:id="rId36"/>
    <p:sldId id="1694" r:id="rId37"/>
    <p:sldId id="1695" r:id="rId38"/>
    <p:sldId id="1696" r:id="rId39"/>
    <p:sldId id="1697" r:id="rId40"/>
    <p:sldId id="1698" r:id="rId41"/>
    <p:sldId id="1699" r:id="rId42"/>
    <p:sldId id="1700" r:id="rId43"/>
  </p:sldIdLst>
  <p:sldSz cx="12192000" cy="6858000"/>
  <p:notesSz cx="6692900" cy="9867900"/>
  <p:embeddedFontLst>
    <p:embeddedFont>
      <p:font typeface="Calibri Light" panose="020F0302020204030204" pitchFamily="34" charset="0"/>
      <p:regular r:id="rId45"/>
      <p:italic r:id="rId46"/>
    </p:embeddedFont>
    <p:embeddedFont>
      <p:font typeface="Roboto Condensed" panose="020B0604020202020204" charset="0"/>
      <p:regular r:id="rId47"/>
      <p:bold r:id="rId48"/>
      <p:italic r:id="rId49"/>
      <p:boldItalic r:id="rId50"/>
    </p:embeddedFont>
    <p:embeddedFont>
      <p:font typeface="Open Sans" panose="020B0604020202020204" charset="0"/>
      <p:regular r:id="rId51"/>
      <p:bold r:id="rId52"/>
      <p:italic r:id="rId53"/>
      <p:boldItalic r:id="rId54"/>
    </p:embeddedFont>
    <p:embeddedFont>
      <p:font typeface="Open Sans Light"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Rod" panose="020B0604020202020204" charset="-79"/>
      <p:regular r:id="rId63"/>
    </p:embeddedFont>
    <p:embeddedFont>
      <p:font typeface="Arial Narrow" panose="020B0606020202030204" pitchFamily="34" charset="0"/>
      <p:regular r:id="rId64"/>
      <p:bold r:id="rId65"/>
      <p:italic r:id="rId66"/>
      <p:boldItalic r:id="rId67"/>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59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апустина Юлия Олеговна" initials="КЮО"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231A6F"/>
    <a:srgbClr val="1C5686"/>
    <a:srgbClr val="E46C0A"/>
    <a:srgbClr val="E68637"/>
    <a:srgbClr val="21176A"/>
    <a:srgbClr val="005CA9"/>
    <a:srgbClr val="197585"/>
    <a:srgbClr val="EF435A"/>
    <a:srgbClr val="247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34700-36B3-4455-A058-5071D9319E52}" v="1029" dt="2020-05-19T23:29:52.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66788" autoAdjust="0"/>
  </p:normalViewPr>
  <p:slideViewPr>
    <p:cSldViewPr snapToObjects="1">
      <p:cViewPr varScale="1">
        <p:scale>
          <a:sx n="59" d="100"/>
          <a:sy n="59" d="100"/>
        </p:scale>
        <p:origin x="1560" y="53"/>
      </p:cViewPr>
      <p:guideLst>
        <p:guide orient="horz" pos="1570"/>
        <p:guide pos="3984"/>
        <p:guide orient="horz" pos="1094"/>
        <p:guide pos="5949"/>
      </p:guideLst>
    </p:cSldViewPr>
  </p:slideViewPr>
  <p:outlineViewPr>
    <p:cViewPr>
      <p:scale>
        <a:sx n="33" d="100"/>
        <a:sy n="33" d="100"/>
      </p:scale>
      <p:origin x="0" y="2040"/>
    </p:cViewPr>
  </p:outlineViewPr>
  <p:notesTextViewPr>
    <p:cViewPr>
      <p:scale>
        <a:sx n="1" d="1"/>
        <a:sy n="1" d="1"/>
      </p:scale>
      <p:origin x="0" y="0"/>
    </p:cViewPr>
  </p:notesTextViewPr>
  <p:sorterViewPr>
    <p:cViewPr>
      <p:scale>
        <a:sx n="33" d="100"/>
        <a:sy n="33" d="100"/>
      </p:scale>
      <p:origin x="0" y="-35172"/>
    </p:cViewPr>
  </p:sorterViewPr>
  <p:notesViewPr>
    <p:cSldViewPr snapToObjects="1">
      <p:cViewPr varScale="1">
        <p:scale>
          <a:sx n="56" d="100"/>
          <a:sy n="56" d="100"/>
        </p:scale>
        <p:origin x="-1219" y="-96"/>
      </p:cViewPr>
      <p:guideLst>
        <p:guide orient="horz" pos="2880"/>
        <p:guide pos="2160"/>
        <p:guide orient="horz" pos="3108"/>
        <p:guide pos="210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let Markarian" userId="4926d2b407f31d77" providerId="LiveId" clId="{EEEC791B-24D3-4C70-B5BC-6F44A4C0C734}"/>
    <pc:docChg chg="undo custSel addSld delSld modSld sldOrd modSection">
      <pc:chgData name="Hamlet Markarian" userId="4926d2b407f31d77" providerId="LiveId" clId="{EEEC791B-24D3-4C70-B5BC-6F44A4C0C734}" dt="2020-04-09T23:41:03.475" v="3310" actId="14100"/>
      <pc:docMkLst>
        <pc:docMk/>
      </pc:docMkLst>
      <pc:sldChg chg="addSp delSp modSp">
        <pc:chgData name="Hamlet Markarian" userId="4926d2b407f31d77" providerId="LiveId" clId="{EEEC791B-24D3-4C70-B5BC-6F44A4C0C734}" dt="2020-04-09T20:05:06.570" v="1178" actId="207"/>
        <pc:sldMkLst>
          <pc:docMk/>
          <pc:sldMk cId="1488022321" sldId="1336"/>
        </pc:sldMkLst>
        <pc:spChg chg="add del mod">
          <ac:chgData name="Hamlet Markarian" userId="4926d2b407f31d77" providerId="LiveId" clId="{EEEC791B-24D3-4C70-B5BC-6F44A4C0C734}" dt="2020-04-09T20:04:35.660" v="1169"/>
          <ac:spMkLst>
            <pc:docMk/>
            <pc:sldMk cId="1488022321" sldId="1336"/>
            <ac:spMk id="12" creationId="{E7CCFB8E-B247-4085-B579-E3BFF9BCFDE1}"/>
          </ac:spMkLst>
        </pc:spChg>
        <pc:spChg chg="add mod">
          <ac:chgData name="Hamlet Markarian" userId="4926d2b407f31d77" providerId="LiveId" clId="{EEEC791B-24D3-4C70-B5BC-6F44A4C0C734}" dt="2020-04-09T20:04:33.795" v="1164" actId="571"/>
          <ac:spMkLst>
            <pc:docMk/>
            <pc:sldMk cId="1488022321" sldId="1336"/>
            <ac:spMk id="13" creationId="{7FBDE2AD-E2E0-4091-A2CE-16DF81465315}"/>
          </ac:spMkLst>
        </pc:spChg>
        <pc:spChg chg="mod">
          <ac:chgData name="Hamlet Markarian" userId="4926d2b407f31d77" providerId="LiveId" clId="{EEEC791B-24D3-4C70-B5BC-6F44A4C0C734}" dt="2020-04-09T19:51:41.720" v="1108" actId="20577"/>
          <ac:spMkLst>
            <pc:docMk/>
            <pc:sldMk cId="1488022321" sldId="1336"/>
            <ac:spMk id="14" creationId="{8C0A38DE-7E13-4312-9AFA-866AA71C4C95}"/>
          </ac:spMkLst>
        </pc:spChg>
        <pc:spChg chg="add mod">
          <ac:chgData name="Hamlet Markarian" userId="4926d2b407f31d77" providerId="LiveId" clId="{EEEC791B-24D3-4C70-B5BC-6F44A4C0C734}" dt="2020-04-09T20:04:33.540" v="1163" actId="571"/>
          <ac:spMkLst>
            <pc:docMk/>
            <pc:sldMk cId="1488022321" sldId="1336"/>
            <ac:spMk id="15" creationId="{D0851B0A-8598-46C1-903B-B3C72392AEA0}"/>
          </ac:spMkLst>
        </pc:spChg>
        <pc:picChg chg="add del mod">
          <ac:chgData name="Hamlet Markarian" userId="4926d2b407f31d77" providerId="LiveId" clId="{EEEC791B-24D3-4C70-B5BC-6F44A4C0C734}" dt="2020-04-09T20:04:47.268" v="1173" actId="478"/>
          <ac:picMkLst>
            <pc:docMk/>
            <pc:sldMk cId="1488022321" sldId="1336"/>
            <ac:picMk id="4" creationId="{D23836F7-B841-48FF-AD43-27A81DB82384}"/>
          </ac:picMkLst>
        </pc:picChg>
        <pc:picChg chg="add del mod">
          <ac:chgData name="Hamlet Markarian" userId="4926d2b407f31d77" providerId="LiveId" clId="{EEEC791B-24D3-4C70-B5BC-6F44A4C0C734}" dt="2020-04-09T20:05:06.570" v="1178" actId="207"/>
          <ac:picMkLst>
            <pc:docMk/>
            <pc:sldMk cId="1488022321" sldId="1336"/>
            <ac:picMk id="10" creationId="{4D81A94D-9932-44C6-8B7D-EE36CA1DB8B4}"/>
          </ac:picMkLst>
        </pc:picChg>
        <pc:picChg chg="add del mod">
          <ac:chgData name="Hamlet Markarian" userId="4926d2b407f31d77" providerId="LiveId" clId="{EEEC791B-24D3-4C70-B5BC-6F44A4C0C734}" dt="2020-04-09T20:04:47.987" v="1174" actId="478"/>
          <ac:picMkLst>
            <pc:docMk/>
            <pc:sldMk cId="1488022321" sldId="1336"/>
            <ac:picMk id="11" creationId="{B03BA34C-A6E7-44EA-B5CC-DD48C8C5F4E9}"/>
          </ac:picMkLst>
        </pc:picChg>
      </pc:sldChg>
      <pc:sldChg chg="addSp delSp modSp delAnim">
        <pc:chgData name="Hamlet Markarian" userId="4926d2b407f31d77" providerId="LiveId" clId="{EEEC791B-24D3-4C70-B5BC-6F44A4C0C734}" dt="2020-04-09T23:41:03.475" v="3310" actId="14100"/>
        <pc:sldMkLst>
          <pc:docMk/>
          <pc:sldMk cId="1100653396" sldId="1422"/>
        </pc:sldMkLst>
        <pc:spChg chg="mod">
          <ac:chgData name="Hamlet Markarian" userId="4926d2b407f31d77" providerId="LiveId" clId="{EEEC791B-24D3-4C70-B5BC-6F44A4C0C734}" dt="2020-04-09T18:30:21.485" v="536" actId="1076"/>
          <ac:spMkLst>
            <pc:docMk/>
            <pc:sldMk cId="1100653396" sldId="1422"/>
            <ac:spMk id="19" creationId="{42101231-1855-46EE-A3D9-B84E75ACB56A}"/>
          </ac:spMkLst>
        </pc:spChg>
        <pc:spChg chg="mod">
          <ac:chgData name="Hamlet Markarian" userId="4926d2b407f31d77" providerId="LiveId" clId="{EEEC791B-24D3-4C70-B5BC-6F44A4C0C734}" dt="2020-04-09T18:27:40.200" v="512" actId="404"/>
          <ac:spMkLst>
            <pc:docMk/>
            <pc:sldMk cId="1100653396" sldId="1422"/>
            <ac:spMk id="20" creationId="{2F2415B0-F1C4-4313-9038-A3884674CC46}"/>
          </ac:spMkLst>
        </pc:spChg>
        <pc:spChg chg="del">
          <ac:chgData name="Hamlet Markarian" userId="4926d2b407f31d77" providerId="LiveId" clId="{EEEC791B-24D3-4C70-B5BC-6F44A4C0C734}" dt="2020-04-09T18:00:45.912" v="51" actId="478"/>
          <ac:spMkLst>
            <pc:docMk/>
            <pc:sldMk cId="1100653396" sldId="1422"/>
            <ac:spMk id="25" creationId="{255BA461-51E8-47E9-A34B-C38900E4B025}"/>
          </ac:spMkLst>
        </pc:spChg>
        <pc:spChg chg="del">
          <ac:chgData name="Hamlet Markarian" userId="4926d2b407f31d77" providerId="LiveId" clId="{EEEC791B-24D3-4C70-B5BC-6F44A4C0C734}" dt="2020-04-09T18:00:45.912" v="51" actId="478"/>
          <ac:spMkLst>
            <pc:docMk/>
            <pc:sldMk cId="1100653396" sldId="1422"/>
            <ac:spMk id="28" creationId="{C2898B81-2B57-4DA9-8D3E-1A815F0D6EBA}"/>
          </ac:spMkLst>
        </pc:spChg>
        <pc:spChg chg="del">
          <ac:chgData name="Hamlet Markarian" userId="4926d2b407f31d77" providerId="LiveId" clId="{EEEC791B-24D3-4C70-B5BC-6F44A4C0C734}" dt="2020-04-09T18:00:45.912" v="51" actId="478"/>
          <ac:spMkLst>
            <pc:docMk/>
            <pc:sldMk cId="1100653396" sldId="1422"/>
            <ac:spMk id="29" creationId="{CC9C7C67-F7B8-4229-81D3-1ADE6D9D20C4}"/>
          </ac:spMkLst>
        </pc:spChg>
        <pc:spChg chg="del">
          <ac:chgData name="Hamlet Markarian" userId="4926d2b407f31d77" providerId="LiveId" clId="{EEEC791B-24D3-4C70-B5BC-6F44A4C0C734}" dt="2020-04-09T18:00:45.912" v="51" actId="478"/>
          <ac:spMkLst>
            <pc:docMk/>
            <pc:sldMk cId="1100653396" sldId="1422"/>
            <ac:spMk id="32" creationId="{64D5F241-3F06-4A4D-9FDD-D4EF1BE58B62}"/>
          </ac:spMkLst>
        </pc:spChg>
        <pc:spChg chg="add mod">
          <ac:chgData name="Hamlet Markarian" userId="4926d2b407f31d77" providerId="LiveId" clId="{EEEC791B-24D3-4C70-B5BC-6F44A4C0C734}" dt="2020-04-09T18:38:24.345" v="647" actId="207"/>
          <ac:spMkLst>
            <pc:docMk/>
            <pc:sldMk cId="1100653396" sldId="1422"/>
            <ac:spMk id="34" creationId="{77DD2082-3C73-4DFC-B06E-E48F40165E0B}"/>
          </ac:spMkLst>
        </pc:spChg>
        <pc:spChg chg="add mod">
          <ac:chgData name="Hamlet Markarian" userId="4926d2b407f31d77" providerId="LiveId" clId="{EEEC791B-24D3-4C70-B5BC-6F44A4C0C734}" dt="2020-04-09T18:38:18.331" v="646" actId="207"/>
          <ac:spMkLst>
            <pc:docMk/>
            <pc:sldMk cId="1100653396" sldId="1422"/>
            <ac:spMk id="35" creationId="{AA80F875-78B0-4541-90A5-EEE125D87F82}"/>
          </ac:spMkLst>
        </pc:spChg>
        <pc:spChg chg="add del mod">
          <ac:chgData name="Hamlet Markarian" userId="4926d2b407f31d77" providerId="LiveId" clId="{EEEC791B-24D3-4C70-B5BC-6F44A4C0C734}" dt="2020-04-09T19:30:25.349" v="1089" actId="478"/>
          <ac:spMkLst>
            <pc:docMk/>
            <pc:sldMk cId="1100653396" sldId="1422"/>
            <ac:spMk id="36" creationId="{812F5D0B-A8EC-4489-B8C3-3DCB858895A9}"/>
          </ac:spMkLst>
        </pc:spChg>
        <pc:spChg chg="add mod topLvl">
          <ac:chgData name="Hamlet Markarian" userId="4926d2b407f31d77" providerId="LiveId" clId="{EEEC791B-24D3-4C70-B5BC-6F44A4C0C734}" dt="2020-04-09T18:44:34.621" v="686" actId="14861"/>
          <ac:spMkLst>
            <pc:docMk/>
            <pc:sldMk cId="1100653396" sldId="1422"/>
            <ac:spMk id="37" creationId="{0B1849FD-9FD2-4836-B6C2-B5320DBB2FDA}"/>
          </ac:spMkLst>
        </pc:spChg>
        <pc:spChg chg="del">
          <ac:chgData name="Hamlet Markarian" userId="4926d2b407f31d77" providerId="LiveId" clId="{EEEC791B-24D3-4C70-B5BC-6F44A4C0C734}" dt="2020-04-09T18:00:45.912" v="51" actId="478"/>
          <ac:spMkLst>
            <pc:docMk/>
            <pc:sldMk cId="1100653396" sldId="1422"/>
            <ac:spMk id="38" creationId="{BE7CF208-38D6-44D2-B54C-7990BBAB50D1}"/>
          </ac:spMkLst>
        </pc:spChg>
        <pc:spChg chg="add del mod topLvl">
          <ac:chgData name="Hamlet Markarian" userId="4926d2b407f31d77" providerId="LiveId" clId="{EEEC791B-24D3-4C70-B5BC-6F44A4C0C734}" dt="2020-04-09T18:08:13.676" v="262" actId="478"/>
          <ac:spMkLst>
            <pc:docMk/>
            <pc:sldMk cId="1100653396" sldId="1422"/>
            <ac:spMk id="39" creationId="{20956EAB-0F3C-4B26-A6D9-9CFD6DEEC97B}"/>
          </ac:spMkLst>
        </pc:spChg>
        <pc:spChg chg="add del mod topLvl">
          <ac:chgData name="Hamlet Markarian" userId="4926d2b407f31d77" providerId="LiveId" clId="{EEEC791B-24D3-4C70-B5BC-6F44A4C0C734}" dt="2020-04-09T18:28:27.164" v="515" actId="478"/>
          <ac:spMkLst>
            <pc:docMk/>
            <pc:sldMk cId="1100653396" sldId="1422"/>
            <ac:spMk id="40" creationId="{A9A2E8E2-DF41-4C5A-8535-2BE8C30F62CA}"/>
          </ac:spMkLst>
        </pc:spChg>
        <pc:spChg chg="add del mod topLvl">
          <ac:chgData name="Hamlet Markarian" userId="4926d2b407f31d77" providerId="LiveId" clId="{EEEC791B-24D3-4C70-B5BC-6F44A4C0C734}" dt="2020-04-09T18:08:13.676" v="262" actId="478"/>
          <ac:spMkLst>
            <pc:docMk/>
            <pc:sldMk cId="1100653396" sldId="1422"/>
            <ac:spMk id="41" creationId="{9AC93D5E-0DB9-4ACC-8891-57BC23FF3F23}"/>
          </ac:spMkLst>
        </pc:spChg>
        <pc:spChg chg="add del mod topLvl">
          <ac:chgData name="Hamlet Markarian" userId="4926d2b407f31d77" providerId="LiveId" clId="{EEEC791B-24D3-4C70-B5BC-6F44A4C0C734}" dt="2020-04-09T18:28:27.164" v="515" actId="478"/>
          <ac:spMkLst>
            <pc:docMk/>
            <pc:sldMk cId="1100653396" sldId="1422"/>
            <ac:spMk id="42" creationId="{A0B57696-5845-4CC0-9FEE-55BC0B466FBE}"/>
          </ac:spMkLst>
        </pc:spChg>
        <pc:spChg chg="del">
          <ac:chgData name="Hamlet Markarian" userId="4926d2b407f31d77" providerId="LiveId" clId="{EEEC791B-24D3-4C70-B5BC-6F44A4C0C734}" dt="2020-04-09T18:00:45.912" v="51" actId="478"/>
          <ac:spMkLst>
            <pc:docMk/>
            <pc:sldMk cId="1100653396" sldId="1422"/>
            <ac:spMk id="43" creationId="{269EADA0-EADE-42FC-A895-925797CCE872}"/>
          </ac:spMkLst>
        </pc:spChg>
        <pc:spChg chg="add del mod topLvl">
          <ac:chgData name="Hamlet Markarian" userId="4926d2b407f31d77" providerId="LiveId" clId="{EEEC791B-24D3-4C70-B5BC-6F44A4C0C734}" dt="2020-04-09T18:08:13.676" v="262" actId="478"/>
          <ac:spMkLst>
            <pc:docMk/>
            <pc:sldMk cId="1100653396" sldId="1422"/>
            <ac:spMk id="44" creationId="{398510FE-9A3A-47DE-80C3-330FB722D101}"/>
          </ac:spMkLst>
        </pc:spChg>
        <pc:spChg chg="add del mod topLvl">
          <ac:chgData name="Hamlet Markarian" userId="4926d2b407f31d77" providerId="LiveId" clId="{EEEC791B-24D3-4C70-B5BC-6F44A4C0C734}" dt="2020-04-09T18:28:27.164" v="515" actId="478"/>
          <ac:spMkLst>
            <pc:docMk/>
            <pc:sldMk cId="1100653396" sldId="1422"/>
            <ac:spMk id="45" creationId="{A0F2D081-7B2C-4D36-9957-756241C72E48}"/>
          </ac:spMkLst>
        </pc:spChg>
        <pc:spChg chg="add del mod topLvl">
          <ac:chgData name="Hamlet Markarian" userId="4926d2b407f31d77" providerId="LiveId" clId="{EEEC791B-24D3-4C70-B5BC-6F44A4C0C734}" dt="2020-04-09T18:08:13.676" v="262" actId="478"/>
          <ac:spMkLst>
            <pc:docMk/>
            <pc:sldMk cId="1100653396" sldId="1422"/>
            <ac:spMk id="46" creationId="{D6B0DB97-BBD1-4CE2-BFD8-5F258666490D}"/>
          </ac:spMkLst>
        </pc:spChg>
        <pc:spChg chg="add del mod">
          <ac:chgData name="Hamlet Markarian" userId="4926d2b407f31d77" providerId="LiveId" clId="{EEEC791B-24D3-4C70-B5BC-6F44A4C0C734}" dt="2020-04-09T18:34:50.044" v="595" actId="478"/>
          <ac:spMkLst>
            <pc:docMk/>
            <pc:sldMk cId="1100653396" sldId="1422"/>
            <ac:spMk id="47" creationId="{AD7060C8-835E-4A59-ABED-9D2262924DDC}"/>
          </ac:spMkLst>
        </pc:spChg>
        <pc:spChg chg="del">
          <ac:chgData name="Hamlet Markarian" userId="4926d2b407f31d77" providerId="LiveId" clId="{EEEC791B-24D3-4C70-B5BC-6F44A4C0C734}" dt="2020-04-09T18:00:45.912" v="51" actId="478"/>
          <ac:spMkLst>
            <pc:docMk/>
            <pc:sldMk cId="1100653396" sldId="1422"/>
            <ac:spMk id="55" creationId="{E9C6FDCF-31DE-443F-A603-18D90FB08EAE}"/>
          </ac:spMkLst>
        </pc:spChg>
        <pc:spChg chg="del">
          <ac:chgData name="Hamlet Markarian" userId="4926d2b407f31d77" providerId="LiveId" clId="{EEEC791B-24D3-4C70-B5BC-6F44A4C0C734}" dt="2020-04-09T18:00:45.912" v="51" actId="478"/>
          <ac:spMkLst>
            <pc:docMk/>
            <pc:sldMk cId="1100653396" sldId="1422"/>
            <ac:spMk id="56" creationId="{F31B6DA4-F269-4B35-9A6A-2F1D6F2B73F1}"/>
          </ac:spMkLst>
        </pc:spChg>
        <pc:spChg chg="del">
          <ac:chgData name="Hamlet Markarian" userId="4926d2b407f31d77" providerId="LiveId" clId="{EEEC791B-24D3-4C70-B5BC-6F44A4C0C734}" dt="2020-04-09T18:00:45.912" v="51" actId="478"/>
          <ac:spMkLst>
            <pc:docMk/>
            <pc:sldMk cId="1100653396" sldId="1422"/>
            <ac:spMk id="57" creationId="{080C382B-7665-4050-8CF2-001C8775A95B}"/>
          </ac:spMkLst>
        </pc:spChg>
        <pc:spChg chg="del">
          <ac:chgData name="Hamlet Markarian" userId="4926d2b407f31d77" providerId="LiveId" clId="{EEEC791B-24D3-4C70-B5BC-6F44A4C0C734}" dt="2020-04-09T18:00:45.912" v="51" actId="478"/>
          <ac:spMkLst>
            <pc:docMk/>
            <pc:sldMk cId="1100653396" sldId="1422"/>
            <ac:spMk id="59" creationId="{611C991E-7895-4C06-91D3-DEA32900292D}"/>
          </ac:spMkLst>
        </pc:spChg>
        <pc:spChg chg="mod topLvl">
          <ac:chgData name="Hamlet Markarian" userId="4926d2b407f31d77" providerId="LiveId" clId="{EEEC791B-24D3-4C70-B5BC-6F44A4C0C734}" dt="2020-04-09T18:34:42.109" v="594" actId="12788"/>
          <ac:spMkLst>
            <pc:docMk/>
            <pc:sldMk cId="1100653396" sldId="1422"/>
            <ac:spMk id="65" creationId="{FE989CAF-3D2F-44C4-B065-ECFF26A988DC}"/>
          </ac:spMkLst>
        </pc:spChg>
        <pc:spChg chg="mod topLvl">
          <ac:chgData name="Hamlet Markarian" userId="4926d2b407f31d77" providerId="LiveId" clId="{EEEC791B-24D3-4C70-B5BC-6F44A4C0C734}" dt="2020-04-09T18:50:42.445" v="703" actId="207"/>
          <ac:spMkLst>
            <pc:docMk/>
            <pc:sldMk cId="1100653396" sldId="1422"/>
            <ac:spMk id="66" creationId="{C112A59E-31B8-44D6-B7E2-7F773DB8CB1F}"/>
          </ac:spMkLst>
        </pc:spChg>
        <pc:spChg chg="mod topLvl">
          <ac:chgData name="Hamlet Markarian" userId="4926d2b407f31d77" providerId="LiveId" clId="{EEEC791B-24D3-4C70-B5BC-6F44A4C0C734}" dt="2020-04-09T18:28:41.635" v="519" actId="1076"/>
          <ac:spMkLst>
            <pc:docMk/>
            <pc:sldMk cId="1100653396" sldId="1422"/>
            <ac:spMk id="67" creationId="{0C723D93-A25E-4642-AC86-999276D68260}"/>
          </ac:spMkLst>
        </pc:spChg>
        <pc:spChg chg="del">
          <ac:chgData name="Hamlet Markarian" userId="4926d2b407f31d77" providerId="LiveId" clId="{EEEC791B-24D3-4C70-B5BC-6F44A4C0C734}" dt="2020-04-09T18:00:45.912" v="51" actId="478"/>
          <ac:spMkLst>
            <pc:docMk/>
            <pc:sldMk cId="1100653396" sldId="1422"/>
            <ac:spMk id="71" creationId="{1B818075-BB2D-48BE-B6FA-B6FA2210F41F}"/>
          </ac:spMkLst>
        </pc:spChg>
        <pc:spChg chg="del">
          <ac:chgData name="Hamlet Markarian" userId="4926d2b407f31d77" providerId="LiveId" clId="{EEEC791B-24D3-4C70-B5BC-6F44A4C0C734}" dt="2020-04-09T18:00:45.912" v="51" actId="478"/>
          <ac:spMkLst>
            <pc:docMk/>
            <pc:sldMk cId="1100653396" sldId="1422"/>
            <ac:spMk id="74" creationId="{E0054137-F41B-4971-8D45-8AE9DC26F773}"/>
          </ac:spMkLst>
        </pc:spChg>
        <pc:spChg chg="add del mod">
          <ac:chgData name="Hamlet Markarian" userId="4926d2b407f31d77" providerId="LiveId" clId="{EEEC791B-24D3-4C70-B5BC-6F44A4C0C734}" dt="2020-04-09T18:26:21.813" v="489" actId="478"/>
          <ac:spMkLst>
            <pc:docMk/>
            <pc:sldMk cId="1100653396" sldId="1422"/>
            <ac:spMk id="75" creationId="{20B9CD5E-C66D-4E81-9418-D084F923DFCF}"/>
          </ac:spMkLst>
        </pc:spChg>
        <pc:spChg chg="add del mod">
          <ac:chgData name="Hamlet Markarian" userId="4926d2b407f31d77" providerId="LiveId" clId="{EEEC791B-24D3-4C70-B5BC-6F44A4C0C734}" dt="2020-04-09T18:19:33.556" v="463" actId="478"/>
          <ac:spMkLst>
            <pc:docMk/>
            <pc:sldMk cId="1100653396" sldId="1422"/>
            <ac:spMk id="76" creationId="{6B8C33C6-EB4E-4E67-9B1B-5E692D8C242E}"/>
          </ac:spMkLst>
        </pc:spChg>
        <pc:spChg chg="add del mod">
          <ac:chgData name="Hamlet Markarian" userId="4926d2b407f31d77" providerId="LiveId" clId="{EEEC791B-24D3-4C70-B5BC-6F44A4C0C734}" dt="2020-04-09T18:19:33.556" v="463" actId="478"/>
          <ac:spMkLst>
            <pc:docMk/>
            <pc:sldMk cId="1100653396" sldId="1422"/>
            <ac:spMk id="77" creationId="{72E14E15-3475-4970-B432-AD41A172C4F5}"/>
          </ac:spMkLst>
        </pc:spChg>
        <pc:spChg chg="add del mod">
          <ac:chgData name="Hamlet Markarian" userId="4926d2b407f31d77" providerId="LiveId" clId="{EEEC791B-24D3-4C70-B5BC-6F44A4C0C734}" dt="2020-04-09T18:19:33.556" v="463" actId="478"/>
          <ac:spMkLst>
            <pc:docMk/>
            <pc:sldMk cId="1100653396" sldId="1422"/>
            <ac:spMk id="78" creationId="{AE074B43-671E-4A19-9C19-19FBC4C44562}"/>
          </ac:spMkLst>
        </pc:spChg>
        <pc:spChg chg="add del mod">
          <ac:chgData name="Hamlet Markarian" userId="4926d2b407f31d77" providerId="LiveId" clId="{EEEC791B-24D3-4C70-B5BC-6F44A4C0C734}" dt="2020-04-09T18:19:33.556" v="463" actId="478"/>
          <ac:spMkLst>
            <pc:docMk/>
            <pc:sldMk cId="1100653396" sldId="1422"/>
            <ac:spMk id="79" creationId="{D1BB3B2A-AE36-4A91-9564-88B5C85B5E73}"/>
          </ac:spMkLst>
        </pc:spChg>
        <pc:spChg chg="del">
          <ac:chgData name="Hamlet Markarian" userId="4926d2b407f31d77" providerId="LiveId" clId="{EEEC791B-24D3-4C70-B5BC-6F44A4C0C734}" dt="2020-04-09T18:00:45.912" v="51" actId="478"/>
          <ac:spMkLst>
            <pc:docMk/>
            <pc:sldMk cId="1100653396" sldId="1422"/>
            <ac:spMk id="81" creationId="{EAC52B62-E0ED-4685-B076-A481C6F70DA1}"/>
          </ac:spMkLst>
        </pc:spChg>
        <pc:spChg chg="del">
          <ac:chgData name="Hamlet Markarian" userId="4926d2b407f31d77" providerId="LiveId" clId="{EEEC791B-24D3-4C70-B5BC-6F44A4C0C734}" dt="2020-04-09T18:00:45.912" v="51" actId="478"/>
          <ac:spMkLst>
            <pc:docMk/>
            <pc:sldMk cId="1100653396" sldId="1422"/>
            <ac:spMk id="84" creationId="{C656803B-D927-4064-B312-B501C408F847}"/>
          </ac:spMkLst>
        </pc:spChg>
        <pc:spChg chg="del">
          <ac:chgData name="Hamlet Markarian" userId="4926d2b407f31d77" providerId="LiveId" clId="{EEEC791B-24D3-4C70-B5BC-6F44A4C0C734}" dt="2020-04-09T18:00:45.912" v="51" actId="478"/>
          <ac:spMkLst>
            <pc:docMk/>
            <pc:sldMk cId="1100653396" sldId="1422"/>
            <ac:spMk id="87" creationId="{9063A9FC-8CC3-4A0A-A674-BBC310257BEB}"/>
          </ac:spMkLst>
        </pc:spChg>
        <pc:spChg chg="del">
          <ac:chgData name="Hamlet Markarian" userId="4926d2b407f31d77" providerId="LiveId" clId="{EEEC791B-24D3-4C70-B5BC-6F44A4C0C734}" dt="2020-04-09T18:00:45.912" v="51" actId="478"/>
          <ac:spMkLst>
            <pc:docMk/>
            <pc:sldMk cId="1100653396" sldId="1422"/>
            <ac:spMk id="90" creationId="{20576411-0DC4-43CC-858A-394DCFB878E4}"/>
          </ac:spMkLst>
        </pc:spChg>
        <pc:spChg chg="del">
          <ac:chgData name="Hamlet Markarian" userId="4926d2b407f31d77" providerId="LiveId" clId="{EEEC791B-24D3-4C70-B5BC-6F44A4C0C734}" dt="2020-04-09T18:00:45.912" v="51" actId="478"/>
          <ac:spMkLst>
            <pc:docMk/>
            <pc:sldMk cId="1100653396" sldId="1422"/>
            <ac:spMk id="91" creationId="{44FC6774-503B-4869-82E1-0745BD2AAEC6}"/>
          </ac:spMkLst>
        </pc:spChg>
        <pc:spChg chg="del">
          <ac:chgData name="Hamlet Markarian" userId="4926d2b407f31d77" providerId="LiveId" clId="{EEEC791B-24D3-4C70-B5BC-6F44A4C0C734}" dt="2020-04-09T18:00:45.912" v="51" actId="478"/>
          <ac:spMkLst>
            <pc:docMk/>
            <pc:sldMk cId="1100653396" sldId="1422"/>
            <ac:spMk id="92" creationId="{9124B855-880A-472F-B3BA-8625ECC61798}"/>
          </ac:spMkLst>
        </pc:spChg>
        <pc:spChg chg="del">
          <ac:chgData name="Hamlet Markarian" userId="4926d2b407f31d77" providerId="LiveId" clId="{EEEC791B-24D3-4C70-B5BC-6F44A4C0C734}" dt="2020-04-09T18:00:45.912" v="51" actId="478"/>
          <ac:spMkLst>
            <pc:docMk/>
            <pc:sldMk cId="1100653396" sldId="1422"/>
            <ac:spMk id="93" creationId="{3BA050C8-8CF3-4998-B5CA-2181664ACD0D}"/>
          </ac:spMkLst>
        </pc:spChg>
        <pc:spChg chg="del">
          <ac:chgData name="Hamlet Markarian" userId="4926d2b407f31d77" providerId="LiveId" clId="{EEEC791B-24D3-4C70-B5BC-6F44A4C0C734}" dt="2020-04-09T18:00:45.912" v="51" actId="478"/>
          <ac:spMkLst>
            <pc:docMk/>
            <pc:sldMk cId="1100653396" sldId="1422"/>
            <ac:spMk id="94" creationId="{3DDD9D9F-C0A3-4914-B1C3-4FA8D93AEA8A}"/>
          </ac:spMkLst>
        </pc:spChg>
        <pc:spChg chg="del">
          <ac:chgData name="Hamlet Markarian" userId="4926d2b407f31d77" providerId="LiveId" clId="{EEEC791B-24D3-4C70-B5BC-6F44A4C0C734}" dt="2020-04-09T18:00:45.912" v="51" actId="478"/>
          <ac:spMkLst>
            <pc:docMk/>
            <pc:sldMk cId="1100653396" sldId="1422"/>
            <ac:spMk id="95" creationId="{1D8E5564-2FB4-4636-82B8-1A264904FAD6}"/>
          </ac:spMkLst>
        </pc:spChg>
        <pc:spChg chg="add mod">
          <ac:chgData name="Hamlet Markarian" userId="4926d2b407f31d77" providerId="LiveId" clId="{EEEC791B-24D3-4C70-B5BC-6F44A4C0C734}" dt="2020-04-09T18:44:44.280" v="687" actId="553"/>
          <ac:spMkLst>
            <pc:docMk/>
            <pc:sldMk cId="1100653396" sldId="1422"/>
            <ac:spMk id="115" creationId="{6418DBBA-3AA6-44C7-B01C-8BB00AB898FB}"/>
          </ac:spMkLst>
        </pc:spChg>
        <pc:spChg chg="add mod">
          <ac:chgData name="Hamlet Markarian" userId="4926d2b407f31d77" providerId="LiveId" clId="{EEEC791B-24D3-4C70-B5BC-6F44A4C0C734}" dt="2020-04-09T18:44:54.796" v="688" actId="553"/>
          <ac:spMkLst>
            <pc:docMk/>
            <pc:sldMk cId="1100653396" sldId="1422"/>
            <ac:spMk id="116" creationId="{582346D3-3326-4CF1-B3E8-8E8C621C4A39}"/>
          </ac:spMkLst>
        </pc:spChg>
        <pc:spChg chg="add mod">
          <ac:chgData name="Hamlet Markarian" userId="4926d2b407f31d77" providerId="LiveId" clId="{EEEC791B-24D3-4C70-B5BC-6F44A4C0C734}" dt="2020-04-09T18:45:03.336" v="689" actId="552"/>
          <ac:spMkLst>
            <pc:docMk/>
            <pc:sldMk cId="1100653396" sldId="1422"/>
            <ac:spMk id="118" creationId="{DCB6E086-09C3-4880-98FF-80DA5A177384}"/>
          </ac:spMkLst>
        </pc:spChg>
        <pc:spChg chg="add mod">
          <ac:chgData name="Hamlet Markarian" userId="4926d2b407f31d77" providerId="LiveId" clId="{EEEC791B-24D3-4C70-B5BC-6F44A4C0C734}" dt="2020-04-09T18:45:08.321" v="690" actId="552"/>
          <ac:spMkLst>
            <pc:docMk/>
            <pc:sldMk cId="1100653396" sldId="1422"/>
            <ac:spMk id="119" creationId="{25012140-B7AA-4F1E-B2E9-106D8095EF8F}"/>
          </ac:spMkLst>
        </pc:spChg>
        <pc:spChg chg="add mod">
          <ac:chgData name="Hamlet Markarian" userId="4926d2b407f31d77" providerId="LiveId" clId="{EEEC791B-24D3-4C70-B5BC-6F44A4C0C734}" dt="2020-04-09T18:45:11.983" v="691" actId="552"/>
          <ac:spMkLst>
            <pc:docMk/>
            <pc:sldMk cId="1100653396" sldId="1422"/>
            <ac:spMk id="120" creationId="{21C33F51-1756-4F67-AC57-6FAFBD454E81}"/>
          </ac:spMkLst>
        </pc:spChg>
        <pc:spChg chg="add mod">
          <ac:chgData name="Hamlet Markarian" userId="4926d2b407f31d77" providerId="LiveId" clId="{EEEC791B-24D3-4C70-B5BC-6F44A4C0C734}" dt="2020-04-09T18:45:20.900" v="692" actId="1076"/>
          <ac:spMkLst>
            <pc:docMk/>
            <pc:sldMk cId="1100653396" sldId="1422"/>
            <ac:spMk id="163" creationId="{7D36755A-058A-4F3B-A75B-A06D1D55F321}"/>
          </ac:spMkLst>
        </pc:spChg>
        <pc:spChg chg="add mod">
          <ac:chgData name="Hamlet Markarian" userId="4926d2b407f31d77" providerId="LiveId" clId="{EEEC791B-24D3-4C70-B5BC-6F44A4C0C734}" dt="2020-04-09T18:45:20.900" v="692" actId="1076"/>
          <ac:spMkLst>
            <pc:docMk/>
            <pc:sldMk cId="1100653396" sldId="1422"/>
            <ac:spMk id="164" creationId="{80111469-7A7E-463B-A431-1924C835D9F1}"/>
          </ac:spMkLst>
        </pc:spChg>
        <pc:spChg chg="add mod">
          <ac:chgData name="Hamlet Markarian" userId="4926d2b407f31d77" providerId="LiveId" clId="{EEEC791B-24D3-4C70-B5BC-6F44A4C0C734}" dt="2020-04-09T19:04:00.272" v="859" actId="20577"/>
          <ac:spMkLst>
            <pc:docMk/>
            <pc:sldMk cId="1100653396" sldId="1422"/>
            <ac:spMk id="165" creationId="{1909B621-AAF4-453E-B5DF-CF3504A71383}"/>
          </ac:spMkLst>
        </pc:spChg>
        <pc:spChg chg="add mod">
          <ac:chgData name="Hamlet Markarian" userId="4926d2b407f31d77" providerId="LiveId" clId="{EEEC791B-24D3-4C70-B5BC-6F44A4C0C734}" dt="2020-04-09T18:45:20.900" v="692" actId="1076"/>
          <ac:spMkLst>
            <pc:docMk/>
            <pc:sldMk cId="1100653396" sldId="1422"/>
            <ac:spMk id="166" creationId="{7F62EBBF-FA2D-4A0A-AC95-7225BE1B4DE6}"/>
          </ac:spMkLst>
        </pc:spChg>
        <pc:spChg chg="add mod">
          <ac:chgData name="Hamlet Markarian" userId="4926d2b407f31d77" providerId="LiveId" clId="{EEEC791B-24D3-4C70-B5BC-6F44A4C0C734}" dt="2020-04-09T18:45:20.900" v="692" actId="1076"/>
          <ac:spMkLst>
            <pc:docMk/>
            <pc:sldMk cId="1100653396" sldId="1422"/>
            <ac:spMk id="167" creationId="{518461FC-0020-4430-A701-7CDA5D08333A}"/>
          </ac:spMkLst>
        </pc:spChg>
        <pc:spChg chg="add mod">
          <ac:chgData name="Hamlet Markarian" userId="4926d2b407f31d77" providerId="LiveId" clId="{EEEC791B-24D3-4C70-B5BC-6F44A4C0C734}" dt="2020-04-09T19:03:48.848" v="856" actId="20577"/>
          <ac:spMkLst>
            <pc:docMk/>
            <pc:sldMk cId="1100653396" sldId="1422"/>
            <ac:spMk id="168" creationId="{D481AFA2-35AB-4C98-AF10-951156B2EF75}"/>
          </ac:spMkLst>
        </pc:spChg>
        <pc:grpChg chg="add del mod topLvl">
          <ac:chgData name="Hamlet Markarian" userId="4926d2b407f31d77" providerId="LiveId" clId="{EEEC791B-24D3-4C70-B5BC-6F44A4C0C734}" dt="2020-04-09T18:07:55.588" v="260" actId="165"/>
          <ac:grpSpMkLst>
            <pc:docMk/>
            <pc:sldMk cId="1100653396" sldId="1422"/>
            <ac:grpSpMk id="3" creationId="{B7A4B281-F8DA-4559-B4C5-A10ED17925AC}"/>
          </ac:grpSpMkLst>
        </pc:grpChg>
        <pc:grpChg chg="add del mod topLvl">
          <ac:chgData name="Hamlet Markarian" userId="4926d2b407f31d77" providerId="LiveId" clId="{EEEC791B-24D3-4C70-B5BC-6F44A4C0C734}" dt="2020-04-09T18:07:55.588" v="260" actId="165"/>
          <ac:grpSpMkLst>
            <pc:docMk/>
            <pc:sldMk cId="1100653396" sldId="1422"/>
            <ac:grpSpMk id="4" creationId="{25CF9330-D3D4-4969-88BF-0D77854DE2CD}"/>
          </ac:grpSpMkLst>
        </pc:grpChg>
        <pc:grpChg chg="add del mod topLvl">
          <ac:chgData name="Hamlet Markarian" userId="4926d2b407f31d77" providerId="LiveId" clId="{EEEC791B-24D3-4C70-B5BC-6F44A4C0C734}" dt="2020-04-09T18:07:55.588" v="260" actId="165"/>
          <ac:grpSpMkLst>
            <pc:docMk/>
            <pc:sldMk cId="1100653396" sldId="1422"/>
            <ac:grpSpMk id="6" creationId="{29240111-CEA8-4458-AA4A-709CE425AF23}"/>
          </ac:grpSpMkLst>
        </pc:grpChg>
        <pc:grpChg chg="add del mod topLvl">
          <ac:chgData name="Hamlet Markarian" userId="4926d2b407f31d77" providerId="LiveId" clId="{EEEC791B-24D3-4C70-B5BC-6F44A4C0C734}" dt="2020-04-09T18:07:55.588" v="260" actId="165"/>
          <ac:grpSpMkLst>
            <pc:docMk/>
            <pc:sldMk cId="1100653396" sldId="1422"/>
            <ac:grpSpMk id="7" creationId="{52EA5CF6-93D2-44B9-8044-A0660222C3F8}"/>
          </ac:grpSpMkLst>
        </pc:grpChg>
        <pc:grpChg chg="add del mod">
          <ac:chgData name="Hamlet Markarian" userId="4926d2b407f31d77" providerId="LiveId" clId="{EEEC791B-24D3-4C70-B5BC-6F44A4C0C734}" dt="2020-04-09T18:07:25.003" v="248" actId="165"/>
          <ac:grpSpMkLst>
            <pc:docMk/>
            <pc:sldMk cId="1100653396" sldId="1422"/>
            <ac:grpSpMk id="8" creationId="{F7F8E716-0657-4C70-AA61-B6BB79402865}"/>
          </ac:grpSpMkLst>
        </pc:grpChg>
        <pc:grpChg chg="add del mod">
          <ac:chgData name="Hamlet Markarian" userId="4926d2b407f31d77" providerId="LiveId" clId="{EEEC791B-24D3-4C70-B5BC-6F44A4C0C734}" dt="2020-04-09T18:02:30.089" v="56" actId="21"/>
          <ac:grpSpMkLst>
            <pc:docMk/>
            <pc:sldMk cId="1100653396" sldId="1422"/>
            <ac:grpSpMk id="27" creationId="{D47B06AB-4E5A-42D5-9DE3-44F894DE5319}"/>
          </ac:grpSpMkLst>
        </pc:grpChg>
        <pc:grpChg chg="add del mod">
          <ac:chgData name="Hamlet Markarian" userId="4926d2b407f31d77" providerId="LiveId" clId="{EEEC791B-24D3-4C70-B5BC-6F44A4C0C734}" dt="2020-04-09T18:10:52.909" v="336" actId="165"/>
          <ac:grpSpMkLst>
            <pc:docMk/>
            <pc:sldMk cId="1100653396" sldId="1422"/>
            <ac:grpSpMk id="64" creationId="{15522D91-9A9C-44B6-AD49-D8EFD5E87902}"/>
          </ac:grpSpMkLst>
        </pc:grpChg>
        <pc:picChg chg="mod">
          <ac:chgData name="Hamlet Markarian" userId="4926d2b407f31d77" providerId="LiveId" clId="{EEEC791B-24D3-4C70-B5BC-6F44A4C0C734}" dt="2020-04-09T19:18:13.782" v="1033" actId="207"/>
          <ac:picMkLst>
            <pc:docMk/>
            <pc:sldMk cId="1100653396" sldId="1422"/>
            <ac:picMk id="5" creationId="{B514D683-38CF-4E25-987D-26E4992B1267}"/>
          </ac:picMkLst>
        </pc:picChg>
        <pc:picChg chg="add mod">
          <ac:chgData name="Hamlet Markarian" userId="4926d2b407f31d77" providerId="LiveId" clId="{EEEC791B-24D3-4C70-B5BC-6F44A4C0C734}" dt="2020-04-09T19:30:46.052" v="1094" actId="1076"/>
          <ac:picMkLst>
            <pc:docMk/>
            <pc:sldMk cId="1100653396" sldId="1422"/>
            <ac:picMk id="31" creationId="{425BFFA3-FE2D-4197-9D4B-DE69066E9139}"/>
          </ac:picMkLst>
        </pc:picChg>
        <pc:cxnChg chg="add del mod">
          <ac:chgData name="Hamlet Markarian" userId="4926d2b407f31d77" providerId="LiveId" clId="{EEEC791B-24D3-4C70-B5BC-6F44A4C0C734}" dt="2020-04-09T18:32:47.221" v="563" actId="478"/>
          <ac:cxnSpMkLst>
            <pc:docMk/>
            <pc:sldMk cId="1100653396" sldId="1422"/>
            <ac:cxnSpMk id="10" creationId="{9672AFA0-8106-4BAB-9FE3-ED2307A23B70}"/>
          </ac:cxnSpMkLst>
        </pc:cxnChg>
        <pc:cxnChg chg="add del mod">
          <ac:chgData name="Hamlet Markarian" userId="4926d2b407f31d77" providerId="LiveId" clId="{EEEC791B-24D3-4C70-B5BC-6F44A4C0C734}" dt="2020-04-09T18:28:33.200" v="518" actId="478"/>
          <ac:cxnSpMkLst>
            <pc:docMk/>
            <pc:sldMk cId="1100653396" sldId="1422"/>
            <ac:cxnSpMk id="51" creationId="{A1F66D21-9753-4793-8029-CE2C5EBFF63A}"/>
          </ac:cxnSpMkLst>
        </pc:cxnChg>
        <pc:cxnChg chg="add del mod">
          <ac:chgData name="Hamlet Markarian" userId="4926d2b407f31d77" providerId="LiveId" clId="{EEEC791B-24D3-4C70-B5BC-6F44A4C0C734}" dt="2020-04-09T18:28:31.683" v="517" actId="478"/>
          <ac:cxnSpMkLst>
            <pc:docMk/>
            <pc:sldMk cId="1100653396" sldId="1422"/>
            <ac:cxnSpMk id="54" creationId="{C71FAD89-4FF5-47E5-AC66-D80DE442CF82}"/>
          </ac:cxnSpMkLst>
        </pc:cxnChg>
        <pc:cxnChg chg="add del mod">
          <ac:chgData name="Hamlet Markarian" userId="4926d2b407f31d77" providerId="LiveId" clId="{EEEC791B-24D3-4C70-B5BC-6F44A4C0C734}" dt="2020-04-09T18:28:29.908" v="516" actId="478"/>
          <ac:cxnSpMkLst>
            <pc:docMk/>
            <pc:sldMk cId="1100653396" sldId="1422"/>
            <ac:cxnSpMk id="58" creationId="{19B7AA76-C15E-4030-A263-8AE506517A34}"/>
          </ac:cxnSpMkLst>
        </pc:cxnChg>
        <pc:cxnChg chg="add mod">
          <ac:chgData name="Hamlet Markarian" userId="4926d2b407f31d77" providerId="LiveId" clId="{EEEC791B-24D3-4C70-B5BC-6F44A4C0C734}" dt="2020-04-09T23:41:03.475" v="3310" actId="14100"/>
          <ac:cxnSpMkLst>
            <pc:docMk/>
            <pc:sldMk cId="1100653396" sldId="1422"/>
            <ac:cxnSpMk id="128" creationId="{9F7A9537-3EB4-4B9F-84C5-D081C164C6AD}"/>
          </ac:cxnSpMkLst>
        </pc:cxnChg>
        <pc:cxnChg chg="add mod">
          <ac:chgData name="Hamlet Markarian" userId="4926d2b407f31d77" providerId="LiveId" clId="{EEEC791B-24D3-4C70-B5BC-6F44A4C0C734}" dt="2020-04-09T18:45:41.393" v="696" actId="692"/>
          <ac:cxnSpMkLst>
            <pc:docMk/>
            <pc:sldMk cId="1100653396" sldId="1422"/>
            <ac:cxnSpMk id="132" creationId="{FB77F2B1-1833-4167-AB5C-C2CE58D47F5E}"/>
          </ac:cxnSpMkLst>
        </pc:cxnChg>
        <pc:cxnChg chg="add mod">
          <ac:chgData name="Hamlet Markarian" userId="4926d2b407f31d77" providerId="LiveId" clId="{EEEC791B-24D3-4C70-B5BC-6F44A4C0C734}" dt="2020-04-09T18:45:41.393" v="696" actId="692"/>
          <ac:cxnSpMkLst>
            <pc:docMk/>
            <pc:sldMk cId="1100653396" sldId="1422"/>
            <ac:cxnSpMk id="133" creationId="{5646F8F7-777D-4DF1-B7DA-0AB8449E353A}"/>
          </ac:cxnSpMkLst>
        </pc:cxnChg>
        <pc:cxnChg chg="add mod">
          <ac:chgData name="Hamlet Markarian" userId="4926d2b407f31d77" providerId="LiveId" clId="{EEEC791B-24D3-4C70-B5BC-6F44A4C0C734}" dt="2020-04-09T18:45:51.557" v="698" actId="14100"/>
          <ac:cxnSpMkLst>
            <pc:docMk/>
            <pc:sldMk cId="1100653396" sldId="1422"/>
            <ac:cxnSpMk id="136" creationId="{7AA27600-C071-418B-8316-6B9012A1A7EC}"/>
          </ac:cxnSpMkLst>
        </pc:cxnChg>
        <pc:cxnChg chg="add mod">
          <ac:chgData name="Hamlet Markarian" userId="4926d2b407f31d77" providerId="LiveId" clId="{EEEC791B-24D3-4C70-B5BC-6F44A4C0C734}" dt="2020-04-09T18:45:41.393" v="696" actId="692"/>
          <ac:cxnSpMkLst>
            <pc:docMk/>
            <pc:sldMk cId="1100653396" sldId="1422"/>
            <ac:cxnSpMk id="139" creationId="{03B68882-49D3-4033-B01C-D2CA04639790}"/>
          </ac:cxnSpMkLst>
        </pc:cxnChg>
        <pc:cxnChg chg="add mod">
          <ac:chgData name="Hamlet Markarian" userId="4926d2b407f31d77" providerId="LiveId" clId="{EEEC791B-24D3-4C70-B5BC-6F44A4C0C734}" dt="2020-04-09T18:45:41.393" v="696" actId="692"/>
          <ac:cxnSpMkLst>
            <pc:docMk/>
            <pc:sldMk cId="1100653396" sldId="1422"/>
            <ac:cxnSpMk id="142" creationId="{1E8C4095-BE32-4070-9484-F62EDB5D5CCF}"/>
          </ac:cxnSpMkLst>
        </pc:cxnChg>
        <pc:cxnChg chg="add mod">
          <ac:chgData name="Hamlet Markarian" userId="4926d2b407f31d77" providerId="LiveId" clId="{EEEC791B-24D3-4C70-B5BC-6F44A4C0C734}" dt="2020-04-09T18:45:41.393" v="696" actId="692"/>
          <ac:cxnSpMkLst>
            <pc:docMk/>
            <pc:sldMk cId="1100653396" sldId="1422"/>
            <ac:cxnSpMk id="145" creationId="{9174BD1D-F528-4999-840B-9A52A98BDC6E}"/>
          </ac:cxnSpMkLst>
        </pc:cxnChg>
      </pc:sldChg>
      <pc:sldChg chg="addSp delSp modSp delAnim">
        <pc:chgData name="Hamlet Markarian" userId="4926d2b407f31d77" providerId="LiveId" clId="{EEEC791B-24D3-4C70-B5BC-6F44A4C0C734}" dt="2020-04-09T19:52:02.841" v="1120" actId="20577"/>
        <pc:sldMkLst>
          <pc:docMk/>
          <pc:sldMk cId="50890922" sldId="1437"/>
        </pc:sldMkLst>
        <pc:spChg chg="ord">
          <ac:chgData name="Hamlet Markarian" userId="4926d2b407f31d77" providerId="LiveId" clId="{EEEC791B-24D3-4C70-B5BC-6F44A4C0C734}" dt="2020-04-09T19:05:51.528" v="870" actId="167"/>
          <ac:spMkLst>
            <pc:docMk/>
            <pc:sldMk cId="50890922" sldId="1437"/>
            <ac:spMk id="2" creationId="{04255A48-2E46-447F-98DA-0E287025F3FD}"/>
          </ac:spMkLst>
        </pc:spChg>
        <pc:spChg chg="add del">
          <ac:chgData name="Hamlet Markarian" userId="4926d2b407f31d77" providerId="LiveId" clId="{EEEC791B-24D3-4C70-B5BC-6F44A4C0C734}" dt="2020-04-09T18:52:47.956" v="708"/>
          <ac:spMkLst>
            <pc:docMk/>
            <pc:sldMk cId="50890922" sldId="1437"/>
            <ac:spMk id="11" creationId="{972E608A-811F-44E1-A2A9-DF4310082223}"/>
          </ac:spMkLst>
        </pc:spChg>
        <pc:spChg chg="add del">
          <ac:chgData name="Hamlet Markarian" userId="4926d2b407f31d77" providerId="LiveId" clId="{EEEC791B-24D3-4C70-B5BC-6F44A4C0C734}" dt="2020-04-09T18:52:47.956" v="708"/>
          <ac:spMkLst>
            <pc:docMk/>
            <pc:sldMk cId="50890922" sldId="1437"/>
            <ac:spMk id="13" creationId="{9DFF4047-C6E0-48AF-9922-97D2F6755EFB}"/>
          </ac:spMkLst>
        </pc:spChg>
        <pc:spChg chg="add del">
          <ac:chgData name="Hamlet Markarian" userId="4926d2b407f31d77" providerId="LiveId" clId="{EEEC791B-24D3-4C70-B5BC-6F44A4C0C734}" dt="2020-04-09T18:52:47.956" v="708"/>
          <ac:spMkLst>
            <pc:docMk/>
            <pc:sldMk cId="50890922" sldId="1437"/>
            <ac:spMk id="14" creationId="{D842DE15-5926-449F-A589-A1D7FE5C727B}"/>
          </ac:spMkLst>
        </pc:spChg>
        <pc:spChg chg="add del">
          <ac:chgData name="Hamlet Markarian" userId="4926d2b407f31d77" providerId="LiveId" clId="{EEEC791B-24D3-4C70-B5BC-6F44A4C0C734}" dt="2020-04-09T18:52:47.956" v="708"/>
          <ac:spMkLst>
            <pc:docMk/>
            <pc:sldMk cId="50890922" sldId="1437"/>
            <ac:spMk id="15" creationId="{0A1CE6DE-10D4-4AD4-B3C6-11BADA78D6FA}"/>
          </ac:spMkLst>
        </pc:spChg>
        <pc:spChg chg="add ord">
          <ac:chgData name="Hamlet Markarian" userId="4926d2b407f31d77" providerId="LiveId" clId="{EEEC791B-24D3-4C70-B5BC-6F44A4C0C734}" dt="2020-04-09T18:52:58.093" v="712" actId="167"/>
          <ac:spMkLst>
            <pc:docMk/>
            <pc:sldMk cId="50890922" sldId="1437"/>
            <ac:spMk id="16" creationId="{51A55428-D23F-4777-96FE-D91E0B26310D}"/>
          </ac:spMkLst>
        </pc:spChg>
        <pc:spChg chg="ord">
          <ac:chgData name="Hamlet Markarian" userId="4926d2b407f31d77" providerId="LiveId" clId="{EEEC791B-24D3-4C70-B5BC-6F44A4C0C734}" dt="2020-04-09T19:05:51.528" v="870" actId="167"/>
          <ac:spMkLst>
            <pc:docMk/>
            <pc:sldMk cId="50890922" sldId="1437"/>
            <ac:spMk id="19" creationId="{42101231-1855-46EE-A3D9-B84E75ACB56A}"/>
          </ac:spMkLst>
        </pc:spChg>
        <pc:spChg chg="del">
          <ac:chgData name="Hamlet Markarian" userId="4926d2b407f31d77" providerId="LiveId" clId="{EEEC791B-24D3-4C70-B5BC-6F44A4C0C734}" dt="2020-04-09T18:52:51.692" v="710" actId="478"/>
          <ac:spMkLst>
            <pc:docMk/>
            <pc:sldMk cId="50890922" sldId="1437"/>
            <ac:spMk id="20" creationId="{2F2415B0-F1C4-4313-9038-A3884674CC46}"/>
          </ac:spMkLst>
        </pc:spChg>
        <pc:spChg chg="del">
          <ac:chgData name="Hamlet Markarian" userId="4926d2b407f31d77" providerId="LiveId" clId="{EEEC791B-24D3-4C70-B5BC-6F44A4C0C734}" dt="2020-04-09T18:52:26.732" v="704" actId="478"/>
          <ac:spMkLst>
            <pc:docMk/>
            <pc:sldMk cId="50890922" sldId="1437"/>
            <ac:spMk id="23" creationId="{1846F75C-5247-4283-8A8A-49650700BAD6}"/>
          </ac:spMkLst>
        </pc:spChg>
        <pc:spChg chg="add del ord">
          <ac:chgData name="Hamlet Markarian" userId="4926d2b407f31d77" providerId="LiveId" clId="{EEEC791B-24D3-4C70-B5BC-6F44A4C0C734}" dt="2020-04-09T18:53:07.716" v="714" actId="478"/>
          <ac:spMkLst>
            <pc:docMk/>
            <pc:sldMk cId="50890922" sldId="1437"/>
            <ac:spMk id="24" creationId="{417ABB57-BEEE-4B37-A3F0-9594AC40B0EA}"/>
          </ac:spMkLst>
        </pc:spChg>
        <pc:spChg chg="del">
          <ac:chgData name="Hamlet Markarian" userId="4926d2b407f31d77" providerId="LiveId" clId="{EEEC791B-24D3-4C70-B5BC-6F44A4C0C734}" dt="2020-04-09T18:02:33.671" v="57" actId="478"/>
          <ac:spMkLst>
            <pc:docMk/>
            <pc:sldMk cId="50890922" sldId="1437"/>
            <ac:spMk id="25" creationId="{255BA461-51E8-47E9-A34B-C38900E4B025}"/>
          </ac:spMkLst>
        </pc:spChg>
        <pc:spChg chg="add del ord">
          <ac:chgData name="Hamlet Markarian" userId="4926d2b407f31d77" providerId="LiveId" clId="{EEEC791B-24D3-4C70-B5BC-6F44A4C0C734}" dt="2020-04-09T18:53:05.859" v="713" actId="478"/>
          <ac:spMkLst>
            <pc:docMk/>
            <pc:sldMk cId="50890922" sldId="1437"/>
            <ac:spMk id="25" creationId="{589A8668-F129-4A07-A7C7-F7A69C841C27}"/>
          </ac:spMkLst>
        </pc:spChg>
        <pc:spChg chg="add del ord">
          <ac:chgData name="Hamlet Markarian" userId="4926d2b407f31d77" providerId="LiveId" clId="{EEEC791B-24D3-4C70-B5BC-6F44A4C0C734}" dt="2020-04-09T18:53:05.859" v="713" actId="478"/>
          <ac:spMkLst>
            <pc:docMk/>
            <pc:sldMk cId="50890922" sldId="1437"/>
            <ac:spMk id="26" creationId="{6D0B586E-4248-4837-A19F-B1FFA0EEA998}"/>
          </ac:spMkLst>
        </pc:spChg>
        <pc:spChg chg="add mod">
          <ac:chgData name="Hamlet Markarian" userId="4926d2b407f31d77" providerId="LiveId" clId="{EEEC791B-24D3-4C70-B5BC-6F44A4C0C734}" dt="2020-04-09T19:08:08.806" v="883" actId="1076"/>
          <ac:spMkLst>
            <pc:docMk/>
            <pc:sldMk cId="50890922" sldId="1437"/>
            <ac:spMk id="28" creationId="{26E06309-8166-418F-A84A-2A0DB997FF97}"/>
          </ac:spMkLst>
        </pc:spChg>
        <pc:spChg chg="del">
          <ac:chgData name="Hamlet Markarian" userId="4926d2b407f31d77" providerId="LiveId" clId="{EEEC791B-24D3-4C70-B5BC-6F44A4C0C734}" dt="2020-04-09T18:02:33.671" v="57" actId="478"/>
          <ac:spMkLst>
            <pc:docMk/>
            <pc:sldMk cId="50890922" sldId="1437"/>
            <ac:spMk id="28" creationId="{C2898B81-2B57-4DA9-8D3E-1A815F0D6EBA}"/>
          </ac:spMkLst>
        </pc:spChg>
        <pc:spChg chg="add del mod">
          <ac:chgData name="Hamlet Markarian" userId="4926d2b407f31d77" providerId="LiveId" clId="{EEEC791B-24D3-4C70-B5BC-6F44A4C0C734}" dt="2020-04-09T19:08:00.381" v="881" actId="478"/>
          <ac:spMkLst>
            <pc:docMk/>
            <pc:sldMk cId="50890922" sldId="1437"/>
            <ac:spMk id="29" creationId="{48980A14-2ABE-44E7-9D89-52024C898938}"/>
          </ac:spMkLst>
        </pc:spChg>
        <pc:spChg chg="del">
          <ac:chgData name="Hamlet Markarian" userId="4926d2b407f31d77" providerId="LiveId" clId="{EEEC791B-24D3-4C70-B5BC-6F44A4C0C734}" dt="2020-04-09T18:02:33.671" v="57" actId="478"/>
          <ac:spMkLst>
            <pc:docMk/>
            <pc:sldMk cId="50890922" sldId="1437"/>
            <ac:spMk id="29" creationId="{CC9C7C67-F7B8-4229-81D3-1ADE6D9D20C4}"/>
          </ac:spMkLst>
        </pc:spChg>
        <pc:spChg chg="del">
          <ac:chgData name="Hamlet Markarian" userId="4926d2b407f31d77" providerId="LiveId" clId="{EEEC791B-24D3-4C70-B5BC-6F44A4C0C734}" dt="2020-04-09T18:02:33.671" v="57" actId="478"/>
          <ac:spMkLst>
            <pc:docMk/>
            <pc:sldMk cId="50890922" sldId="1437"/>
            <ac:spMk id="32" creationId="{64D5F241-3F06-4A4D-9FDD-D4EF1BE58B62}"/>
          </ac:spMkLst>
        </pc:spChg>
        <pc:spChg chg="del">
          <ac:chgData name="Hamlet Markarian" userId="4926d2b407f31d77" providerId="LiveId" clId="{EEEC791B-24D3-4C70-B5BC-6F44A4C0C734}" dt="2020-04-09T18:02:33.671" v="57" actId="478"/>
          <ac:spMkLst>
            <pc:docMk/>
            <pc:sldMk cId="50890922" sldId="1437"/>
            <ac:spMk id="35" creationId="{B8EE862B-E8FF-4C65-99E4-ECB04834E1DE}"/>
          </ac:spMkLst>
        </pc:spChg>
        <pc:spChg chg="del">
          <ac:chgData name="Hamlet Markarian" userId="4926d2b407f31d77" providerId="LiveId" clId="{EEEC791B-24D3-4C70-B5BC-6F44A4C0C734}" dt="2020-04-09T18:02:33.671" v="57" actId="478"/>
          <ac:spMkLst>
            <pc:docMk/>
            <pc:sldMk cId="50890922" sldId="1437"/>
            <ac:spMk id="36" creationId="{A197E1E2-B3C0-4939-B82E-1F883F02A484}"/>
          </ac:spMkLst>
        </pc:spChg>
        <pc:spChg chg="del">
          <ac:chgData name="Hamlet Markarian" userId="4926d2b407f31d77" providerId="LiveId" clId="{EEEC791B-24D3-4C70-B5BC-6F44A4C0C734}" dt="2020-04-09T18:02:33.671" v="57" actId="478"/>
          <ac:spMkLst>
            <pc:docMk/>
            <pc:sldMk cId="50890922" sldId="1437"/>
            <ac:spMk id="38" creationId="{BE7CF208-38D6-44D2-B54C-7990BBAB50D1}"/>
          </ac:spMkLst>
        </pc:spChg>
        <pc:spChg chg="del">
          <ac:chgData name="Hamlet Markarian" userId="4926d2b407f31d77" providerId="LiveId" clId="{EEEC791B-24D3-4C70-B5BC-6F44A4C0C734}" dt="2020-04-09T18:02:33.671" v="57" actId="478"/>
          <ac:spMkLst>
            <pc:docMk/>
            <pc:sldMk cId="50890922" sldId="1437"/>
            <ac:spMk id="40" creationId="{DEB72F24-61A3-4FC2-936F-B75E8F91CFE1}"/>
          </ac:spMkLst>
        </pc:spChg>
        <pc:spChg chg="del">
          <ac:chgData name="Hamlet Markarian" userId="4926d2b407f31d77" providerId="LiveId" clId="{EEEC791B-24D3-4C70-B5BC-6F44A4C0C734}" dt="2020-04-09T18:02:33.671" v="57" actId="478"/>
          <ac:spMkLst>
            <pc:docMk/>
            <pc:sldMk cId="50890922" sldId="1437"/>
            <ac:spMk id="43" creationId="{269EADA0-EADE-42FC-A895-925797CCE872}"/>
          </ac:spMkLst>
        </pc:spChg>
        <pc:spChg chg="del">
          <ac:chgData name="Hamlet Markarian" userId="4926d2b407f31d77" providerId="LiveId" clId="{EEEC791B-24D3-4C70-B5BC-6F44A4C0C734}" dt="2020-04-09T18:02:33.671" v="57" actId="478"/>
          <ac:spMkLst>
            <pc:docMk/>
            <pc:sldMk cId="50890922" sldId="1437"/>
            <ac:spMk id="44" creationId="{51728761-6AC5-4E5C-9FFC-334405B43FB4}"/>
          </ac:spMkLst>
        </pc:spChg>
        <pc:spChg chg="del">
          <ac:chgData name="Hamlet Markarian" userId="4926d2b407f31d77" providerId="LiveId" clId="{EEEC791B-24D3-4C70-B5BC-6F44A4C0C734}" dt="2020-04-09T18:02:33.671" v="57" actId="478"/>
          <ac:spMkLst>
            <pc:docMk/>
            <pc:sldMk cId="50890922" sldId="1437"/>
            <ac:spMk id="55" creationId="{E9C6FDCF-31DE-443F-A603-18D90FB08EAE}"/>
          </ac:spMkLst>
        </pc:spChg>
        <pc:spChg chg="del">
          <ac:chgData name="Hamlet Markarian" userId="4926d2b407f31d77" providerId="LiveId" clId="{EEEC791B-24D3-4C70-B5BC-6F44A4C0C734}" dt="2020-04-09T18:02:33.671" v="57" actId="478"/>
          <ac:spMkLst>
            <pc:docMk/>
            <pc:sldMk cId="50890922" sldId="1437"/>
            <ac:spMk id="59" creationId="{611C991E-7895-4C06-91D3-DEA32900292D}"/>
          </ac:spMkLst>
        </pc:spChg>
        <pc:grpChg chg="add del">
          <ac:chgData name="Hamlet Markarian" userId="4926d2b407f31d77" providerId="LiveId" clId="{EEEC791B-24D3-4C70-B5BC-6F44A4C0C734}" dt="2020-04-09T18:52:28.780" v="705" actId="478"/>
          <ac:grpSpMkLst>
            <pc:docMk/>
            <pc:sldMk cId="50890922" sldId="1437"/>
            <ac:grpSpMk id="18" creationId="{569B2457-86B8-4D61-A777-10E2080CD7E6}"/>
          </ac:grpSpMkLst>
        </pc:grpChg>
        <pc:graphicFrameChg chg="add mod modGraphic">
          <ac:chgData name="Hamlet Markarian" userId="4926d2b407f31d77" providerId="LiveId" clId="{EEEC791B-24D3-4C70-B5BC-6F44A4C0C734}" dt="2020-04-09T19:52:02.841" v="1120" actId="20577"/>
          <ac:graphicFrameMkLst>
            <pc:docMk/>
            <pc:sldMk cId="50890922" sldId="1437"/>
            <ac:graphicFrameMk id="10" creationId="{D1115644-95BC-4F40-AD63-106E5DA01B65}"/>
          </ac:graphicFrameMkLst>
        </pc:graphicFrameChg>
        <pc:picChg chg="add del">
          <ac:chgData name="Hamlet Markarian" userId="4926d2b407f31d77" providerId="LiveId" clId="{EEEC791B-24D3-4C70-B5BC-6F44A4C0C734}" dt="2020-04-09T18:52:47.956" v="708"/>
          <ac:picMkLst>
            <pc:docMk/>
            <pc:sldMk cId="50890922" sldId="1437"/>
            <ac:picMk id="12" creationId="{FBCC2310-56C8-4D75-9D76-33DE4B0AF34D}"/>
          </ac:picMkLst>
        </pc:picChg>
        <pc:picChg chg="add del ord">
          <ac:chgData name="Hamlet Markarian" userId="4926d2b407f31d77" providerId="LiveId" clId="{EEEC791B-24D3-4C70-B5BC-6F44A4C0C734}" dt="2020-04-09T19:18:17.524" v="1034" actId="478"/>
          <ac:picMkLst>
            <pc:docMk/>
            <pc:sldMk cId="50890922" sldId="1437"/>
            <ac:picMk id="17" creationId="{191D3137-BF3F-4960-9293-E870D1A89B0D}"/>
          </ac:picMkLst>
        </pc:picChg>
        <pc:picChg chg="add del">
          <ac:chgData name="Hamlet Markarian" userId="4926d2b407f31d77" providerId="LiveId" clId="{EEEC791B-24D3-4C70-B5BC-6F44A4C0C734}" dt="2020-04-09T19:05:46.205" v="869" actId="478"/>
          <ac:picMkLst>
            <pc:docMk/>
            <pc:sldMk cId="50890922" sldId="1437"/>
            <ac:picMk id="27" creationId="{0CB24E4A-A71D-4C39-A7B1-DA4786E6509D}"/>
          </ac:picMkLst>
        </pc:picChg>
        <pc:picChg chg="add">
          <ac:chgData name="Hamlet Markarian" userId="4926d2b407f31d77" providerId="LiveId" clId="{EEEC791B-24D3-4C70-B5BC-6F44A4C0C734}" dt="2020-04-09T19:18:17.815" v="1035"/>
          <ac:picMkLst>
            <pc:docMk/>
            <pc:sldMk cId="50890922" sldId="1437"/>
            <ac:picMk id="30" creationId="{34D0E67C-D226-4DF5-9D1B-EAB51874B8F3}"/>
          </ac:picMkLst>
        </pc:picChg>
        <pc:picChg chg="del">
          <ac:chgData name="Hamlet Markarian" userId="4926d2b407f31d77" providerId="LiveId" clId="{EEEC791B-24D3-4C70-B5BC-6F44A4C0C734}" dt="2020-04-09T18:52:49.596" v="709" actId="478"/>
          <ac:picMkLst>
            <pc:docMk/>
            <pc:sldMk cId="50890922" sldId="1437"/>
            <ac:picMk id="34" creationId="{59B8E063-71E3-4FEB-A3B7-233EB3AF93E1}"/>
          </ac:picMkLst>
        </pc:picChg>
      </pc:sldChg>
      <pc:sldChg chg="modSp">
        <pc:chgData name="Hamlet Markarian" userId="4926d2b407f31d77" providerId="LiveId" clId="{EEEC791B-24D3-4C70-B5BC-6F44A4C0C734}" dt="2020-04-09T18:04:02.221" v="75" actId="20577"/>
        <pc:sldMkLst>
          <pc:docMk/>
          <pc:sldMk cId="2779411540" sldId="1439"/>
        </pc:sldMkLst>
        <pc:spChg chg="mod">
          <ac:chgData name="Hamlet Markarian" userId="4926d2b407f31d77" providerId="LiveId" clId="{EEEC791B-24D3-4C70-B5BC-6F44A4C0C734}" dt="2020-04-09T18:04:02.221" v="75" actId="20577"/>
          <ac:spMkLst>
            <pc:docMk/>
            <pc:sldMk cId="2779411540" sldId="1439"/>
            <ac:spMk id="27" creationId="{66FA05EE-8593-4C20-A3F2-69F2EF4F1CC9}"/>
          </ac:spMkLst>
        </pc:spChg>
      </pc:sldChg>
      <pc:sldChg chg="addSp delSp modSp add">
        <pc:chgData name="Hamlet Markarian" userId="4926d2b407f31d77" providerId="LiveId" clId="{EEEC791B-24D3-4C70-B5BC-6F44A4C0C734}" dt="2020-04-09T19:37:47.963" v="1107" actId="1036"/>
        <pc:sldMkLst>
          <pc:docMk/>
          <pc:sldMk cId="67160810" sldId="1444"/>
        </pc:sldMkLst>
        <pc:spChg chg="add mod">
          <ac:chgData name="Hamlet Markarian" userId="4926d2b407f31d77" providerId="LiveId" clId="{EEEC791B-24D3-4C70-B5BC-6F44A4C0C734}" dt="2020-04-09T19:17:40.889" v="1030" actId="948"/>
          <ac:spMkLst>
            <pc:docMk/>
            <pc:sldMk cId="67160810" sldId="1444"/>
            <ac:spMk id="3" creationId="{69143F2E-14E3-4C27-A703-D17E76B040C7}"/>
          </ac:spMkLst>
        </pc:spChg>
        <pc:spChg chg="add mod">
          <ac:chgData name="Hamlet Markarian" userId="4926d2b407f31d77" providerId="LiveId" clId="{EEEC791B-24D3-4C70-B5BC-6F44A4C0C734}" dt="2020-04-09T19:17:44.461" v="1031" actId="948"/>
          <ac:spMkLst>
            <pc:docMk/>
            <pc:sldMk cId="67160810" sldId="1444"/>
            <ac:spMk id="9" creationId="{73A164E9-DFE0-4EED-9DB0-9E311A18B1DD}"/>
          </ac:spMkLst>
        </pc:spChg>
        <pc:spChg chg="add mod topLvl">
          <ac:chgData name="Hamlet Markarian" userId="4926d2b407f31d77" providerId="LiveId" clId="{EEEC791B-24D3-4C70-B5BC-6F44A4C0C734}" dt="2020-04-09T19:16:21.500" v="1010" actId="164"/>
          <ac:spMkLst>
            <pc:docMk/>
            <pc:sldMk cId="67160810" sldId="1444"/>
            <ac:spMk id="11" creationId="{86026ECE-C256-4D0B-A2E4-119E0B3A7247}"/>
          </ac:spMkLst>
        </pc:spChg>
        <pc:spChg chg="add mod topLvl">
          <ac:chgData name="Hamlet Markarian" userId="4926d2b407f31d77" providerId="LiveId" clId="{EEEC791B-24D3-4C70-B5BC-6F44A4C0C734}" dt="2020-04-09T19:16:16.516" v="1008" actId="164"/>
          <ac:spMkLst>
            <pc:docMk/>
            <pc:sldMk cId="67160810" sldId="1444"/>
            <ac:spMk id="12" creationId="{86AD61DF-BE26-44DC-837C-1B67F40B732C}"/>
          </ac:spMkLst>
        </pc:spChg>
        <pc:spChg chg="add mod topLvl">
          <ac:chgData name="Hamlet Markarian" userId="4926d2b407f31d77" providerId="LiveId" clId="{EEEC791B-24D3-4C70-B5BC-6F44A4C0C734}" dt="2020-04-09T19:16:14.620" v="1007" actId="164"/>
          <ac:spMkLst>
            <pc:docMk/>
            <pc:sldMk cId="67160810" sldId="1444"/>
            <ac:spMk id="13" creationId="{4BEE6566-C57B-4023-9079-DA722AD24272}"/>
          </ac:spMkLst>
        </pc:spChg>
        <pc:spChg chg="add mod">
          <ac:chgData name="Hamlet Markarian" userId="4926d2b407f31d77" providerId="LiveId" clId="{EEEC791B-24D3-4C70-B5BC-6F44A4C0C734}" dt="2020-04-09T19:29:34.559" v="1078" actId="20577"/>
          <ac:spMkLst>
            <pc:docMk/>
            <pc:sldMk cId="67160810" sldId="1444"/>
            <ac:spMk id="14" creationId="{DA17CE84-4D70-4894-AAEC-9D41B0A05EC6}"/>
          </ac:spMkLst>
        </pc:spChg>
        <pc:spChg chg="add del mod">
          <ac:chgData name="Hamlet Markarian" userId="4926d2b407f31d77" providerId="LiveId" clId="{EEEC791B-24D3-4C70-B5BC-6F44A4C0C734}" dt="2020-04-09T19:13:38.420" v="965" actId="478"/>
          <ac:spMkLst>
            <pc:docMk/>
            <pc:sldMk cId="67160810" sldId="1444"/>
            <ac:spMk id="15" creationId="{AB896598-360F-4991-8143-DAE301EADC4C}"/>
          </ac:spMkLst>
        </pc:spChg>
        <pc:spChg chg="add del mod">
          <ac:chgData name="Hamlet Markarian" userId="4926d2b407f31d77" providerId="LiveId" clId="{EEEC791B-24D3-4C70-B5BC-6F44A4C0C734}" dt="2020-04-09T19:13:34.644" v="964" actId="478"/>
          <ac:spMkLst>
            <pc:docMk/>
            <pc:sldMk cId="67160810" sldId="1444"/>
            <ac:spMk id="18" creationId="{1C9D63EA-860C-40A5-9819-7E550BFCDF69}"/>
          </ac:spMkLst>
        </pc:spChg>
        <pc:spChg chg="mod">
          <ac:chgData name="Hamlet Markarian" userId="4926d2b407f31d77" providerId="LiveId" clId="{EEEC791B-24D3-4C70-B5BC-6F44A4C0C734}" dt="2020-04-09T19:13:23.220" v="960" actId="1076"/>
          <ac:spMkLst>
            <pc:docMk/>
            <pc:sldMk cId="67160810" sldId="1444"/>
            <ac:spMk id="19" creationId="{42101231-1855-46EE-A3D9-B84E75ACB56A}"/>
          </ac:spMkLst>
        </pc:spChg>
        <pc:spChg chg="add mod">
          <ac:chgData name="Hamlet Markarian" userId="4926d2b407f31d77" providerId="LiveId" clId="{EEEC791B-24D3-4C70-B5BC-6F44A4C0C734}" dt="2020-04-09T19:29:41.655" v="1081" actId="20577"/>
          <ac:spMkLst>
            <pc:docMk/>
            <pc:sldMk cId="67160810" sldId="1444"/>
            <ac:spMk id="20" creationId="{CE3F595F-589F-47F3-B663-270703409D88}"/>
          </ac:spMkLst>
        </pc:spChg>
        <pc:spChg chg="add mod">
          <ac:chgData name="Hamlet Markarian" userId="4926d2b407f31d77" providerId="LiveId" clId="{EEEC791B-24D3-4C70-B5BC-6F44A4C0C734}" dt="2020-04-09T19:29:45.184" v="1084" actId="20577"/>
          <ac:spMkLst>
            <pc:docMk/>
            <pc:sldMk cId="67160810" sldId="1444"/>
            <ac:spMk id="21" creationId="{F2C3B36B-AFC2-468A-8898-EB7B70632C0A}"/>
          </ac:spMkLst>
        </pc:spChg>
        <pc:spChg chg="del">
          <ac:chgData name="Hamlet Markarian" userId="4926d2b407f31d77" providerId="LiveId" clId="{EEEC791B-24D3-4C70-B5BC-6F44A4C0C734}" dt="2020-04-09T19:09:22.284" v="886" actId="478"/>
          <ac:spMkLst>
            <pc:docMk/>
            <pc:sldMk cId="67160810" sldId="1444"/>
            <ac:spMk id="28" creationId="{26E06309-8166-418F-A84A-2A0DB997FF97}"/>
          </ac:spMkLst>
        </pc:spChg>
        <pc:grpChg chg="add del mod">
          <ac:chgData name="Hamlet Markarian" userId="4926d2b407f31d77" providerId="LiveId" clId="{EEEC791B-24D3-4C70-B5BC-6F44A4C0C734}" dt="2020-04-09T19:12:32.924" v="937" actId="165"/>
          <ac:grpSpMkLst>
            <pc:docMk/>
            <pc:sldMk cId="67160810" sldId="1444"/>
            <ac:grpSpMk id="4" creationId="{2A26398A-7521-4A84-99C6-29EBAA2751F0}"/>
          </ac:grpSpMkLst>
        </pc:grpChg>
        <pc:grpChg chg="add mod">
          <ac:chgData name="Hamlet Markarian" userId="4926d2b407f31d77" providerId="LiveId" clId="{EEEC791B-24D3-4C70-B5BC-6F44A4C0C734}" dt="2020-04-09T19:37:47.963" v="1107" actId="1036"/>
          <ac:grpSpMkLst>
            <pc:docMk/>
            <pc:sldMk cId="67160810" sldId="1444"/>
            <ac:grpSpMk id="5" creationId="{80F1453E-0B2A-400E-8E0D-D4C159AFAA23}"/>
          </ac:grpSpMkLst>
        </pc:grpChg>
        <pc:grpChg chg="add mod">
          <ac:chgData name="Hamlet Markarian" userId="4926d2b407f31d77" providerId="LiveId" clId="{EEEC791B-24D3-4C70-B5BC-6F44A4C0C734}" dt="2020-04-09T19:37:47.963" v="1107" actId="1036"/>
          <ac:grpSpMkLst>
            <pc:docMk/>
            <pc:sldMk cId="67160810" sldId="1444"/>
            <ac:grpSpMk id="6" creationId="{10D08129-8302-4887-B209-9B09A44C1649}"/>
          </ac:grpSpMkLst>
        </pc:grpChg>
        <pc:grpChg chg="add mod">
          <ac:chgData name="Hamlet Markarian" userId="4926d2b407f31d77" providerId="LiveId" clId="{EEEC791B-24D3-4C70-B5BC-6F44A4C0C734}" dt="2020-04-09T19:37:47.963" v="1107" actId="1036"/>
          <ac:grpSpMkLst>
            <pc:docMk/>
            <pc:sldMk cId="67160810" sldId="1444"/>
            <ac:grpSpMk id="7" creationId="{899ACB72-1FFE-4561-B634-B7E402A65A13}"/>
          </ac:grpSpMkLst>
        </pc:grpChg>
        <pc:graphicFrameChg chg="del">
          <ac:chgData name="Hamlet Markarian" userId="4926d2b407f31d77" providerId="LiveId" clId="{EEEC791B-24D3-4C70-B5BC-6F44A4C0C734}" dt="2020-04-09T19:09:20.117" v="885" actId="478"/>
          <ac:graphicFrameMkLst>
            <pc:docMk/>
            <pc:sldMk cId="67160810" sldId="1444"/>
            <ac:graphicFrameMk id="10" creationId="{D1115644-95BC-4F40-AD63-106E5DA01B65}"/>
          </ac:graphicFrameMkLst>
        </pc:graphicFrameChg>
        <pc:picChg chg="del">
          <ac:chgData name="Hamlet Markarian" userId="4926d2b407f31d77" providerId="LiveId" clId="{EEEC791B-24D3-4C70-B5BC-6F44A4C0C734}" dt="2020-04-09T19:18:20.140" v="1036" actId="478"/>
          <ac:picMkLst>
            <pc:docMk/>
            <pc:sldMk cId="67160810" sldId="1444"/>
            <ac:picMk id="17" creationId="{191D3137-BF3F-4960-9293-E870D1A89B0D}"/>
          </ac:picMkLst>
        </pc:picChg>
        <pc:picChg chg="add">
          <ac:chgData name="Hamlet Markarian" userId="4926d2b407f31d77" providerId="LiveId" clId="{EEEC791B-24D3-4C70-B5BC-6F44A4C0C734}" dt="2020-04-09T19:18:20.382" v="1037"/>
          <ac:picMkLst>
            <pc:docMk/>
            <pc:sldMk cId="67160810" sldId="1444"/>
            <ac:picMk id="22" creationId="{6EC43757-C97F-41D2-9E16-7785831773E6}"/>
          </ac:picMkLst>
        </pc:picChg>
      </pc:sldChg>
      <pc:sldChg chg="addSp delSp modSp add">
        <pc:chgData name="Hamlet Markarian" userId="4926d2b407f31d77" providerId="LiveId" clId="{EEEC791B-24D3-4C70-B5BC-6F44A4C0C734}" dt="2020-04-09T20:34:39.051" v="1313" actId="14100"/>
        <pc:sldMkLst>
          <pc:docMk/>
          <pc:sldMk cId="3312975176" sldId="1445"/>
        </pc:sldMkLst>
        <pc:spChg chg="del">
          <ac:chgData name="Hamlet Markarian" userId="4926d2b407f31d77" providerId="LiveId" clId="{EEEC791B-24D3-4C70-B5BC-6F44A4C0C734}" dt="2020-04-09T20:00:23.372" v="1122" actId="478"/>
          <ac:spMkLst>
            <pc:docMk/>
            <pc:sldMk cId="3312975176" sldId="1445"/>
            <ac:spMk id="3" creationId="{69143F2E-14E3-4C27-A703-D17E76B040C7}"/>
          </ac:spMkLst>
        </pc:spChg>
        <pc:spChg chg="del">
          <ac:chgData name="Hamlet Markarian" userId="4926d2b407f31d77" providerId="LiveId" clId="{EEEC791B-24D3-4C70-B5BC-6F44A4C0C734}" dt="2020-04-09T20:00:23.372" v="1122" actId="478"/>
          <ac:spMkLst>
            <pc:docMk/>
            <pc:sldMk cId="3312975176" sldId="1445"/>
            <ac:spMk id="9" creationId="{73A164E9-DFE0-4EED-9DB0-9E311A18B1DD}"/>
          </ac:spMkLst>
        </pc:spChg>
        <pc:spChg chg="mod">
          <ac:chgData name="Hamlet Markarian" userId="4926d2b407f31d77" providerId="LiveId" clId="{EEEC791B-24D3-4C70-B5BC-6F44A4C0C734}" dt="2020-04-09T20:07:19.373" v="1184" actId="6549"/>
          <ac:spMkLst>
            <pc:docMk/>
            <pc:sldMk cId="3312975176" sldId="1445"/>
            <ac:spMk id="16" creationId="{51A55428-D23F-4777-96FE-D91E0B26310D}"/>
          </ac:spMkLst>
        </pc:spChg>
        <pc:spChg chg="add mod">
          <ac:chgData name="Hamlet Markarian" userId="4926d2b407f31d77" providerId="LiveId" clId="{EEEC791B-24D3-4C70-B5BC-6F44A4C0C734}" dt="2020-04-09T20:22:37.884" v="1210" actId="1036"/>
          <ac:spMkLst>
            <pc:docMk/>
            <pc:sldMk cId="3312975176" sldId="1445"/>
            <ac:spMk id="17" creationId="{F26253F6-537A-4F07-B26E-8729EB3B13F3}"/>
          </ac:spMkLst>
        </pc:spChg>
        <pc:spChg chg="add mod">
          <ac:chgData name="Hamlet Markarian" userId="4926d2b407f31d77" providerId="LiveId" clId="{EEEC791B-24D3-4C70-B5BC-6F44A4C0C734}" dt="2020-04-09T20:28:44.325" v="1248" actId="14100"/>
          <ac:spMkLst>
            <pc:docMk/>
            <pc:sldMk cId="3312975176" sldId="1445"/>
            <ac:spMk id="18" creationId="{175E7200-6738-4807-9933-95B8A89DCB86}"/>
          </ac:spMkLst>
        </pc:spChg>
        <pc:spChg chg="add mod">
          <ac:chgData name="Hamlet Markarian" userId="4926d2b407f31d77" providerId="LiveId" clId="{EEEC791B-24D3-4C70-B5BC-6F44A4C0C734}" dt="2020-04-09T20:28:32.073" v="1245" actId="1076"/>
          <ac:spMkLst>
            <pc:docMk/>
            <pc:sldMk cId="3312975176" sldId="1445"/>
            <ac:spMk id="23" creationId="{BB5302AF-0B9D-42E8-982A-A2EEE5C04C42}"/>
          </ac:spMkLst>
        </pc:spChg>
        <pc:spChg chg="add mod">
          <ac:chgData name="Hamlet Markarian" userId="4926d2b407f31d77" providerId="LiveId" clId="{EEEC791B-24D3-4C70-B5BC-6F44A4C0C734}" dt="2020-04-09T20:33:03.902" v="1283" actId="14100"/>
          <ac:spMkLst>
            <pc:docMk/>
            <pc:sldMk cId="3312975176" sldId="1445"/>
            <ac:spMk id="26" creationId="{17B2AE47-984D-4E1B-9D11-B113DA5BC488}"/>
          </ac:spMkLst>
        </pc:spChg>
        <pc:spChg chg="add mod">
          <ac:chgData name="Hamlet Markarian" userId="4926d2b407f31d77" providerId="LiveId" clId="{EEEC791B-24D3-4C70-B5BC-6F44A4C0C734}" dt="2020-04-09T20:33:11.343" v="1286" actId="1076"/>
          <ac:spMkLst>
            <pc:docMk/>
            <pc:sldMk cId="3312975176" sldId="1445"/>
            <ac:spMk id="27" creationId="{604D6084-6E2D-4DA3-A487-75AE4C577068}"/>
          </ac:spMkLst>
        </pc:spChg>
        <pc:spChg chg="add mod">
          <ac:chgData name="Hamlet Markarian" userId="4926d2b407f31d77" providerId="LiveId" clId="{EEEC791B-24D3-4C70-B5BC-6F44A4C0C734}" dt="2020-04-09T20:33:13.734" v="1287" actId="14100"/>
          <ac:spMkLst>
            <pc:docMk/>
            <pc:sldMk cId="3312975176" sldId="1445"/>
            <ac:spMk id="29" creationId="{5C13C71F-0CF0-47FF-B203-782B4CE172AC}"/>
          </ac:spMkLst>
        </pc:spChg>
        <pc:spChg chg="add mod">
          <ac:chgData name="Hamlet Markarian" userId="4926d2b407f31d77" providerId="LiveId" clId="{EEEC791B-24D3-4C70-B5BC-6F44A4C0C734}" dt="2020-04-09T20:34:11.723" v="1301" actId="14100"/>
          <ac:spMkLst>
            <pc:docMk/>
            <pc:sldMk cId="3312975176" sldId="1445"/>
            <ac:spMk id="30" creationId="{631E916F-B9B4-4C1E-8B2C-FA2AE384A4E4}"/>
          </ac:spMkLst>
        </pc:spChg>
        <pc:spChg chg="add mod">
          <ac:chgData name="Hamlet Markarian" userId="4926d2b407f31d77" providerId="LiveId" clId="{EEEC791B-24D3-4C70-B5BC-6F44A4C0C734}" dt="2020-04-09T20:34:39.051" v="1313" actId="14100"/>
          <ac:spMkLst>
            <pc:docMk/>
            <pc:sldMk cId="3312975176" sldId="1445"/>
            <ac:spMk id="32" creationId="{D53B1856-40A5-4DA8-8A1B-F3CFB52E1105}"/>
          </ac:spMkLst>
        </pc:spChg>
        <pc:grpChg chg="del">
          <ac:chgData name="Hamlet Markarian" userId="4926d2b407f31d77" providerId="LiveId" clId="{EEEC791B-24D3-4C70-B5BC-6F44A4C0C734}" dt="2020-04-09T20:00:23.372" v="1122" actId="478"/>
          <ac:grpSpMkLst>
            <pc:docMk/>
            <pc:sldMk cId="3312975176" sldId="1445"/>
            <ac:grpSpMk id="5" creationId="{80F1453E-0B2A-400E-8E0D-D4C159AFAA23}"/>
          </ac:grpSpMkLst>
        </pc:grpChg>
        <pc:grpChg chg="del">
          <ac:chgData name="Hamlet Markarian" userId="4926d2b407f31d77" providerId="LiveId" clId="{EEEC791B-24D3-4C70-B5BC-6F44A4C0C734}" dt="2020-04-09T20:00:23.372" v="1122" actId="478"/>
          <ac:grpSpMkLst>
            <pc:docMk/>
            <pc:sldMk cId="3312975176" sldId="1445"/>
            <ac:grpSpMk id="6" creationId="{10D08129-8302-4887-B209-9B09A44C1649}"/>
          </ac:grpSpMkLst>
        </pc:grpChg>
        <pc:grpChg chg="del">
          <ac:chgData name="Hamlet Markarian" userId="4926d2b407f31d77" providerId="LiveId" clId="{EEEC791B-24D3-4C70-B5BC-6F44A4C0C734}" dt="2020-04-09T20:00:23.372" v="1122" actId="478"/>
          <ac:grpSpMkLst>
            <pc:docMk/>
            <pc:sldMk cId="3312975176" sldId="1445"/>
            <ac:grpSpMk id="7" creationId="{899ACB72-1FFE-4561-B634-B7E402A65A13}"/>
          </ac:grpSpMkLst>
        </pc:grpChg>
        <pc:picChg chg="mod">
          <ac:chgData name="Hamlet Markarian" userId="4926d2b407f31d77" providerId="LiveId" clId="{EEEC791B-24D3-4C70-B5BC-6F44A4C0C734}" dt="2020-04-09T20:00:37.057" v="1123" actId="207"/>
          <ac:picMkLst>
            <pc:docMk/>
            <pc:sldMk cId="3312975176" sldId="1445"/>
            <ac:picMk id="22" creationId="{6EC43757-C97F-41D2-9E16-7785831773E6}"/>
          </ac:picMkLst>
        </pc:picChg>
        <pc:picChg chg="add mod">
          <ac:chgData name="Hamlet Markarian" userId="4926d2b407f31d77" providerId="LiveId" clId="{EEEC791B-24D3-4C70-B5BC-6F44A4C0C734}" dt="2020-04-09T20:29:31.495" v="1250" actId="207"/>
          <ac:picMkLst>
            <pc:docMk/>
            <pc:sldMk cId="3312975176" sldId="1445"/>
            <ac:picMk id="24" creationId="{85494F66-867E-4000-B1A4-74B959DF89CA}"/>
          </ac:picMkLst>
        </pc:picChg>
        <pc:picChg chg="add mod">
          <ac:chgData name="Hamlet Markarian" userId="4926d2b407f31d77" providerId="LiveId" clId="{EEEC791B-24D3-4C70-B5BC-6F44A4C0C734}" dt="2020-04-09T20:28:41.731" v="1247" actId="1076"/>
          <ac:picMkLst>
            <pc:docMk/>
            <pc:sldMk cId="3312975176" sldId="1445"/>
            <ac:picMk id="25" creationId="{01940D3D-FAD7-4A66-98A3-91AA018EDB2E}"/>
          </ac:picMkLst>
        </pc:picChg>
        <pc:picChg chg="add mod">
          <ac:chgData name="Hamlet Markarian" userId="4926d2b407f31d77" providerId="LiveId" clId="{EEEC791B-24D3-4C70-B5BC-6F44A4C0C734}" dt="2020-04-09T20:33:11.343" v="1286" actId="1076"/>
          <ac:picMkLst>
            <pc:docMk/>
            <pc:sldMk cId="3312975176" sldId="1445"/>
            <ac:picMk id="28" creationId="{19A16CC9-6004-48CC-909E-E5A63138AD36}"/>
          </ac:picMkLst>
        </pc:picChg>
        <pc:picChg chg="add mod">
          <ac:chgData name="Hamlet Markarian" userId="4926d2b407f31d77" providerId="LiveId" clId="{EEEC791B-24D3-4C70-B5BC-6F44A4C0C734}" dt="2020-04-09T20:33:32.682" v="1288" actId="571"/>
          <ac:picMkLst>
            <pc:docMk/>
            <pc:sldMk cId="3312975176" sldId="1445"/>
            <ac:picMk id="31" creationId="{DAAB7DCB-7156-48DA-9DAE-0A73F65E4BDC}"/>
          </ac:picMkLst>
        </pc:picChg>
      </pc:sldChg>
      <pc:sldChg chg="addSp delSp modSp add">
        <pc:chgData name="Hamlet Markarian" userId="4926d2b407f31d77" providerId="LiveId" clId="{EEEC791B-24D3-4C70-B5BC-6F44A4C0C734}" dt="2020-04-09T22:07:14.857" v="2263"/>
        <pc:sldMkLst>
          <pc:docMk/>
          <pc:sldMk cId="877979776" sldId="1446"/>
        </pc:sldMkLst>
        <pc:spChg chg="del">
          <ac:chgData name="Hamlet Markarian" userId="4926d2b407f31d77" providerId="LiveId" clId="{EEEC791B-24D3-4C70-B5BC-6F44A4C0C734}" dt="2020-04-09T20:36:22.148" v="1321" actId="478"/>
          <ac:spMkLst>
            <pc:docMk/>
            <pc:sldMk cId="877979776" sldId="1446"/>
            <ac:spMk id="17" creationId="{F26253F6-537A-4F07-B26E-8729EB3B13F3}"/>
          </ac:spMkLst>
        </pc:spChg>
        <pc:spChg chg="mod">
          <ac:chgData name="Hamlet Markarian" userId="4926d2b407f31d77" providerId="LiveId" clId="{EEEC791B-24D3-4C70-B5BC-6F44A4C0C734}" dt="2020-04-09T20:36:15.572" v="1320" actId="1036"/>
          <ac:spMkLst>
            <pc:docMk/>
            <pc:sldMk cId="877979776" sldId="1446"/>
            <ac:spMk id="18" creationId="{175E7200-6738-4807-9933-95B8A89DCB86}"/>
          </ac:spMkLst>
        </pc:spChg>
        <pc:spChg chg="add mod">
          <ac:chgData name="Hamlet Markarian" userId="4926d2b407f31d77" providerId="LiveId" clId="{EEEC791B-24D3-4C70-B5BC-6F44A4C0C734}" dt="2020-04-09T20:39:46.036" v="1484" actId="12789"/>
          <ac:spMkLst>
            <pc:docMk/>
            <pc:sldMk cId="877979776" sldId="1446"/>
            <ac:spMk id="20" creationId="{A6C01E31-A6E5-44BD-BD71-4D85E68D751E}"/>
          </ac:spMkLst>
        </pc:spChg>
        <pc:spChg chg="add mod">
          <ac:chgData name="Hamlet Markarian" userId="4926d2b407f31d77" providerId="LiveId" clId="{EEEC791B-24D3-4C70-B5BC-6F44A4C0C734}" dt="2020-04-09T20:41:33.588" v="1511" actId="14100"/>
          <ac:spMkLst>
            <pc:docMk/>
            <pc:sldMk cId="877979776" sldId="1446"/>
            <ac:spMk id="21" creationId="{7B93F637-848B-42C9-A111-6E826ED06BCD}"/>
          </ac:spMkLst>
        </pc:spChg>
        <pc:spChg chg="del">
          <ac:chgData name="Hamlet Markarian" userId="4926d2b407f31d77" providerId="LiveId" clId="{EEEC791B-24D3-4C70-B5BC-6F44A4C0C734}" dt="2020-04-09T20:36:22.148" v="1321" actId="478"/>
          <ac:spMkLst>
            <pc:docMk/>
            <pc:sldMk cId="877979776" sldId="1446"/>
            <ac:spMk id="23" creationId="{BB5302AF-0B9D-42E8-982A-A2EEE5C04C42}"/>
          </ac:spMkLst>
        </pc:spChg>
        <pc:spChg chg="del">
          <ac:chgData name="Hamlet Markarian" userId="4926d2b407f31d77" providerId="LiveId" clId="{EEEC791B-24D3-4C70-B5BC-6F44A4C0C734}" dt="2020-04-09T20:36:22.148" v="1321" actId="478"/>
          <ac:spMkLst>
            <pc:docMk/>
            <pc:sldMk cId="877979776" sldId="1446"/>
            <ac:spMk id="26" creationId="{17B2AE47-984D-4E1B-9D11-B113DA5BC488}"/>
          </ac:spMkLst>
        </pc:spChg>
        <pc:spChg chg="del">
          <ac:chgData name="Hamlet Markarian" userId="4926d2b407f31d77" providerId="LiveId" clId="{EEEC791B-24D3-4C70-B5BC-6F44A4C0C734}" dt="2020-04-09T20:36:22.148" v="1321" actId="478"/>
          <ac:spMkLst>
            <pc:docMk/>
            <pc:sldMk cId="877979776" sldId="1446"/>
            <ac:spMk id="27" creationId="{604D6084-6E2D-4DA3-A487-75AE4C577068}"/>
          </ac:spMkLst>
        </pc:spChg>
        <pc:spChg chg="del">
          <ac:chgData name="Hamlet Markarian" userId="4926d2b407f31d77" providerId="LiveId" clId="{EEEC791B-24D3-4C70-B5BC-6F44A4C0C734}" dt="2020-04-09T20:36:22.148" v="1321" actId="478"/>
          <ac:spMkLst>
            <pc:docMk/>
            <pc:sldMk cId="877979776" sldId="1446"/>
            <ac:spMk id="29" creationId="{5C13C71F-0CF0-47FF-B203-782B4CE172AC}"/>
          </ac:spMkLst>
        </pc:spChg>
        <pc:spChg chg="del">
          <ac:chgData name="Hamlet Markarian" userId="4926d2b407f31d77" providerId="LiveId" clId="{EEEC791B-24D3-4C70-B5BC-6F44A4C0C734}" dt="2020-04-09T20:36:22.148" v="1321" actId="478"/>
          <ac:spMkLst>
            <pc:docMk/>
            <pc:sldMk cId="877979776" sldId="1446"/>
            <ac:spMk id="30" creationId="{631E916F-B9B4-4C1E-8B2C-FA2AE384A4E4}"/>
          </ac:spMkLst>
        </pc:spChg>
        <pc:spChg chg="del">
          <ac:chgData name="Hamlet Markarian" userId="4926d2b407f31d77" providerId="LiveId" clId="{EEEC791B-24D3-4C70-B5BC-6F44A4C0C734}" dt="2020-04-09T20:36:22.148" v="1321" actId="478"/>
          <ac:spMkLst>
            <pc:docMk/>
            <pc:sldMk cId="877979776" sldId="1446"/>
            <ac:spMk id="32" creationId="{D53B1856-40A5-4DA8-8A1B-F3CFB52E1105}"/>
          </ac:spMkLst>
        </pc:spChg>
        <pc:spChg chg="add mod">
          <ac:chgData name="Hamlet Markarian" userId="4926d2b407f31d77" providerId="LiveId" clId="{EEEC791B-24D3-4C70-B5BC-6F44A4C0C734}" dt="2020-04-09T20:40:06.109" v="1490" actId="14100"/>
          <ac:spMkLst>
            <pc:docMk/>
            <pc:sldMk cId="877979776" sldId="1446"/>
            <ac:spMk id="33" creationId="{4E2A0716-B2AE-4A15-A07F-48D4D4E09B3F}"/>
          </ac:spMkLst>
        </pc:spChg>
        <pc:spChg chg="add mod">
          <ac:chgData name="Hamlet Markarian" userId="4926d2b407f31d77" providerId="LiveId" clId="{EEEC791B-24D3-4C70-B5BC-6F44A4C0C734}" dt="2020-04-09T20:59:11.174" v="1700" actId="207"/>
          <ac:spMkLst>
            <pc:docMk/>
            <pc:sldMk cId="877979776" sldId="1446"/>
            <ac:spMk id="34" creationId="{046EA2AD-E94A-4DB8-9B3E-EEE3A96FA23D}"/>
          </ac:spMkLst>
        </pc:spChg>
        <pc:spChg chg="add mod">
          <ac:chgData name="Hamlet Markarian" userId="4926d2b407f31d77" providerId="LiveId" clId="{EEEC791B-24D3-4C70-B5BC-6F44A4C0C734}" dt="2020-04-09T20:41:31.254" v="1510" actId="14100"/>
          <ac:spMkLst>
            <pc:docMk/>
            <pc:sldMk cId="877979776" sldId="1446"/>
            <ac:spMk id="36" creationId="{3827FAA7-E6F6-4BE8-ACB9-F1D0EA552F8B}"/>
          </ac:spMkLst>
        </pc:spChg>
        <pc:spChg chg="add mod">
          <ac:chgData name="Hamlet Markarian" userId="4926d2b407f31d77" providerId="LiveId" clId="{EEEC791B-24D3-4C70-B5BC-6F44A4C0C734}" dt="2020-04-09T20:42:20.062" v="1529" actId="20577"/>
          <ac:spMkLst>
            <pc:docMk/>
            <pc:sldMk cId="877979776" sldId="1446"/>
            <ac:spMk id="37" creationId="{0FD08A42-CF25-4B0F-8B45-E5C388D610BB}"/>
          </ac:spMkLst>
        </pc:spChg>
        <pc:spChg chg="add mod">
          <ac:chgData name="Hamlet Markarian" userId="4926d2b407f31d77" providerId="LiveId" clId="{EEEC791B-24D3-4C70-B5BC-6F44A4C0C734}" dt="2020-04-09T22:07:14.857" v="2263"/>
          <ac:spMkLst>
            <pc:docMk/>
            <pc:sldMk cId="877979776" sldId="1446"/>
            <ac:spMk id="38" creationId="{14453136-C882-44FF-973B-E095C3C9C485}"/>
          </ac:spMkLst>
        </pc:spChg>
        <pc:spChg chg="add mod">
          <ac:chgData name="Hamlet Markarian" userId="4926d2b407f31d77" providerId="LiveId" clId="{EEEC791B-24D3-4C70-B5BC-6F44A4C0C734}" dt="2020-04-09T20:44:03.529" v="1558" actId="1076"/>
          <ac:spMkLst>
            <pc:docMk/>
            <pc:sldMk cId="877979776" sldId="1446"/>
            <ac:spMk id="43" creationId="{28F3836A-8EDA-427F-AC2E-839525D85EC6}"/>
          </ac:spMkLst>
        </pc:spChg>
        <pc:spChg chg="add mod">
          <ac:chgData name="Hamlet Markarian" userId="4926d2b407f31d77" providerId="LiveId" clId="{EEEC791B-24D3-4C70-B5BC-6F44A4C0C734}" dt="2020-04-09T20:45:48.548" v="1569" actId="6549"/>
          <ac:spMkLst>
            <pc:docMk/>
            <pc:sldMk cId="877979776" sldId="1446"/>
            <ac:spMk id="45" creationId="{304163F8-3533-4181-9D13-AE532EB75F30}"/>
          </ac:spMkLst>
        </pc:spChg>
        <pc:spChg chg="add mod">
          <ac:chgData name="Hamlet Markarian" userId="4926d2b407f31d77" providerId="LiveId" clId="{EEEC791B-24D3-4C70-B5BC-6F44A4C0C734}" dt="2020-04-09T20:46:21.739" v="1571"/>
          <ac:spMkLst>
            <pc:docMk/>
            <pc:sldMk cId="877979776" sldId="1446"/>
            <ac:spMk id="46" creationId="{04673BBF-966B-4DE7-AA2A-DF2CA7803AD0}"/>
          </ac:spMkLst>
        </pc:spChg>
        <pc:picChg chg="del">
          <ac:chgData name="Hamlet Markarian" userId="4926d2b407f31d77" providerId="LiveId" clId="{EEEC791B-24D3-4C70-B5BC-6F44A4C0C734}" dt="2020-04-09T20:36:22.148" v="1321" actId="478"/>
          <ac:picMkLst>
            <pc:docMk/>
            <pc:sldMk cId="877979776" sldId="1446"/>
            <ac:picMk id="24" creationId="{85494F66-867E-4000-B1A4-74B959DF89CA}"/>
          </ac:picMkLst>
        </pc:picChg>
        <pc:picChg chg="del">
          <ac:chgData name="Hamlet Markarian" userId="4926d2b407f31d77" providerId="LiveId" clId="{EEEC791B-24D3-4C70-B5BC-6F44A4C0C734}" dt="2020-04-09T20:36:22.148" v="1321" actId="478"/>
          <ac:picMkLst>
            <pc:docMk/>
            <pc:sldMk cId="877979776" sldId="1446"/>
            <ac:picMk id="25" creationId="{01940D3D-FAD7-4A66-98A3-91AA018EDB2E}"/>
          </ac:picMkLst>
        </pc:picChg>
        <pc:picChg chg="del">
          <ac:chgData name="Hamlet Markarian" userId="4926d2b407f31d77" providerId="LiveId" clId="{EEEC791B-24D3-4C70-B5BC-6F44A4C0C734}" dt="2020-04-09T20:36:22.148" v="1321" actId="478"/>
          <ac:picMkLst>
            <pc:docMk/>
            <pc:sldMk cId="877979776" sldId="1446"/>
            <ac:picMk id="28" creationId="{19A16CC9-6004-48CC-909E-E5A63138AD36}"/>
          </ac:picMkLst>
        </pc:picChg>
        <pc:picChg chg="del">
          <ac:chgData name="Hamlet Markarian" userId="4926d2b407f31d77" providerId="LiveId" clId="{EEEC791B-24D3-4C70-B5BC-6F44A4C0C734}" dt="2020-04-09T20:36:22.148" v="1321" actId="478"/>
          <ac:picMkLst>
            <pc:docMk/>
            <pc:sldMk cId="877979776" sldId="1446"/>
            <ac:picMk id="31" creationId="{DAAB7DCB-7156-48DA-9DAE-0A73F65E4BDC}"/>
          </ac:picMkLst>
        </pc:picChg>
        <pc:picChg chg="add mod">
          <ac:chgData name="Hamlet Markarian" userId="4926d2b407f31d77" providerId="LiveId" clId="{EEEC791B-24D3-4C70-B5BC-6F44A4C0C734}" dt="2020-04-09T20:43:53.473" v="1555" actId="1076"/>
          <ac:picMkLst>
            <pc:docMk/>
            <pc:sldMk cId="877979776" sldId="1446"/>
            <ac:picMk id="42" creationId="{C05AB0AC-2C07-4EC1-83B5-282F3F875764}"/>
          </ac:picMkLst>
        </pc:picChg>
        <pc:picChg chg="add mod">
          <ac:chgData name="Hamlet Markarian" userId="4926d2b407f31d77" providerId="LiveId" clId="{EEEC791B-24D3-4C70-B5BC-6F44A4C0C734}" dt="2020-04-09T20:44:38.334" v="1563" actId="1076"/>
          <ac:picMkLst>
            <pc:docMk/>
            <pc:sldMk cId="877979776" sldId="1446"/>
            <ac:picMk id="44" creationId="{1D669D28-1271-409D-B36C-B394909F5F0C}"/>
          </ac:picMkLst>
        </pc:picChg>
        <pc:cxnChg chg="add mod">
          <ac:chgData name="Hamlet Markarian" userId="4926d2b407f31d77" providerId="LiveId" clId="{EEEC791B-24D3-4C70-B5BC-6F44A4C0C734}" dt="2020-04-09T20:40:06.109" v="1490" actId="14100"/>
          <ac:cxnSpMkLst>
            <pc:docMk/>
            <pc:sldMk cId="877979776" sldId="1446"/>
            <ac:cxnSpMk id="4" creationId="{FA3255B5-1133-4272-8888-35A3FE770B0A}"/>
          </ac:cxnSpMkLst>
        </pc:cxnChg>
        <pc:cxnChg chg="add mod">
          <ac:chgData name="Hamlet Markarian" userId="4926d2b407f31d77" providerId="LiveId" clId="{EEEC791B-24D3-4C70-B5BC-6F44A4C0C734}" dt="2020-04-09T20:42:58.337" v="1549" actId="108"/>
          <ac:cxnSpMkLst>
            <pc:docMk/>
            <pc:sldMk cId="877979776" sldId="1446"/>
            <ac:cxnSpMk id="12" creationId="{41E851B3-F7A8-491D-A111-F56CA355BC18}"/>
          </ac:cxnSpMkLst>
        </pc:cxnChg>
        <pc:cxnChg chg="add mod">
          <ac:chgData name="Hamlet Markarian" userId="4926d2b407f31d77" providerId="LiveId" clId="{EEEC791B-24D3-4C70-B5BC-6F44A4C0C734}" dt="2020-04-09T20:40:52.109" v="1500" actId="14100"/>
          <ac:cxnSpMkLst>
            <pc:docMk/>
            <pc:sldMk cId="877979776" sldId="1446"/>
            <ac:cxnSpMk id="35" creationId="{A277E83E-F2C1-44BD-AF83-88AD8DA7BC5E}"/>
          </ac:cxnSpMkLst>
        </pc:cxnChg>
        <pc:cxnChg chg="add del mod">
          <ac:chgData name="Hamlet Markarian" userId="4926d2b407f31d77" providerId="LiveId" clId="{EEEC791B-24D3-4C70-B5BC-6F44A4C0C734}" dt="2020-04-09T20:42:47.844" v="1547" actId="478"/>
          <ac:cxnSpMkLst>
            <pc:docMk/>
            <pc:sldMk cId="877979776" sldId="1446"/>
            <ac:cxnSpMk id="39" creationId="{77AEAC3D-8F94-45CE-9311-D4A72442B4E3}"/>
          </ac:cxnSpMkLst>
        </pc:cxnChg>
        <pc:cxnChg chg="add mod">
          <ac:chgData name="Hamlet Markarian" userId="4926d2b407f31d77" providerId="LiveId" clId="{EEEC791B-24D3-4C70-B5BC-6F44A4C0C734}" dt="2020-04-09T20:43:10.647" v="1553" actId="14100"/>
          <ac:cxnSpMkLst>
            <pc:docMk/>
            <pc:sldMk cId="877979776" sldId="1446"/>
            <ac:cxnSpMk id="40" creationId="{FFE23F45-A347-40E0-ABFD-1A6870AE5064}"/>
          </ac:cxnSpMkLst>
        </pc:cxnChg>
        <pc:cxnChg chg="add mod">
          <ac:chgData name="Hamlet Markarian" userId="4926d2b407f31d77" providerId="LiveId" clId="{EEEC791B-24D3-4C70-B5BC-6F44A4C0C734}" dt="2020-04-09T20:46:44.134" v="1574" actId="14100"/>
          <ac:cxnSpMkLst>
            <pc:docMk/>
            <pc:sldMk cId="877979776" sldId="1446"/>
            <ac:cxnSpMk id="47" creationId="{CA2E0C77-7D63-46FB-A4A0-4819B3BB6D4F}"/>
          </ac:cxnSpMkLst>
        </pc:cxnChg>
        <pc:cxnChg chg="add mod">
          <ac:chgData name="Hamlet Markarian" userId="4926d2b407f31d77" providerId="LiveId" clId="{EEEC791B-24D3-4C70-B5BC-6F44A4C0C734}" dt="2020-04-09T20:47:43.418" v="1590" actId="692"/>
          <ac:cxnSpMkLst>
            <pc:docMk/>
            <pc:sldMk cId="877979776" sldId="1446"/>
            <ac:cxnSpMk id="50" creationId="{ED39A378-12CC-41EA-92F4-5000D224C76F}"/>
          </ac:cxnSpMkLst>
        </pc:cxnChg>
      </pc:sldChg>
      <pc:sldChg chg="addSp delSp modSp add">
        <pc:chgData name="Hamlet Markarian" userId="4926d2b407f31d77" providerId="LiveId" clId="{EEEC791B-24D3-4C70-B5BC-6F44A4C0C734}" dt="2020-04-09T23:33:40.966" v="3309" actId="1076"/>
        <pc:sldMkLst>
          <pc:docMk/>
          <pc:sldMk cId="486477403" sldId="1447"/>
        </pc:sldMkLst>
        <pc:spChg chg="add mod ord">
          <ac:chgData name="Hamlet Markarian" userId="4926d2b407f31d77" providerId="LiveId" clId="{EEEC791B-24D3-4C70-B5BC-6F44A4C0C734}" dt="2020-04-09T23:30:25.997" v="3303" actId="207"/>
          <ac:spMkLst>
            <pc:docMk/>
            <pc:sldMk cId="486477403" sldId="1447"/>
            <ac:spMk id="6" creationId="{4236C1DE-9484-44A7-AB46-D9309C08454F}"/>
          </ac:spMkLst>
        </pc:spChg>
        <pc:spChg chg="ord">
          <ac:chgData name="Hamlet Markarian" userId="4926d2b407f31d77" providerId="LiveId" clId="{EEEC791B-24D3-4C70-B5BC-6F44A4C0C734}" dt="2020-04-09T23:19:25.165" v="3057" actId="167"/>
          <ac:spMkLst>
            <pc:docMk/>
            <pc:sldMk cId="486477403" sldId="1447"/>
            <ac:spMk id="19" creationId="{42101231-1855-46EE-A3D9-B84E75ACB56A}"/>
          </ac:spMkLst>
        </pc:spChg>
        <pc:spChg chg="mod">
          <ac:chgData name="Hamlet Markarian" userId="4926d2b407f31d77" providerId="LiveId" clId="{EEEC791B-24D3-4C70-B5BC-6F44A4C0C734}" dt="2020-04-09T23:28:26.843" v="3259" actId="1076"/>
          <ac:spMkLst>
            <pc:docMk/>
            <pc:sldMk cId="486477403" sldId="1447"/>
            <ac:spMk id="20" creationId="{A6C01E31-A6E5-44BD-BD71-4D85E68D751E}"/>
          </ac:spMkLst>
        </pc:spChg>
        <pc:spChg chg="mod">
          <ac:chgData name="Hamlet Markarian" userId="4926d2b407f31d77" providerId="LiveId" clId="{EEEC791B-24D3-4C70-B5BC-6F44A4C0C734}" dt="2020-04-09T20:49:08.855" v="1602" actId="1076"/>
          <ac:spMkLst>
            <pc:docMk/>
            <pc:sldMk cId="486477403" sldId="1447"/>
            <ac:spMk id="21" creationId="{7B93F637-848B-42C9-A111-6E826ED06BCD}"/>
          </ac:spMkLst>
        </pc:spChg>
        <pc:spChg chg="add del mod">
          <ac:chgData name="Hamlet Markarian" userId="4926d2b407f31d77" providerId="LiveId" clId="{EEEC791B-24D3-4C70-B5BC-6F44A4C0C734}" dt="2020-04-09T23:19:28.170" v="3058" actId="478"/>
          <ac:spMkLst>
            <pc:docMk/>
            <pc:sldMk cId="486477403" sldId="1447"/>
            <ac:spMk id="28" creationId="{198EC887-FA96-49F8-BBCC-57BA2491262B}"/>
          </ac:spMkLst>
        </pc:spChg>
        <pc:spChg chg="add del mod">
          <ac:chgData name="Hamlet Markarian" userId="4926d2b407f31d77" providerId="LiveId" clId="{EEEC791B-24D3-4C70-B5BC-6F44A4C0C734}" dt="2020-04-09T23:23:37.602" v="3180" actId="478"/>
          <ac:spMkLst>
            <pc:docMk/>
            <pc:sldMk cId="486477403" sldId="1447"/>
            <ac:spMk id="30" creationId="{A7CD6C90-C72C-401B-9949-8155F3E7EC51}"/>
          </ac:spMkLst>
        </pc:spChg>
        <pc:spChg chg="add del mod">
          <ac:chgData name="Hamlet Markarian" userId="4926d2b407f31d77" providerId="LiveId" clId="{EEEC791B-24D3-4C70-B5BC-6F44A4C0C734}" dt="2020-04-09T22:16:36.219" v="2461" actId="478"/>
          <ac:spMkLst>
            <pc:docMk/>
            <pc:sldMk cId="486477403" sldId="1447"/>
            <ac:spMk id="31" creationId="{FE97DBA5-A447-44CC-B541-BF2D3D4FB7F6}"/>
          </ac:spMkLst>
        </pc:spChg>
        <pc:spChg chg="add del mod">
          <ac:chgData name="Hamlet Markarian" userId="4926d2b407f31d77" providerId="LiveId" clId="{EEEC791B-24D3-4C70-B5BC-6F44A4C0C734}" dt="2020-04-09T22:16:32.091" v="2458" actId="478"/>
          <ac:spMkLst>
            <pc:docMk/>
            <pc:sldMk cId="486477403" sldId="1447"/>
            <ac:spMk id="32" creationId="{13C6328A-8048-40E7-BC67-D191525A50E9}"/>
          </ac:spMkLst>
        </pc:spChg>
        <pc:spChg chg="add mod">
          <ac:chgData name="Hamlet Markarian" userId="4926d2b407f31d77" providerId="LiveId" clId="{EEEC791B-24D3-4C70-B5BC-6F44A4C0C734}" dt="2020-04-09T22:10:38.654" v="2283" actId="20577"/>
          <ac:spMkLst>
            <pc:docMk/>
            <pc:sldMk cId="486477403" sldId="1447"/>
            <ac:spMk id="33" creationId="{10FA31F3-9497-4421-B428-EA229692A88B}"/>
          </ac:spMkLst>
        </pc:spChg>
        <pc:spChg chg="del">
          <ac:chgData name="Hamlet Markarian" userId="4926d2b407f31d77" providerId="LiveId" clId="{EEEC791B-24D3-4C70-B5BC-6F44A4C0C734}" dt="2020-04-09T20:48:30.332" v="1592" actId="478"/>
          <ac:spMkLst>
            <pc:docMk/>
            <pc:sldMk cId="486477403" sldId="1447"/>
            <ac:spMk id="33" creationId="{4E2A0716-B2AE-4A15-A07F-48D4D4E09B3F}"/>
          </ac:spMkLst>
        </pc:spChg>
        <pc:spChg chg="del">
          <ac:chgData name="Hamlet Markarian" userId="4926d2b407f31d77" providerId="LiveId" clId="{EEEC791B-24D3-4C70-B5BC-6F44A4C0C734}" dt="2020-04-09T20:48:30.332" v="1592" actId="478"/>
          <ac:spMkLst>
            <pc:docMk/>
            <pc:sldMk cId="486477403" sldId="1447"/>
            <ac:spMk id="34" creationId="{046EA2AD-E94A-4DB8-9B3E-EEE3A96FA23D}"/>
          </ac:spMkLst>
        </pc:spChg>
        <pc:spChg chg="add mod">
          <ac:chgData name="Hamlet Markarian" userId="4926d2b407f31d77" providerId="LiveId" clId="{EEEC791B-24D3-4C70-B5BC-6F44A4C0C734}" dt="2020-04-09T22:10:44.599" v="2286" actId="20577"/>
          <ac:spMkLst>
            <pc:docMk/>
            <pc:sldMk cId="486477403" sldId="1447"/>
            <ac:spMk id="34" creationId="{68CD2E5D-0C77-4B09-BA29-A359B87F1230}"/>
          </ac:spMkLst>
        </pc:spChg>
        <pc:spChg chg="del">
          <ac:chgData name="Hamlet Markarian" userId="4926d2b407f31d77" providerId="LiveId" clId="{EEEC791B-24D3-4C70-B5BC-6F44A4C0C734}" dt="2020-04-09T20:48:30.332" v="1592" actId="478"/>
          <ac:spMkLst>
            <pc:docMk/>
            <pc:sldMk cId="486477403" sldId="1447"/>
            <ac:spMk id="36" creationId="{3827FAA7-E6F6-4BE8-ACB9-F1D0EA552F8B}"/>
          </ac:spMkLst>
        </pc:spChg>
        <pc:spChg chg="add mod">
          <ac:chgData name="Hamlet Markarian" userId="4926d2b407f31d77" providerId="LiveId" clId="{EEEC791B-24D3-4C70-B5BC-6F44A4C0C734}" dt="2020-04-09T23:29:26.774" v="3299" actId="20577"/>
          <ac:spMkLst>
            <pc:docMk/>
            <pc:sldMk cId="486477403" sldId="1447"/>
            <ac:spMk id="36" creationId="{B19436BE-2826-4A56-AAB4-48C3B61BC896}"/>
          </ac:spMkLst>
        </pc:spChg>
        <pc:spChg chg="del">
          <ac:chgData name="Hamlet Markarian" userId="4926d2b407f31d77" providerId="LiveId" clId="{EEEC791B-24D3-4C70-B5BC-6F44A4C0C734}" dt="2020-04-09T20:48:30.332" v="1592" actId="478"/>
          <ac:spMkLst>
            <pc:docMk/>
            <pc:sldMk cId="486477403" sldId="1447"/>
            <ac:spMk id="37" creationId="{0FD08A42-CF25-4B0F-8B45-E5C388D610BB}"/>
          </ac:spMkLst>
        </pc:spChg>
        <pc:spChg chg="add mod">
          <ac:chgData name="Hamlet Markarian" userId="4926d2b407f31d77" providerId="LiveId" clId="{EEEC791B-24D3-4C70-B5BC-6F44A4C0C734}" dt="2020-04-09T23:29:48.191" v="3301" actId="1076"/>
          <ac:spMkLst>
            <pc:docMk/>
            <pc:sldMk cId="486477403" sldId="1447"/>
            <ac:spMk id="37" creationId="{C9FE6DE7-1E34-4243-BCF5-FE502A3E14E7}"/>
          </ac:spMkLst>
        </pc:spChg>
        <pc:spChg chg="del">
          <ac:chgData name="Hamlet Markarian" userId="4926d2b407f31d77" providerId="LiveId" clId="{EEEC791B-24D3-4C70-B5BC-6F44A4C0C734}" dt="2020-04-09T20:48:30.332" v="1592" actId="478"/>
          <ac:spMkLst>
            <pc:docMk/>
            <pc:sldMk cId="486477403" sldId="1447"/>
            <ac:spMk id="38" creationId="{14453136-C882-44FF-973B-E095C3C9C485}"/>
          </ac:spMkLst>
        </pc:spChg>
        <pc:spChg chg="add mod">
          <ac:chgData name="Hamlet Markarian" userId="4926d2b407f31d77" providerId="LiveId" clId="{EEEC791B-24D3-4C70-B5BC-6F44A4C0C734}" dt="2020-04-09T23:30:12.686" v="3302" actId="1076"/>
          <ac:spMkLst>
            <pc:docMk/>
            <pc:sldMk cId="486477403" sldId="1447"/>
            <ac:spMk id="41" creationId="{B2E29553-37DE-4392-820B-6A8BFAB6564D}"/>
          </ac:spMkLst>
        </pc:spChg>
        <pc:spChg chg="add mod">
          <ac:chgData name="Hamlet Markarian" userId="4926d2b407f31d77" providerId="LiveId" clId="{EEEC791B-24D3-4C70-B5BC-6F44A4C0C734}" dt="2020-04-09T23:27:46.199" v="3255" actId="1076"/>
          <ac:spMkLst>
            <pc:docMk/>
            <pc:sldMk cId="486477403" sldId="1447"/>
            <ac:spMk id="42" creationId="{EC4ED968-C755-4C12-AA2A-339A7F0E7D2B}"/>
          </ac:spMkLst>
        </pc:spChg>
        <pc:spChg chg="add del mod">
          <ac:chgData name="Hamlet Markarian" userId="4926d2b407f31d77" providerId="LiveId" clId="{EEEC791B-24D3-4C70-B5BC-6F44A4C0C734}" dt="2020-04-09T23:16:54.994" v="3032" actId="478"/>
          <ac:spMkLst>
            <pc:docMk/>
            <pc:sldMk cId="486477403" sldId="1447"/>
            <ac:spMk id="43" creationId="{242F9784-4A11-4F84-BB07-33F4657472A0}"/>
          </ac:spMkLst>
        </pc:spChg>
        <pc:spChg chg="del">
          <ac:chgData name="Hamlet Markarian" userId="4926d2b407f31d77" providerId="LiveId" clId="{EEEC791B-24D3-4C70-B5BC-6F44A4C0C734}" dt="2020-04-09T20:48:30.332" v="1592" actId="478"/>
          <ac:spMkLst>
            <pc:docMk/>
            <pc:sldMk cId="486477403" sldId="1447"/>
            <ac:spMk id="43" creationId="{28F3836A-8EDA-427F-AC2E-839525D85EC6}"/>
          </ac:spMkLst>
        </pc:spChg>
        <pc:spChg chg="del">
          <ac:chgData name="Hamlet Markarian" userId="4926d2b407f31d77" providerId="LiveId" clId="{EEEC791B-24D3-4C70-B5BC-6F44A4C0C734}" dt="2020-04-09T20:48:30.332" v="1592" actId="478"/>
          <ac:spMkLst>
            <pc:docMk/>
            <pc:sldMk cId="486477403" sldId="1447"/>
            <ac:spMk id="45" creationId="{304163F8-3533-4181-9D13-AE532EB75F30}"/>
          </ac:spMkLst>
        </pc:spChg>
        <pc:spChg chg="del">
          <ac:chgData name="Hamlet Markarian" userId="4926d2b407f31d77" providerId="LiveId" clId="{EEEC791B-24D3-4C70-B5BC-6F44A4C0C734}" dt="2020-04-09T20:48:30.332" v="1592" actId="478"/>
          <ac:spMkLst>
            <pc:docMk/>
            <pc:sldMk cId="486477403" sldId="1447"/>
            <ac:spMk id="46" creationId="{04673BBF-966B-4DE7-AA2A-DF2CA7803AD0}"/>
          </ac:spMkLst>
        </pc:spChg>
        <pc:spChg chg="add mod">
          <ac:chgData name="Hamlet Markarian" userId="4926d2b407f31d77" providerId="LiveId" clId="{EEEC791B-24D3-4C70-B5BC-6F44A4C0C734}" dt="2020-04-09T23:33:40.966" v="3309" actId="1076"/>
          <ac:spMkLst>
            <pc:docMk/>
            <pc:sldMk cId="486477403" sldId="1447"/>
            <ac:spMk id="48" creationId="{1A4CF2E7-098C-4CB4-A06B-FD5F9046B208}"/>
          </ac:spMkLst>
        </pc:spChg>
        <pc:spChg chg="add mod">
          <ac:chgData name="Hamlet Markarian" userId="4926d2b407f31d77" providerId="LiveId" clId="{EEEC791B-24D3-4C70-B5BC-6F44A4C0C734}" dt="2020-04-09T23:33:40.966" v="3309" actId="1076"/>
          <ac:spMkLst>
            <pc:docMk/>
            <pc:sldMk cId="486477403" sldId="1447"/>
            <ac:spMk id="50" creationId="{DBE90ABF-A697-4126-A920-3EDA245428C4}"/>
          </ac:spMkLst>
        </pc:spChg>
        <pc:spChg chg="add del mod ord">
          <ac:chgData name="Hamlet Markarian" userId="4926d2b407f31d77" providerId="LiveId" clId="{EEEC791B-24D3-4C70-B5BC-6F44A4C0C734}" dt="2020-04-09T23:27:08.994" v="3248" actId="478"/>
          <ac:spMkLst>
            <pc:docMk/>
            <pc:sldMk cId="486477403" sldId="1447"/>
            <ac:spMk id="51" creationId="{DD415939-E10A-4723-8B70-1963D8ADB8B2}"/>
          </ac:spMkLst>
        </pc:spChg>
        <pc:spChg chg="add del mod ord">
          <ac:chgData name="Hamlet Markarian" userId="4926d2b407f31d77" providerId="LiveId" clId="{EEEC791B-24D3-4C70-B5BC-6F44A4C0C734}" dt="2020-04-09T23:27:08.994" v="3248" actId="478"/>
          <ac:spMkLst>
            <pc:docMk/>
            <pc:sldMk cId="486477403" sldId="1447"/>
            <ac:spMk id="52" creationId="{D66B2B15-51EF-4F77-BE50-C26C38995039}"/>
          </ac:spMkLst>
        </pc:spChg>
        <pc:spChg chg="add del mod">
          <ac:chgData name="Hamlet Markarian" userId="4926d2b407f31d77" providerId="LiveId" clId="{EEEC791B-24D3-4C70-B5BC-6F44A4C0C734}" dt="2020-04-09T23:27:08.994" v="3248" actId="478"/>
          <ac:spMkLst>
            <pc:docMk/>
            <pc:sldMk cId="486477403" sldId="1447"/>
            <ac:spMk id="53" creationId="{89390F02-4D2B-4F3E-95F2-86585A3D1BB5}"/>
          </ac:spMkLst>
        </pc:spChg>
        <pc:spChg chg="add mod">
          <ac:chgData name="Hamlet Markarian" userId="4926d2b407f31d77" providerId="LiveId" clId="{EEEC791B-24D3-4C70-B5BC-6F44A4C0C734}" dt="2020-04-09T23:29:31.072" v="3300"/>
          <ac:spMkLst>
            <pc:docMk/>
            <pc:sldMk cId="486477403" sldId="1447"/>
            <ac:spMk id="55" creationId="{830DAE94-A837-44C2-BF27-BBF3ACD6486A}"/>
          </ac:spMkLst>
        </pc:spChg>
        <pc:spChg chg="add mod">
          <ac:chgData name="Hamlet Markarian" userId="4926d2b407f31d77" providerId="LiveId" clId="{EEEC791B-24D3-4C70-B5BC-6F44A4C0C734}" dt="2020-04-09T23:29:48.191" v="3301" actId="1076"/>
          <ac:spMkLst>
            <pc:docMk/>
            <pc:sldMk cId="486477403" sldId="1447"/>
            <ac:spMk id="56" creationId="{7B49483E-D68B-432D-875E-E2C0E49FCCE4}"/>
          </ac:spMkLst>
        </pc:spChg>
        <pc:spChg chg="add del mod">
          <ac:chgData name="Hamlet Markarian" userId="4926d2b407f31d77" providerId="LiveId" clId="{EEEC791B-24D3-4C70-B5BC-6F44A4C0C734}" dt="2020-04-09T23:25:02.866" v="3206" actId="478"/>
          <ac:spMkLst>
            <pc:docMk/>
            <pc:sldMk cId="486477403" sldId="1447"/>
            <ac:spMk id="58" creationId="{A02E0562-F30C-485D-99AD-BD0184CCBFAA}"/>
          </ac:spMkLst>
        </pc:spChg>
        <pc:spChg chg="add del mod">
          <ac:chgData name="Hamlet Markarian" userId="4926d2b407f31d77" providerId="LiveId" clId="{EEEC791B-24D3-4C70-B5BC-6F44A4C0C734}" dt="2020-04-09T22:16:19.531" v="2454" actId="478"/>
          <ac:spMkLst>
            <pc:docMk/>
            <pc:sldMk cId="486477403" sldId="1447"/>
            <ac:spMk id="60" creationId="{0896C738-66D5-47A1-89FF-65A0A007FA86}"/>
          </ac:spMkLst>
        </pc:spChg>
        <pc:spChg chg="add mod ord">
          <ac:chgData name="Hamlet Markarian" userId="4926d2b407f31d77" providerId="LiveId" clId="{EEEC791B-24D3-4C70-B5BC-6F44A4C0C734}" dt="2020-04-09T23:27:14.828" v="3249" actId="14100"/>
          <ac:spMkLst>
            <pc:docMk/>
            <pc:sldMk cId="486477403" sldId="1447"/>
            <ac:spMk id="62" creationId="{A4E74D0C-8F27-48EF-9484-BCDBC90FD356}"/>
          </ac:spMkLst>
        </pc:spChg>
        <pc:spChg chg="add mod">
          <ac:chgData name="Hamlet Markarian" userId="4926d2b407f31d77" providerId="LiveId" clId="{EEEC791B-24D3-4C70-B5BC-6F44A4C0C734}" dt="2020-04-09T23:33:40.966" v="3309" actId="1076"/>
          <ac:spMkLst>
            <pc:docMk/>
            <pc:sldMk cId="486477403" sldId="1447"/>
            <ac:spMk id="73" creationId="{06C174CD-ED38-4F8B-8FE9-AA112E7E6AC5}"/>
          </ac:spMkLst>
        </pc:spChg>
        <pc:spChg chg="add mod">
          <ac:chgData name="Hamlet Markarian" userId="4926d2b407f31d77" providerId="LiveId" clId="{EEEC791B-24D3-4C70-B5BC-6F44A4C0C734}" dt="2020-04-09T23:27:46.199" v="3255" actId="1076"/>
          <ac:spMkLst>
            <pc:docMk/>
            <pc:sldMk cId="486477403" sldId="1447"/>
            <ac:spMk id="84" creationId="{B87EC0A5-1AD4-4567-998D-2BDB484D1AEF}"/>
          </ac:spMkLst>
        </pc:spChg>
        <pc:spChg chg="add mod">
          <ac:chgData name="Hamlet Markarian" userId="4926d2b407f31d77" providerId="LiveId" clId="{EEEC791B-24D3-4C70-B5BC-6F44A4C0C734}" dt="2020-04-09T23:27:46.199" v="3255" actId="1076"/>
          <ac:spMkLst>
            <pc:docMk/>
            <pc:sldMk cId="486477403" sldId="1447"/>
            <ac:spMk id="85" creationId="{482A8E91-E435-413B-A1C1-6EB9D9223288}"/>
          </ac:spMkLst>
        </pc:spChg>
        <pc:picChg chg="del">
          <ac:chgData name="Hamlet Markarian" userId="4926d2b407f31d77" providerId="LiveId" clId="{EEEC791B-24D3-4C70-B5BC-6F44A4C0C734}" dt="2020-04-09T20:48:31.505" v="1593" actId="478"/>
          <ac:picMkLst>
            <pc:docMk/>
            <pc:sldMk cId="486477403" sldId="1447"/>
            <ac:picMk id="42" creationId="{C05AB0AC-2C07-4EC1-83B5-282F3F875764}"/>
          </ac:picMkLst>
        </pc:picChg>
        <pc:picChg chg="mod">
          <ac:chgData name="Hamlet Markarian" userId="4926d2b407f31d77" providerId="LiveId" clId="{EEEC791B-24D3-4C70-B5BC-6F44A4C0C734}" dt="2020-04-09T20:49:05.219" v="1601" actId="1038"/>
          <ac:picMkLst>
            <pc:docMk/>
            <pc:sldMk cId="486477403" sldId="1447"/>
            <ac:picMk id="44" creationId="{1D669D28-1271-409D-B36C-B394909F5F0C}"/>
          </ac:picMkLst>
        </pc:picChg>
        <pc:picChg chg="add mod">
          <ac:chgData name="Hamlet Markarian" userId="4926d2b407f31d77" providerId="LiveId" clId="{EEEC791B-24D3-4C70-B5BC-6F44A4C0C734}" dt="2020-04-09T23:28:44.895" v="3260" actId="571"/>
          <ac:picMkLst>
            <pc:docMk/>
            <pc:sldMk cId="486477403" sldId="1447"/>
            <ac:picMk id="101" creationId="{FD8E7FC9-C155-4040-AC3B-58FDDA1248CA}"/>
          </ac:picMkLst>
        </pc:picChg>
        <pc:picChg chg="add mod">
          <ac:chgData name="Hamlet Markarian" userId="4926d2b407f31d77" providerId="LiveId" clId="{EEEC791B-24D3-4C70-B5BC-6F44A4C0C734}" dt="2020-04-09T23:28:47.926" v="3261" actId="571"/>
          <ac:picMkLst>
            <pc:docMk/>
            <pc:sldMk cId="486477403" sldId="1447"/>
            <ac:picMk id="102" creationId="{ACBE27B6-9A7F-447C-8D3B-2CEBA9254FED}"/>
          </ac:picMkLst>
        </pc:picChg>
        <pc:cxnChg chg="mod">
          <ac:chgData name="Hamlet Markarian" userId="4926d2b407f31d77" providerId="LiveId" clId="{EEEC791B-24D3-4C70-B5BC-6F44A4C0C734}" dt="2020-04-09T23:28:26.843" v="3259" actId="1076"/>
          <ac:cxnSpMkLst>
            <pc:docMk/>
            <pc:sldMk cId="486477403" sldId="1447"/>
            <ac:cxnSpMk id="4" creationId="{FA3255B5-1133-4272-8888-35A3FE770B0A}"/>
          </ac:cxnSpMkLst>
        </pc:cxnChg>
        <pc:cxnChg chg="del mod">
          <ac:chgData name="Hamlet Markarian" userId="4926d2b407f31d77" providerId="LiveId" clId="{EEEC791B-24D3-4C70-B5BC-6F44A4C0C734}" dt="2020-04-09T20:48:30.332" v="1592" actId="478"/>
          <ac:cxnSpMkLst>
            <pc:docMk/>
            <pc:sldMk cId="486477403" sldId="1447"/>
            <ac:cxnSpMk id="12" creationId="{41E851B3-F7A8-491D-A111-F56CA355BC18}"/>
          </ac:cxnSpMkLst>
        </pc:cxnChg>
        <pc:cxnChg chg="add del mod">
          <ac:chgData name="Hamlet Markarian" userId="4926d2b407f31d77" providerId="LiveId" clId="{EEEC791B-24D3-4C70-B5BC-6F44A4C0C734}" dt="2020-04-09T23:19:03.786" v="3052" actId="478"/>
          <ac:cxnSpMkLst>
            <pc:docMk/>
            <pc:sldMk cId="486477403" sldId="1447"/>
            <ac:cxnSpMk id="24" creationId="{F837F75C-9379-4DB5-A9F7-191EE678D1B1}"/>
          </ac:cxnSpMkLst>
        </pc:cxnChg>
        <pc:cxnChg chg="add del mod">
          <ac:chgData name="Hamlet Markarian" userId="4926d2b407f31d77" providerId="LiveId" clId="{EEEC791B-24D3-4C70-B5BC-6F44A4C0C734}" dt="2020-04-09T23:18:50.682" v="3049" actId="478"/>
          <ac:cxnSpMkLst>
            <pc:docMk/>
            <pc:sldMk cId="486477403" sldId="1447"/>
            <ac:cxnSpMk id="25" creationId="{120A6E07-D4D9-41BC-B636-057C538E6219}"/>
          </ac:cxnSpMkLst>
        </pc:cxnChg>
        <pc:cxnChg chg="add mod">
          <ac:chgData name="Hamlet Markarian" userId="4926d2b407f31d77" providerId="LiveId" clId="{EEEC791B-24D3-4C70-B5BC-6F44A4C0C734}" dt="2020-04-09T23:28:26.843" v="3259" actId="1076"/>
          <ac:cxnSpMkLst>
            <pc:docMk/>
            <pc:sldMk cId="486477403" sldId="1447"/>
            <ac:cxnSpMk id="26" creationId="{520C1C0D-5D1D-447F-B373-0303EAE02E70}"/>
          </ac:cxnSpMkLst>
        </pc:cxnChg>
        <pc:cxnChg chg="add del">
          <ac:chgData name="Hamlet Markarian" userId="4926d2b407f31d77" providerId="LiveId" clId="{EEEC791B-24D3-4C70-B5BC-6F44A4C0C734}" dt="2020-04-09T22:11:14.139" v="2310"/>
          <ac:cxnSpMkLst>
            <pc:docMk/>
            <pc:sldMk cId="486477403" sldId="1447"/>
            <ac:cxnSpMk id="35" creationId="{1291DA82-0781-4918-AAF4-84EC0AA64461}"/>
          </ac:cxnSpMkLst>
        </pc:cxnChg>
        <pc:cxnChg chg="del mod">
          <ac:chgData name="Hamlet Markarian" userId="4926d2b407f31d77" providerId="LiveId" clId="{EEEC791B-24D3-4C70-B5BC-6F44A4C0C734}" dt="2020-04-09T20:48:30.332" v="1592" actId="478"/>
          <ac:cxnSpMkLst>
            <pc:docMk/>
            <pc:sldMk cId="486477403" sldId="1447"/>
            <ac:cxnSpMk id="35" creationId="{A277E83E-F2C1-44BD-AF83-88AD8DA7BC5E}"/>
          </ac:cxnSpMkLst>
        </pc:cxnChg>
        <pc:cxnChg chg="add mod">
          <ac:chgData name="Hamlet Markarian" userId="4926d2b407f31d77" providerId="LiveId" clId="{EEEC791B-24D3-4C70-B5BC-6F44A4C0C734}" dt="2020-04-09T23:29:48.191" v="3301" actId="1076"/>
          <ac:cxnSpMkLst>
            <pc:docMk/>
            <pc:sldMk cId="486477403" sldId="1447"/>
            <ac:cxnSpMk id="38" creationId="{43299876-D49F-44BC-8C68-2BC403479414}"/>
          </ac:cxnSpMkLst>
        </pc:cxnChg>
        <pc:cxnChg chg="add del mod">
          <ac:chgData name="Hamlet Markarian" userId="4926d2b407f31d77" providerId="LiveId" clId="{EEEC791B-24D3-4C70-B5BC-6F44A4C0C734}" dt="2020-04-09T22:16:34.250" v="2459" actId="478"/>
          <ac:cxnSpMkLst>
            <pc:docMk/>
            <pc:sldMk cId="486477403" sldId="1447"/>
            <ac:cxnSpMk id="39" creationId="{F4329205-A0BB-4317-8B51-71F4172E0A86}"/>
          </ac:cxnSpMkLst>
        </pc:cxnChg>
        <pc:cxnChg chg="del mod">
          <ac:chgData name="Hamlet Markarian" userId="4926d2b407f31d77" providerId="LiveId" clId="{EEEC791B-24D3-4C70-B5BC-6F44A4C0C734}" dt="2020-04-09T20:48:30.332" v="1592" actId="478"/>
          <ac:cxnSpMkLst>
            <pc:docMk/>
            <pc:sldMk cId="486477403" sldId="1447"/>
            <ac:cxnSpMk id="40" creationId="{FFE23F45-A347-40E0-ABFD-1A6870AE5064}"/>
          </ac:cxnSpMkLst>
        </pc:cxnChg>
        <pc:cxnChg chg="add mod">
          <ac:chgData name="Hamlet Markarian" userId="4926d2b407f31d77" providerId="LiveId" clId="{EEEC791B-24D3-4C70-B5BC-6F44A4C0C734}" dt="2020-04-09T23:33:40.966" v="3309" actId="1076"/>
          <ac:cxnSpMkLst>
            <pc:docMk/>
            <pc:sldMk cId="486477403" sldId="1447"/>
            <ac:cxnSpMk id="45" creationId="{F2AF6090-515D-460C-A7CC-45E4069B0655}"/>
          </ac:cxnSpMkLst>
        </pc:cxnChg>
        <pc:cxnChg chg="del mod">
          <ac:chgData name="Hamlet Markarian" userId="4926d2b407f31d77" providerId="LiveId" clId="{EEEC791B-24D3-4C70-B5BC-6F44A4C0C734}" dt="2020-04-09T20:48:30.332" v="1592" actId="478"/>
          <ac:cxnSpMkLst>
            <pc:docMk/>
            <pc:sldMk cId="486477403" sldId="1447"/>
            <ac:cxnSpMk id="47" creationId="{CA2E0C77-7D63-46FB-A4A0-4819B3BB6D4F}"/>
          </ac:cxnSpMkLst>
        </pc:cxnChg>
        <pc:cxnChg chg="add del mod">
          <ac:chgData name="Hamlet Markarian" userId="4926d2b407f31d77" providerId="LiveId" clId="{EEEC791B-24D3-4C70-B5BC-6F44A4C0C734}" dt="2020-04-09T22:16:27.683" v="2456" actId="478"/>
          <ac:cxnSpMkLst>
            <pc:docMk/>
            <pc:sldMk cId="486477403" sldId="1447"/>
            <ac:cxnSpMk id="49" creationId="{82788146-84F7-48E9-A03A-35E9A4ECFAF1}"/>
          </ac:cxnSpMkLst>
        </pc:cxnChg>
        <pc:cxnChg chg="del mod">
          <ac:chgData name="Hamlet Markarian" userId="4926d2b407f31d77" providerId="LiveId" clId="{EEEC791B-24D3-4C70-B5BC-6F44A4C0C734}" dt="2020-04-09T20:48:30.332" v="1592" actId="478"/>
          <ac:cxnSpMkLst>
            <pc:docMk/>
            <pc:sldMk cId="486477403" sldId="1447"/>
            <ac:cxnSpMk id="50" creationId="{ED39A378-12CC-41EA-92F4-5000D224C76F}"/>
          </ac:cxnSpMkLst>
        </pc:cxnChg>
        <pc:cxnChg chg="add del mod">
          <ac:chgData name="Hamlet Markarian" userId="4926d2b407f31d77" providerId="LiveId" clId="{EEEC791B-24D3-4C70-B5BC-6F44A4C0C734}" dt="2020-04-09T23:16:58.666" v="3033" actId="478"/>
          <ac:cxnSpMkLst>
            <pc:docMk/>
            <pc:sldMk cId="486477403" sldId="1447"/>
            <ac:cxnSpMk id="54" creationId="{1A15089D-B840-409A-BDA3-5CEA11656868}"/>
          </ac:cxnSpMkLst>
        </pc:cxnChg>
        <pc:cxnChg chg="add mod">
          <ac:chgData name="Hamlet Markarian" userId="4926d2b407f31d77" providerId="LiveId" clId="{EEEC791B-24D3-4C70-B5BC-6F44A4C0C734}" dt="2020-04-09T23:29:48.191" v="3301" actId="1076"/>
          <ac:cxnSpMkLst>
            <pc:docMk/>
            <pc:sldMk cId="486477403" sldId="1447"/>
            <ac:cxnSpMk id="57" creationId="{17FB52B9-71F0-4027-B8A6-BF4131FF94E1}"/>
          </ac:cxnSpMkLst>
        </pc:cxnChg>
        <pc:cxnChg chg="add del mod">
          <ac:chgData name="Hamlet Markarian" userId="4926d2b407f31d77" providerId="LiveId" clId="{EEEC791B-24D3-4C70-B5BC-6F44A4C0C734}" dt="2020-04-09T23:22:03.434" v="3158" actId="478"/>
          <ac:cxnSpMkLst>
            <pc:docMk/>
            <pc:sldMk cId="486477403" sldId="1447"/>
            <ac:cxnSpMk id="59" creationId="{D5C8F140-EA8E-47F0-8646-B297FF5898B4}"/>
          </ac:cxnSpMkLst>
        </pc:cxnChg>
        <pc:cxnChg chg="add mod">
          <ac:chgData name="Hamlet Markarian" userId="4926d2b407f31d77" providerId="LiveId" clId="{EEEC791B-24D3-4C70-B5BC-6F44A4C0C734}" dt="2020-04-09T23:28:26.843" v="3259" actId="1076"/>
          <ac:cxnSpMkLst>
            <pc:docMk/>
            <pc:sldMk cId="486477403" sldId="1447"/>
            <ac:cxnSpMk id="60" creationId="{D4FDDE72-799F-42D6-9328-EB5FD9458CC6}"/>
          </ac:cxnSpMkLst>
        </pc:cxnChg>
        <pc:cxnChg chg="add del mod">
          <ac:chgData name="Hamlet Markarian" userId="4926d2b407f31d77" providerId="LiveId" clId="{EEEC791B-24D3-4C70-B5BC-6F44A4C0C734}" dt="2020-04-09T23:22:04.654" v="3159" actId="478"/>
          <ac:cxnSpMkLst>
            <pc:docMk/>
            <pc:sldMk cId="486477403" sldId="1447"/>
            <ac:cxnSpMk id="61" creationId="{97D1C22A-3ACF-4F03-88CC-14CEFD48E879}"/>
          </ac:cxnSpMkLst>
        </pc:cxnChg>
        <pc:cxnChg chg="add mod">
          <ac:chgData name="Hamlet Markarian" userId="4926d2b407f31d77" providerId="LiveId" clId="{EEEC791B-24D3-4C70-B5BC-6F44A4C0C734}" dt="2020-04-09T23:29:48.191" v="3301" actId="1076"/>
          <ac:cxnSpMkLst>
            <pc:docMk/>
            <pc:sldMk cId="486477403" sldId="1447"/>
            <ac:cxnSpMk id="64" creationId="{87BCC540-E046-4BCA-BB4C-6BA628FC1CD1}"/>
          </ac:cxnSpMkLst>
        </pc:cxnChg>
        <pc:cxnChg chg="add mod">
          <ac:chgData name="Hamlet Markarian" userId="4926d2b407f31d77" providerId="LiveId" clId="{EEEC791B-24D3-4C70-B5BC-6F44A4C0C734}" dt="2020-04-09T23:33:40.966" v="3309" actId="1076"/>
          <ac:cxnSpMkLst>
            <pc:docMk/>
            <pc:sldMk cId="486477403" sldId="1447"/>
            <ac:cxnSpMk id="69" creationId="{6EF4FDFA-C4BD-4185-B8AD-924F78660745}"/>
          </ac:cxnSpMkLst>
        </pc:cxnChg>
        <pc:cxnChg chg="add mod">
          <ac:chgData name="Hamlet Markarian" userId="4926d2b407f31d77" providerId="LiveId" clId="{EEEC791B-24D3-4C70-B5BC-6F44A4C0C734}" dt="2020-04-09T23:33:40.966" v="3309" actId="1076"/>
          <ac:cxnSpMkLst>
            <pc:docMk/>
            <pc:sldMk cId="486477403" sldId="1447"/>
            <ac:cxnSpMk id="76" creationId="{C2599569-1C11-47BE-9568-76C9428CF3DF}"/>
          </ac:cxnSpMkLst>
        </pc:cxnChg>
      </pc:sldChg>
      <pc:sldChg chg="addSp delSp modSp add del">
        <pc:chgData name="Hamlet Markarian" userId="4926d2b407f31d77" providerId="LiveId" clId="{EEEC791B-24D3-4C70-B5BC-6F44A4C0C734}" dt="2020-04-09T22:19:26.188" v="2481" actId="2696"/>
        <pc:sldMkLst>
          <pc:docMk/>
          <pc:sldMk cId="1295272826" sldId="1448"/>
        </pc:sldMkLst>
        <pc:spChg chg="del">
          <ac:chgData name="Hamlet Markarian" userId="4926d2b407f31d77" providerId="LiveId" clId="{EEEC791B-24D3-4C70-B5BC-6F44A4C0C734}" dt="2020-04-09T20:56:02.163" v="1667" actId="478"/>
          <ac:spMkLst>
            <pc:docMk/>
            <pc:sldMk cId="1295272826" sldId="1448"/>
            <ac:spMk id="6" creationId="{4236C1DE-9484-44A7-AB46-D9309C08454F}"/>
          </ac:spMkLst>
        </pc:spChg>
        <pc:spChg chg="add del mod">
          <ac:chgData name="Hamlet Markarian" userId="4926d2b407f31d77" providerId="LiveId" clId="{EEEC791B-24D3-4C70-B5BC-6F44A4C0C734}" dt="2020-04-09T21:01:00.164" v="1727" actId="478"/>
          <ac:spMkLst>
            <pc:docMk/>
            <pc:sldMk cId="1295272826" sldId="1448"/>
            <ac:spMk id="9" creationId="{D9CB22D1-D8F6-4FB7-886D-96504C1D335B}"/>
          </ac:spMkLst>
        </pc:spChg>
        <pc:spChg chg="mod">
          <ac:chgData name="Hamlet Markarian" userId="4926d2b407f31d77" providerId="LiveId" clId="{EEEC791B-24D3-4C70-B5BC-6F44A4C0C734}" dt="2020-04-09T20:56:07.162" v="1675" actId="20577"/>
          <ac:spMkLst>
            <pc:docMk/>
            <pc:sldMk cId="1295272826" sldId="1448"/>
            <ac:spMk id="18" creationId="{175E7200-6738-4807-9933-95B8A89DCB86}"/>
          </ac:spMkLst>
        </pc:spChg>
        <pc:spChg chg="ord">
          <ac:chgData name="Hamlet Markarian" userId="4926d2b407f31d77" providerId="LiveId" clId="{EEEC791B-24D3-4C70-B5BC-6F44A4C0C734}" dt="2020-04-09T20:58:28.854" v="1695" actId="167"/>
          <ac:spMkLst>
            <pc:docMk/>
            <pc:sldMk cId="1295272826" sldId="1448"/>
            <ac:spMk id="19" creationId="{42101231-1855-46EE-A3D9-B84E75ACB56A}"/>
          </ac:spMkLst>
        </pc:spChg>
        <pc:spChg chg="del">
          <ac:chgData name="Hamlet Markarian" userId="4926d2b407f31d77" providerId="LiveId" clId="{EEEC791B-24D3-4C70-B5BC-6F44A4C0C734}" dt="2020-04-09T20:56:02.163" v="1667" actId="478"/>
          <ac:spMkLst>
            <pc:docMk/>
            <pc:sldMk cId="1295272826" sldId="1448"/>
            <ac:spMk id="20" creationId="{A6C01E31-A6E5-44BD-BD71-4D85E68D751E}"/>
          </ac:spMkLst>
        </pc:spChg>
        <pc:spChg chg="del">
          <ac:chgData name="Hamlet Markarian" userId="4926d2b407f31d77" providerId="LiveId" clId="{EEEC791B-24D3-4C70-B5BC-6F44A4C0C734}" dt="2020-04-09T20:56:02.163" v="1667" actId="478"/>
          <ac:spMkLst>
            <pc:docMk/>
            <pc:sldMk cId="1295272826" sldId="1448"/>
            <ac:spMk id="21" creationId="{7B93F637-848B-42C9-A111-6E826ED06BCD}"/>
          </ac:spMkLst>
        </pc:spChg>
        <pc:spChg chg="add">
          <ac:chgData name="Hamlet Markarian" userId="4926d2b407f31d77" providerId="LiveId" clId="{EEEC791B-24D3-4C70-B5BC-6F44A4C0C734}" dt="2020-04-09T20:56:45.440" v="1681"/>
          <ac:spMkLst>
            <pc:docMk/>
            <pc:sldMk cId="1295272826" sldId="1448"/>
            <ac:spMk id="23" creationId="{510FDDDD-D783-42B8-A113-47F5B2457734}"/>
          </ac:spMkLst>
        </pc:spChg>
        <pc:spChg chg="add mod">
          <ac:chgData name="Hamlet Markarian" userId="4926d2b407f31d77" providerId="LiveId" clId="{EEEC791B-24D3-4C70-B5BC-6F44A4C0C734}" dt="2020-04-09T21:03:24.663" v="1747" actId="20577"/>
          <ac:spMkLst>
            <pc:docMk/>
            <pc:sldMk cId="1295272826" sldId="1448"/>
            <ac:spMk id="24" creationId="{17ABB154-ADE1-4C63-BB7D-EBB20C4B0016}"/>
          </ac:spMkLst>
        </pc:spChg>
        <pc:spChg chg="add mod">
          <ac:chgData name="Hamlet Markarian" userId="4926d2b407f31d77" providerId="LiveId" clId="{EEEC791B-24D3-4C70-B5BC-6F44A4C0C734}" dt="2020-04-09T20:58:06.230" v="1688" actId="20577"/>
          <ac:spMkLst>
            <pc:docMk/>
            <pc:sldMk cId="1295272826" sldId="1448"/>
            <ac:spMk id="27" creationId="{994266BB-8AD5-4BA8-BE42-2CEB04FE83DD}"/>
          </ac:spMkLst>
        </pc:spChg>
        <pc:spChg chg="add mod">
          <ac:chgData name="Hamlet Markarian" userId="4926d2b407f31d77" providerId="LiveId" clId="{EEEC791B-24D3-4C70-B5BC-6F44A4C0C734}" dt="2020-04-09T20:58:44.420" v="1698" actId="1076"/>
          <ac:spMkLst>
            <pc:docMk/>
            <pc:sldMk cId="1295272826" sldId="1448"/>
            <ac:spMk id="28" creationId="{AF6EEFE6-9E7A-4CC8-8074-4F08DD4865D2}"/>
          </ac:spMkLst>
        </pc:spChg>
        <pc:spChg chg="add mod ord">
          <ac:chgData name="Hamlet Markarian" userId="4926d2b407f31d77" providerId="LiveId" clId="{EEEC791B-24D3-4C70-B5BC-6F44A4C0C734}" dt="2020-04-09T20:58:28.854" v="1695" actId="167"/>
          <ac:spMkLst>
            <pc:docMk/>
            <pc:sldMk cId="1295272826" sldId="1448"/>
            <ac:spMk id="29" creationId="{5AD7BB8C-5080-45A6-923D-78D1A739F726}"/>
          </ac:spMkLst>
        </pc:spChg>
        <pc:spChg chg="del">
          <ac:chgData name="Hamlet Markarian" userId="4926d2b407f31d77" providerId="LiveId" clId="{EEEC791B-24D3-4C70-B5BC-6F44A4C0C734}" dt="2020-04-09T20:56:02.163" v="1667" actId="478"/>
          <ac:spMkLst>
            <pc:docMk/>
            <pc:sldMk cId="1295272826" sldId="1448"/>
            <ac:spMk id="30" creationId="{A7CD6C90-C72C-401B-9949-8155F3E7EC51}"/>
          </ac:spMkLst>
        </pc:spChg>
        <pc:spChg chg="del">
          <ac:chgData name="Hamlet Markarian" userId="4926d2b407f31d77" providerId="LiveId" clId="{EEEC791B-24D3-4C70-B5BC-6F44A4C0C734}" dt="2020-04-09T20:56:02.163" v="1667" actId="478"/>
          <ac:spMkLst>
            <pc:docMk/>
            <pc:sldMk cId="1295272826" sldId="1448"/>
            <ac:spMk id="31" creationId="{FE97DBA5-A447-44CC-B541-BF2D3D4FB7F6}"/>
          </ac:spMkLst>
        </pc:spChg>
        <pc:spChg chg="del">
          <ac:chgData name="Hamlet Markarian" userId="4926d2b407f31d77" providerId="LiveId" clId="{EEEC791B-24D3-4C70-B5BC-6F44A4C0C734}" dt="2020-04-09T20:56:02.163" v="1667" actId="478"/>
          <ac:spMkLst>
            <pc:docMk/>
            <pc:sldMk cId="1295272826" sldId="1448"/>
            <ac:spMk id="32" creationId="{13C6328A-8048-40E7-BC67-D191525A50E9}"/>
          </ac:spMkLst>
        </pc:spChg>
        <pc:spChg chg="add ord">
          <ac:chgData name="Hamlet Markarian" userId="4926d2b407f31d77" providerId="LiveId" clId="{EEEC791B-24D3-4C70-B5BC-6F44A4C0C734}" dt="2020-04-09T20:58:28.854" v="1695" actId="167"/>
          <ac:spMkLst>
            <pc:docMk/>
            <pc:sldMk cId="1295272826" sldId="1448"/>
            <ac:spMk id="33" creationId="{30B0D066-B3DA-4856-96D4-9CCF61314038}"/>
          </ac:spMkLst>
        </pc:spChg>
        <pc:spChg chg="add ord">
          <ac:chgData name="Hamlet Markarian" userId="4926d2b407f31d77" providerId="LiveId" clId="{EEEC791B-24D3-4C70-B5BC-6F44A4C0C734}" dt="2020-04-09T20:58:28.854" v="1695" actId="167"/>
          <ac:spMkLst>
            <pc:docMk/>
            <pc:sldMk cId="1295272826" sldId="1448"/>
            <ac:spMk id="34" creationId="{3DF45936-B6B7-428D-90F1-EF1E96B79984}"/>
          </ac:spMkLst>
        </pc:spChg>
        <pc:spChg chg="add mod">
          <ac:chgData name="Hamlet Markarian" userId="4926d2b407f31d77" providerId="LiveId" clId="{EEEC791B-24D3-4C70-B5BC-6F44A4C0C734}" dt="2020-04-09T21:01:29.499" v="1731" actId="1076"/>
          <ac:spMkLst>
            <pc:docMk/>
            <pc:sldMk cId="1295272826" sldId="1448"/>
            <ac:spMk id="35" creationId="{71F741F5-C074-49E6-81F7-83326916AC3C}"/>
          </ac:spMkLst>
        </pc:spChg>
        <pc:spChg chg="add mod">
          <ac:chgData name="Hamlet Markarian" userId="4926d2b407f31d77" providerId="LiveId" clId="{EEEC791B-24D3-4C70-B5BC-6F44A4C0C734}" dt="2020-04-09T21:07:30.021" v="1805" actId="465"/>
          <ac:spMkLst>
            <pc:docMk/>
            <pc:sldMk cId="1295272826" sldId="1448"/>
            <ac:spMk id="38" creationId="{78E368F9-7185-456C-AE66-C47B8406C805}"/>
          </ac:spMkLst>
        </pc:spChg>
        <pc:spChg chg="del">
          <ac:chgData name="Hamlet Markarian" userId="4926d2b407f31d77" providerId="LiveId" clId="{EEEC791B-24D3-4C70-B5BC-6F44A4C0C734}" dt="2020-04-09T20:56:02.163" v="1667" actId="478"/>
          <ac:spMkLst>
            <pc:docMk/>
            <pc:sldMk cId="1295272826" sldId="1448"/>
            <ac:spMk id="41" creationId="{B2E29553-37DE-4392-820B-6A8BFAB6564D}"/>
          </ac:spMkLst>
        </pc:spChg>
        <pc:spChg chg="add mod">
          <ac:chgData name="Hamlet Markarian" userId="4926d2b407f31d77" providerId="LiveId" clId="{EEEC791B-24D3-4C70-B5BC-6F44A4C0C734}" dt="2020-04-09T21:05:14.202" v="1760" actId="14100"/>
          <ac:spMkLst>
            <pc:docMk/>
            <pc:sldMk cId="1295272826" sldId="1448"/>
            <ac:spMk id="47" creationId="{089D3DC3-6DA1-4389-A93D-4E32816A1D56}"/>
          </ac:spMkLst>
        </pc:spChg>
        <pc:spChg chg="del">
          <ac:chgData name="Hamlet Markarian" userId="4926d2b407f31d77" providerId="LiveId" clId="{EEEC791B-24D3-4C70-B5BC-6F44A4C0C734}" dt="2020-04-09T20:56:10.364" v="1676" actId="478"/>
          <ac:spMkLst>
            <pc:docMk/>
            <pc:sldMk cId="1295272826" sldId="1448"/>
            <ac:spMk id="48" creationId="{1A4CF2E7-098C-4CB4-A06B-FD5F9046B208}"/>
          </ac:spMkLst>
        </pc:spChg>
        <pc:spChg chg="add mod">
          <ac:chgData name="Hamlet Markarian" userId="4926d2b407f31d77" providerId="LiveId" clId="{EEEC791B-24D3-4C70-B5BC-6F44A4C0C734}" dt="2020-04-09T21:05:21.457" v="1764" actId="14100"/>
          <ac:spMkLst>
            <pc:docMk/>
            <pc:sldMk cId="1295272826" sldId="1448"/>
            <ac:spMk id="50" creationId="{FE664DCC-637F-4347-B801-7C8CBE4468AB}"/>
          </ac:spMkLst>
        </pc:spChg>
        <pc:spChg chg="mod">
          <ac:chgData name="Hamlet Markarian" userId="4926d2b407f31d77" providerId="LiveId" clId="{EEEC791B-24D3-4C70-B5BC-6F44A4C0C734}" dt="2020-04-09T20:56:18.878" v="1680" actId="1076"/>
          <ac:spMkLst>
            <pc:docMk/>
            <pc:sldMk cId="1295272826" sldId="1448"/>
            <ac:spMk id="51" creationId="{DD415939-E10A-4723-8B70-1963D8ADB8B2}"/>
          </ac:spMkLst>
        </pc:spChg>
        <pc:spChg chg="mod">
          <ac:chgData name="Hamlet Markarian" userId="4926d2b407f31d77" providerId="LiveId" clId="{EEEC791B-24D3-4C70-B5BC-6F44A4C0C734}" dt="2020-04-09T20:56:18.878" v="1680" actId="1076"/>
          <ac:spMkLst>
            <pc:docMk/>
            <pc:sldMk cId="1295272826" sldId="1448"/>
            <ac:spMk id="52" creationId="{D66B2B15-51EF-4F77-BE50-C26C38995039}"/>
          </ac:spMkLst>
        </pc:spChg>
        <pc:spChg chg="del">
          <ac:chgData name="Hamlet Markarian" userId="4926d2b407f31d77" providerId="LiveId" clId="{EEEC791B-24D3-4C70-B5BC-6F44A4C0C734}" dt="2020-04-09T20:56:12.787" v="1677" actId="478"/>
          <ac:spMkLst>
            <pc:docMk/>
            <pc:sldMk cId="1295272826" sldId="1448"/>
            <ac:spMk id="53" creationId="{89390F02-4D2B-4F3E-95F2-86585A3D1BB5}"/>
          </ac:spMkLst>
        </pc:spChg>
        <pc:spChg chg="add del mod">
          <ac:chgData name="Hamlet Markarian" userId="4926d2b407f31d77" providerId="LiveId" clId="{EEEC791B-24D3-4C70-B5BC-6F44A4C0C734}" dt="2020-04-09T21:05:46.531" v="1778" actId="478"/>
          <ac:spMkLst>
            <pc:docMk/>
            <pc:sldMk cId="1295272826" sldId="1448"/>
            <ac:spMk id="54" creationId="{9FFA2846-F560-41E9-B1E7-018B85500C0A}"/>
          </ac:spMkLst>
        </pc:spChg>
        <pc:spChg chg="add del mod">
          <ac:chgData name="Hamlet Markarian" userId="4926d2b407f31d77" providerId="LiveId" clId="{EEEC791B-24D3-4C70-B5BC-6F44A4C0C734}" dt="2020-04-09T21:05:46.531" v="1778" actId="478"/>
          <ac:spMkLst>
            <pc:docMk/>
            <pc:sldMk cId="1295272826" sldId="1448"/>
            <ac:spMk id="55" creationId="{BB9564EE-18FE-4586-BF6D-C4AA2AA15811}"/>
          </ac:spMkLst>
        </pc:spChg>
        <pc:spChg chg="add mod">
          <ac:chgData name="Hamlet Markarian" userId="4926d2b407f31d77" providerId="LiveId" clId="{EEEC791B-24D3-4C70-B5BC-6F44A4C0C734}" dt="2020-04-09T21:07:30.021" v="1805" actId="465"/>
          <ac:spMkLst>
            <pc:docMk/>
            <pc:sldMk cId="1295272826" sldId="1448"/>
            <ac:spMk id="56" creationId="{DFC4E477-3A35-4768-A2A0-D9BA788274C8}"/>
          </ac:spMkLst>
        </pc:spChg>
        <pc:spChg chg="add mod">
          <ac:chgData name="Hamlet Markarian" userId="4926d2b407f31d77" providerId="LiveId" clId="{EEEC791B-24D3-4C70-B5BC-6F44A4C0C734}" dt="2020-04-09T21:07:30.021" v="1805" actId="465"/>
          <ac:spMkLst>
            <pc:docMk/>
            <pc:sldMk cId="1295272826" sldId="1448"/>
            <ac:spMk id="57" creationId="{D8B96A00-D183-471D-8D66-61134C34BC97}"/>
          </ac:spMkLst>
        </pc:spChg>
        <pc:spChg chg="add mod">
          <ac:chgData name="Hamlet Markarian" userId="4926d2b407f31d77" providerId="LiveId" clId="{EEEC791B-24D3-4C70-B5BC-6F44A4C0C734}" dt="2020-04-09T21:07:30.021" v="1805" actId="465"/>
          <ac:spMkLst>
            <pc:docMk/>
            <pc:sldMk cId="1295272826" sldId="1448"/>
            <ac:spMk id="58" creationId="{4034F4D2-4BD6-4003-BD4D-55AD0CA7E613}"/>
          </ac:spMkLst>
        </pc:spChg>
        <pc:spChg chg="add mod">
          <ac:chgData name="Hamlet Markarian" userId="4926d2b407f31d77" providerId="LiveId" clId="{EEEC791B-24D3-4C70-B5BC-6F44A4C0C734}" dt="2020-04-09T21:07:30.021" v="1805" actId="465"/>
          <ac:spMkLst>
            <pc:docMk/>
            <pc:sldMk cId="1295272826" sldId="1448"/>
            <ac:spMk id="59" creationId="{2D4857A4-759A-4F25-A6CE-929E4D2C38DE}"/>
          </ac:spMkLst>
        </pc:spChg>
        <pc:spChg chg="add mod">
          <ac:chgData name="Hamlet Markarian" userId="4926d2b407f31d77" providerId="LiveId" clId="{EEEC791B-24D3-4C70-B5BC-6F44A4C0C734}" dt="2020-04-09T21:07:30.021" v="1805" actId="465"/>
          <ac:spMkLst>
            <pc:docMk/>
            <pc:sldMk cId="1295272826" sldId="1448"/>
            <ac:spMk id="60" creationId="{67FFFD85-34AA-47EC-803B-FB18FE6028EB}"/>
          </ac:spMkLst>
        </pc:spChg>
        <pc:picChg chg="add mod">
          <ac:chgData name="Hamlet Markarian" userId="4926d2b407f31d77" providerId="LiveId" clId="{EEEC791B-24D3-4C70-B5BC-6F44A4C0C734}" dt="2020-04-09T21:01:09.875" v="1728" actId="207"/>
          <ac:picMkLst>
            <pc:docMk/>
            <pc:sldMk cId="1295272826" sldId="1448"/>
            <ac:picMk id="26" creationId="{1B8213DF-A67B-4978-94CF-A39E1FACC4FD}"/>
          </ac:picMkLst>
        </pc:picChg>
        <pc:picChg chg="del">
          <ac:chgData name="Hamlet Markarian" userId="4926d2b407f31d77" providerId="LiveId" clId="{EEEC791B-24D3-4C70-B5BC-6F44A4C0C734}" dt="2020-04-09T20:56:02.163" v="1667" actId="478"/>
          <ac:picMkLst>
            <pc:docMk/>
            <pc:sldMk cId="1295272826" sldId="1448"/>
            <ac:picMk id="44" creationId="{1D669D28-1271-409D-B36C-B394909F5F0C}"/>
          </ac:picMkLst>
        </pc:picChg>
        <pc:picChg chg="add mod ord">
          <ac:chgData name="Hamlet Markarian" userId="4926d2b407f31d77" providerId="LiveId" clId="{EEEC791B-24D3-4C70-B5BC-6F44A4C0C734}" dt="2020-04-09T21:08:17.522" v="1809" actId="166"/>
          <ac:picMkLst>
            <pc:docMk/>
            <pc:sldMk cId="1295272826" sldId="1448"/>
            <ac:picMk id="46" creationId="{8BE9A687-6FA9-4372-8A60-5A453BDDEC18}"/>
          </ac:picMkLst>
        </pc:picChg>
        <pc:cxnChg chg="del">
          <ac:chgData name="Hamlet Markarian" userId="4926d2b407f31d77" providerId="LiveId" clId="{EEEC791B-24D3-4C70-B5BC-6F44A4C0C734}" dt="2020-04-09T20:56:03.617" v="1668" actId="478"/>
          <ac:cxnSpMkLst>
            <pc:docMk/>
            <pc:sldMk cId="1295272826" sldId="1448"/>
            <ac:cxnSpMk id="4" creationId="{FA3255B5-1133-4272-8888-35A3FE770B0A}"/>
          </ac:cxnSpMkLst>
        </pc:cxnChg>
        <pc:cxnChg chg="add mod">
          <ac:chgData name="Hamlet Markarian" userId="4926d2b407f31d77" providerId="LiveId" clId="{EEEC791B-24D3-4C70-B5BC-6F44A4C0C734}" dt="2020-04-09T21:01:29.499" v="1731" actId="1076"/>
          <ac:cxnSpMkLst>
            <pc:docMk/>
            <pc:sldMk cId="1295272826" sldId="1448"/>
            <ac:cxnSpMk id="5" creationId="{D0B9167A-B983-47DB-B72D-3501979EF381}"/>
          </ac:cxnSpMkLst>
        </pc:cxnChg>
        <pc:cxnChg chg="add del mod">
          <ac:chgData name="Hamlet Markarian" userId="4926d2b407f31d77" providerId="LiveId" clId="{EEEC791B-24D3-4C70-B5BC-6F44A4C0C734}" dt="2020-04-09T21:01:59.724" v="1734" actId="11529"/>
          <ac:cxnSpMkLst>
            <pc:docMk/>
            <pc:sldMk cId="1295272826" sldId="1448"/>
            <ac:cxnSpMk id="15" creationId="{02396FFA-B662-4713-885F-C01906C75195}"/>
          </ac:cxnSpMkLst>
        </pc:cxnChg>
        <pc:cxnChg chg="del mod">
          <ac:chgData name="Hamlet Markarian" userId="4926d2b407f31d77" providerId="LiveId" clId="{EEEC791B-24D3-4C70-B5BC-6F44A4C0C734}" dt="2020-04-09T20:56:02.163" v="1667" actId="478"/>
          <ac:cxnSpMkLst>
            <pc:docMk/>
            <pc:sldMk cId="1295272826" sldId="1448"/>
            <ac:cxnSpMk id="25" creationId="{120A6E07-D4D9-41BC-B636-057C538E6219}"/>
          </ac:cxnSpMkLst>
        </pc:cxnChg>
        <pc:cxnChg chg="add mod">
          <ac:chgData name="Hamlet Markarian" userId="4926d2b407f31d77" providerId="LiveId" clId="{EEEC791B-24D3-4C70-B5BC-6F44A4C0C734}" dt="2020-04-09T21:01:35.788" v="1732" actId="14100"/>
          <ac:cxnSpMkLst>
            <pc:docMk/>
            <pc:sldMk cId="1295272826" sldId="1448"/>
            <ac:cxnSpMk id="36" creationId="{72FB9740-08C6-4CE3-A74F-FD8B5385A464}"/>
          </ac:cxnSpMkLst>
        </pc:cxnChg>
        <pc:cxnChg chg="add mod">
          <ac:chgData name="Hamlet Markarian" userId="4926d2b407f31d77" providerId="LiveId" clId="{EEEC791B-24D3-4C70-B5BC-6F44A4C0C734}" dt="2020-04-09T21:02:19.926" v="1740" actId="692"/>
          <ac:cxnSpMkLst>
            <pc:docMk/>
            <pc:sldMk cId="1295272826" sldId="1448"/>
            <ac:cxnSpMk id="37" creationId="{DF518B9E-148E-4A07-B4E6-149B7BEE613E}"/>
          </ac:cxnSpMkLst>
        </pc:cxnChg>
        <pc:cxnChg chg="del mod">
          <ac:chgData name="Hamlet Markarian" userId="4926d2b407f31d77" providerId="LiveId" clId="{EEEC791B-24D3-4C70-B5BC-6F44A4C0C734}" dt="2020-04-09T20:56:02.163" v="1667" actId="478"/>
          <ac:cxnSpMkLst>
            <pc:docMk/>
            <pc:sldMk cId="1295272826" sldId="1448"/>
            <ac:cxnSpMk id="39" creationId="{F4329205-A0BB-4317-8B51-71F4172E0A86}"/>
          </ac:cxnSpMkLst>
        </pc:cxnChg>
        <pc:cxnChg chg="del mod">
          <ac:chgData name="Hamlet Markarian" userId="4926d2b407f31d77" providerId="LiveId" clId="{EEEC791B-24D3-4C70-B5BC-6F44A4C0C734}" dt="2020-04-09T20:56:10.364" v="1676" actId="478"/>
          <ac:cxnSpMkLst>
            <pc:docMk/>
            <pc:sldMk cId="1295272826" sldId="1448"/>
            <ac:cxnSpMk id="49" creationId="{82788146-84F7-48E9-A03A-35E9A4ECFAF1}"/>
          </ac:cxnSpMkLst>
        </pc:cxnChg>
        <pc:cxnChg chg="add mod">
          <ac:chgData name="Hamlet Markarian" userId="4926d2b407f31d77" providerId="LiveId" clId="{EEEC791B-24D3-4C70-B5BC-6F44A4C0C734}" dt="2020-04-09T21:08:10.221" v="1808" actId="14100"/>
          <ac:cxnSpMkLst>
            <pc:docMk/>
            <pc:sldMk cId="1295272826" sldId="1448"/>
            <ac:cxnSpMk id="61" creationId="{8A56A466-AD41-4B81-B382-45E22BDA4C21}"/>
          </ac:cxnSpMkLst>
        </pc:cxnChg>
      </pc:sldChg>
      <pc:sldChg chg="addSp modSp add">
        <pc:chgData name="Hamlet Markarian" userId="4926d2b407f31d77" providerId="LiveId" clId="{EEEC791B-24D3-4C70-B5BC-6F44A4C0C734}" dt="2020-04-09T21:09:27.620" v="1820" actId="1076"/>
        <pc:sldMkLst>
          <pc:docMk/>
          <pc:sldMk cId="2516163081" sldId="1449"/>
        </pc:sldMkLst>
        <pc:spChg chg="add mod">
          <ac:chgData name="Hamlet Markarian" userId="4926d2b407f31d77" providerId="LiveId" clId="{EEEC791B-24D3-4C70-B5BC-6F44A4C0C734}" dt="2020-04-09T21:09:27.620" v="1820" actId="1076"/>
          <ac:spMkLst>
            <pc:docMk/>
            <pc:sldMk cId="2516163081" sldId="1449"/>
            <ac:spMk id="31" creationId="{490F224D-4F2F-4DC9-BE4F-C184D5AFC6EF}"/>
          </ac:spMkLst>
        </pc:spChg>
        <pc:spChg chg="mod">
          <ac:chgData name="Hamlet Markarian" userId="4926d2b407f31d77" providerId="LiveId" clId="{EEEC791B-24D3-4C70-B5BC-6F44A4C0C734}" dt="2020-04-09T21:08:53.903" v="1813" actId="14100"/>
          <ac:spMkLst>
            <pc:docMk/>
            <pc:sldMk cId="2516163081" sldId="1449"/>
            <ac:spMk id="47" creationId="{089D3DC3-6DA1-4389-A93D-4E32816A1D56}"/>
          </ac:spMkLst>
        </pc:spChg>
      </pc:sldChg>
      <pc:sldChg chg="addSp delSp modSp add">
        <pc:chgData name="Hamlet Markarian" userId="4926d2b407f31d77" providerId="LiveId" clId="{EEEC791B-24D3-4C70-B5BC-6F44A4C0C734}" dt="2020-04-09T21:40:49.260" v="2262" actId="1037"/>
        <pc:sldMkLst>
          <pc:docMk/>
          <pc:sldMk cId="3076855396" sldId="1450"/>
        </pc:sldMkLst>
        <pc:spChg chg="mod">
          <ac:chgData name="Hamlet Markarian" userId="4926d2b407f31d77" providerId="LiveId" clId="{EEEC791B-24D3-4C70-B5BC-6F44A4C0C734}" dt="2020-04-09T21:09:47.828" v="1825"/>
          <ac:spMkLst>
            <pc:docMk/>
            <pc:sldMk cId="3076855396" sldId="1450"/>
            <ac:spMk id="18" creationId="{175E7200-6738-4807-9933-95B8A89DCB86}"/>
          </ac:spMkLst>
        </pc:spChg>
        <pc:spChg chg="mod">
          <ac:chgData name="Hamlet Markarian" userId="4926d2b407f31d77" providerId="LiveId" clId="{EEEC791B-24D3-4C70-B5BC-6F44A4C0C734}" dt="2020-04-09T21:18:13.715" v="1940" actId="1076"/>
          <ac:spMkLst>
            <pc:docMk/>
            <pc:sldMk cId="3076855396" sldId="1450"/>
            <ac:spMk id="19" creationId="{42101231-1855-46EE-A3D9-B84E75ACB56A}"/>
          </ac:spMkLst>
        </pc:spChg>
        <pc:spChg chg="del">
          <ac:chgData name="Hamlet Markarian" userId="4926d2b407f31d77" providerId="LiveId" clId="{EEEC791B-24D3-4C70-B5BC-6F44A4C0C734}" dt="2020-04-09T21:09:37.812" v="1822" actId="478"/>
          <ac:spMkLst>
            <pc:docMk/>
            <pc:sldMk cId="3076855396" sldId="1450"/>
            <ac:spMk id="23" creationId="{510FDDDD-D783-42B8-A113-47F5B2457734}"/>
          </ac:spMkLst>
        </pc:spChg>
        <pc:spChg chg="del">
          <ac:chgData name="Hamlet Markarian" userId="4926d2b407f31d77" providerId="LiveId" clId="{EEEC791B-24D3-4C70-B5BC-6F44A4C0C734}" dt="2020-04-09T21:09:37.812" v="1822" actId="478"/>
          <ac:spMkLst>
            <pc:docMk/>
            <pc:sldMk cId="3076855396" sldId="1450"/>
            <ac:spMk id="24" creationId="{17ABB154-ADE1-4C63-BB7D-EBB20C4B0016}"/>
          </ac:spMkLst>
        </pc:spChg>
        <pc:spChg chg="del">
          <ac:chgData name="Hamlet Markarian" userId="4926d2b407f31d77" providerId="LiveId" clId="{EEEC791B-24D3-4C70-B5BC-6F44A4C0C734}" dt="2020-04-09T21:09:37.812" v="1822" actId="478"/>
          <ac:spMkLst>
            <pc:docMk/>
            <pc:sldMk cId="3076855396" sldId="1450"/>
            <ac:spMk id="27" creationId="{994266BB-8AD5-4BA8-BE42-2CEB04FE83DD}"/>
          </ac:spMkLst>
        </pc:spChg>
        <pc:spChg chg="del">
          <ac:chgData name="Hamlet Markarian" userId="4926d2b407f31d77" providerId="LiveId" clId="{EEEC791B-24D3-4C70-B5BC-6F44A4C0C734}" dt="2020-04-09T21:09:37.812" v="1822" actId="478"/>
          <ac:spMkLst>
            <pc:docMk/>
            <pc:sldMk cId="3076855396" sldId="1450"/>
            <ac:spMk id="28" creationId="{AF6EEFE6-9E7A-4CC8-8074-4F08DD4865D2}"/>
          </ac:spMkLst>
        </pc:spChg>
        <pc:spChg chg="del">
          <ac:chgData name="Hamlet Markarian" userId="4926d2b407f31d77" providerId="LiveId" clId="{EEEC791B-24D3-4C70-B5BC-6F44A4C0C734}" dt="2020-04-09T21:09:37.812" v="1822" actId="478"/>
          <ac:spMkLst>
            <pc:docMk/>
            <pc:sldMk cId="3076855396" sldId="1450"/>
            <ac:spMk id="29" creationId="{5AD7BB8C-5080-45A6-923D-78D1A739F726}"/>
          </ac:spMkLst>
        </pc:spChg>
        <pc:spChg chg="del">
          <ac:chgData name="Hamlet Markarian" userId="4926d2b407f31d77" providerId="LiveId" clId="{EEEC791B-24D3-4C70-B5BC-6F44A4C0C734}" dt="2020-04-09T21:09:37.812" v="1822" actId="478"/>
          <ac:spMkLst>
            <pc:docMk/>
            <pc:sldMk cId="3076855396" sldId="1450"/>
            <ac:spMk id="31" creationId="{490F224D-4F2F-4DC9-BE4F-C184D5AFC6EF}"/>
          </ac:spMkLst>
        </pc:spChg>
        <pc:spChg chg="del">
          <ac:chgData name="Hamlet Markarian" userId="4926d2b407f31d77" providerId="LiveId" clId="{EEEC791B-24D3-4C70-B5BC-6F44A4C0C734}" dt="2020-04-09T21:09:37.812" v="1822" actId="478"/>
          <ac:spMkLst>
            <pc:docMk/>
            <pc:sldMk cId="3076855396" sldId="1450"/>
            <ac:spMk id="33" creationId="{30B0D066-B3DA-4856-96D4-9CCF61314038}"/>
          </ac:spMkLst>
        </pc:spChg>
        <pc:spChg chg="del">
          <ac:chgData name="Hamlet Markarian" userId="4926d2b407f31d77" providerId="LiveId" clId="{EEEC791B-24D3-4C70-B5BC-6F44A4C0C734}" dt="2020-04-09T21:09:37.812" v="1822" actId="478"/>
          <ac:spMkLst>
            <pc:docMk/>
            <pc:sldMk cId="3076855396" sldId="1450"/>
            <ac:spMk id="34" creationId="{3DF45936-B6B7-428D-90F1-EF1E96B79984}"/>
          </ac:spMkLst>
        </pc:spChg>
        <pc:spChg chg="del">
          <ac:chgData name="Hamlet Markarian" userId="4926d2b407f31d77" providerId="LiveId" clId="{EEEC791B-24D3-4C70-B5BC-6F44A4C0C734}" dt="2020-04-09T21:09:37.812" v="1822" actId="478"/>
          <ac:spMkLst>
            <pc:docMk/>
            <pc:sldMk cId="3076855396" sldId="1450"/>
            <ac:spMk id="35" creationId="{71F741F5-C074-49E6-81F7-83326916AC3C}"/>
          </ac:spMkLst>
        </pc:spChg>
        <pc:spChg chg="del">
          <ac:chgData name="Hamlet Markarian" userId="4926d2b407f31d77" providerId="LiveId" clId="{EEEC791B-24D3-4C70-B5BC-6F44A4C0C734}" dt="2020-04-09T21:09:37.812" v="1822" actId="478"/>
          <ac:spMkLst>
            <pc:docMk/>
            <pc:sldMk cId="3076855396" sldId="1450"/>
            <ac:spMk id="38" creationId="{78E368F9-7185-456C-AE66-C47B8406C805}"/>
          </ac:spMkLst>
        </pc:spChg>
        <pc:spChg chg="mod topLvl">
          <ac:chgData name="Hamlet Markarian" userId="4926d2b407f31d77" providerId="LiveId" clId="{EEEC791B-24D3-4C70-B5BC-6F44A4C0C734}" dt="2020-04-09T21:21:50.300" v="1967" actId="1035"/>
          <ac:spMkLst>
            <pc:docMk/>
            <pc:sldMk cId="3076855396" sldId="1450"/>
            <ac:spMk id="45" creationId="{6B3B4689-9A24-4A16-BC93-C59B19337889}"/>
          </ac:spMkLst>
        </pc:spChg>
        <pc:spChg chg="del">
          <ac:chgData name="Hamlet Markarian" userId="4926d2b407f31d77" providerId="LiveId" clId="{EEEC791B-24D3-4C70-B5BC-6F44A4C0C734}" dt="2020-04-09T21:09:37.812" v="1822" actId="478"/>
          <ac:spMkLst>
            <pc:docMk/>
            <pc:sldMk cId="3076855396" sldId="1450"/>
            <ac:spMk id="47" creationId="{089D3DC3-6DA1-4389-A93D-4E32816A1D56}"/>
          </ac:spMkLst>
        </pc:spChg>
        <pc:spChg chg="del mod topLvl">
          <ac:chgData name="Hamlet Markarian" userId="4926d2b407f31d77" providerId="LiveId" clId="{EEEC791B-24D3-4C70-B5BC-6F44A4C0C734}" dt="2020-04-09T21:12:27.147" v="1828" actId="478"/>
          <ac:spMkLst>
            <pc:docMk/>
            <pc:sldMk cId="3076855396" sldId="1450"/>
            <ac:spMk id="48" creationId="{D40C1FA6-E9C2-4974-92F1-178987FDEA98}"/>
          </ac:spMkLst>
        </pc:spChg>
        <pc:spChg chg="del">
          <ac:chgData name="Hamlet Markarian" userId="4926d2b407f31d77" providerId="LiveId" clId="{EEEC791B-24D3-4C70-B5BC-6F44A4C0C734}" dt="2020-04-09T21:09:37.812" v="1822" actId="478"/>
          <ac:spMkLst>
            <pc:docMk/>
            <pc:sldMk cId="3076855396" sldId="1450"/>
            <ac:spMk id="50" creationId="{FE664DCC-637F-4347-B801-7C8CBE4468AB}"/>
          </ac:spMkLst>
        </pc:spChg>
        <pc:spChg chg="del">
          <ac:chgData name="Hamlet Markarian" userId="4926d2b407f31d77" providerId="LiveId" clId="{EEEC791B-24D3-4C70-B5BC-6F44A4C0C734}" dt="2020-04-09T21:09:39.721" v="1824" actId="478"/>
          <ac:spMkLst>
            <pc:docMk/>
            <pc:sldMk cId="3076855396" sldId="1450"/>
            <ac:spMk id="51" creationId="{DD415939-E10A-4723-8B70-1963D8ADB8B2}"/>
          </ac:spMkLst>
        </pc:spChg>
        <pc:spChg chg="del">
          <ac:chgData name="Hamlet Markarian" userId="4926d2b407f31d77" providerId="LiveId" clId="{EEEC791B-24D3-4C70-B5BC-6F44A4C0C734}" dt="2020-04-09T21:09:38.985" v="1823" actId="478"/>
          <ac:spMkLst>
            <pc:docMk/>
            <pc:sldMk cId="3076855396" sldId="1450"/>
            <ac:spMk id="52" creationId="{D66B2B15-51EF-4F77-BE50-C26C38995039}"/>
          </ac:spMkLst>
        </pc:spChg>
        <pc:spChg chg="mod topLvl">
          <ac:chgData name="Hamlet Markarian" userId="4926d2b407f31d77" providerId="LiveId" clId="{EEEC791B-24D3-4C70-B5BC-6F44A4C0C734}" dt="2020-04-09T21:21:50.300" v="1967" actId="1035"/>
          <ac:spMkLst>
            <pc:docMk/>
            <pc:sldMk cId="3076855396" sldId="1450"/>
            <ac:spMk id="53" creationId="{38C47829-66D2-4718-87C4-D4235C021B57}"/>
          </ac:spMkLst>
        </pc:spChg>
        <pc:spChg chg="del mod topLvl">
          <ac:chgData name="Hamlet Markarian" userId="4926d2b407f31d77" providerId="LiveId" clId="{EEEC791B-24D3-4C70-B5BC-6F44A4C0C734}" dt="2020-04-09T21:16:27.891" v="1929" actId="478"/>
          <ac:spMkLst>
            <pc:docMk/>
            <pc:sldMk cId="3076855396" sldId="1450"/>
            <ac:spMk id="54" creationId="{F5050726-F12B-4733-9812-EC1144564F63}"/>
          </ac:spMkLst>
        </pc:spChg>
        <pc:spChg chg="del">
          <ac:chgData name="Hamlet Markarian" userId="4926d2b407f31d77" providerId="LiveId" clId="{EEEC791B-24D3-4C70-B5BC-6F44A4C0C734}" dt="2020-04-09T21:09:37.812" v="1822" actId="478"/>
          <ac:spMkLst>
            <pc:docMk/>
            <pc:sldMk cId="3076855396" sldId="1450"/>
            <ac:spMk id="56" creationId="{DFC4E477-3A35-4768-A2A0-D9BA788274C8}"/>
          </ac:spMkLst>
        </pc:spChg>
        <pc:spChg chg="del">
          <ac:chgData name="Hamlet Markarian" userId="4926d2b407f31d77" providerId="LiveId" clId="{EEEC791B-24D3-4C70-B5BC-6F44A4C0C734}" dt="2020-04-09T21:09:37.812" v="1822" actId="478"/>
          <ac:spMkLst>
            <pc:docMk/>
            <pc:sldMk cId="3076855396" sldId="1450"/>
            <ac:spMk id="57" creationId="{D8B96A00-D183-471D-8D66-61134C34BC97}"/>
          </ac:spMkLst>
        </pc:spChg>
        <pc:spChg chg="del">
          <ac:chgData name="Hamlet Markarian" userId="4926d2b407f31d77" providerId="LiveId" clId="{EEEC791B-24D3-4C70-B5BC-6F44A4C0C734}" dt="2020-04-09T21:09:37.812" v="1822" actId="478"/>
          <ac:spMkLst>
            <pc:docMk/>
            <pc:sldMk cId="3076855396" sldId="1450"/>
            <ac:spMk id="58" creationId="{4034F4D2-4BD6-4003-BD4D-55AD0CA7E613}"/>
          </ac:spMkLst>
        </pc:spChg>
        <pc:spChg chg="del">
          <ac:chgData name="Hamlet Markarian" userId="4926d2b407f31d77" providerId="LiveId" clId="{EEEC791B-24D3-4C70-B5BC-6F44A4C0C734}" dt="2020-04-09T21:09:37.812" v="1822" actId="478"/>
          <ac:spMkLst>
            <pc:docMk/>
            <pc:sldMk cId="3076855396" sldId="1450"/>
            <ac:spMk id="59" creationId="{2D4857A4-759A-4F25-A6CE-929E4D2C38DE}"/>
          </ac:spMkLst>
        </pc:spChg>
        <pc:spChg chg="del">
          <ac:chgData name="Hamlet Markarian" userId="4926d2b407f31d77" providerId="LiveId" clId="{EEEC791B-24D3-4C70-B5BC-6F44A4C0C734}" dt="2020-04-09T21:09:37.812" v="1822" actId="478"/>
          <ac:spMkLst>
            <pc:docMk/>
            <pc:sldMk cId="3076855396" sldId="1450"/>
            <ac:spMk id="60" creationId="{67FFFD85-34AA-47EC-803B-FB18FE6028EB}"/>
          </ac:spMkLst>
        </pc:spChg>
        <pc:spChg chg="mod topLvl">
          <ac:chgData name="Hamlet Markarian" userId="4926d2b407f31d77" providerId="LiveId" clId="{EEEC791B-24D3-4C70-B5BC-6F44A4C0C734}" dt="2020-04-09T21:21:50.300" v="1967" actId="1035"/>
          <ac:spMkLst>
            <pc:docMk/>
            <pc:sldMk cId="3076855396" sldId="1450"/>
            <ac:spMk id="62" creationId="{8D1997E8-125A-4EB7-B128-2E26BCBEF74B}"/>
          </ac:spMkLst>
        </pc:spChg>
        <pc:spChg chg="mod topLvl">
          <ac:chgData name="Hamlet Markarian" userId="4926d2b407f31d77" providerId="LiveId" clId="{EEEC791B-24D3-4C70-B5BC-6F44A4C0C734}" dt="2020-04-09T21:21:50.300" v="1967" actId="1035"/>
          <ac:spMkLst>
            <pc:docMk/>
            <pc:sldMk cId="3076855396" sldId="1450"/>
            <ac:spMk id="68" creationId="{3F4D0A26-9CD4-46E1-8F87-B7CD89E5F9A1}"/>
          </ac:spMkLst>
        </pc:spChg>
        <pc:spChg chg="mod topLvl">
          <ac:chgData name="Hamlet Markarian" userId="4926d2b407f31d77" providerId="LiveId" clId="{EEEC791B-24D3-4C70-B5BC-6F44A4C0C734}" dt="2020-04-09T21:22:50.878" v="1982" actId="207"/>
          <ac:spMkLst>
            <pc:docMk/>
            <pc:sldMk cId="3076855396" sldId="1450"/>
            <ac:spMk id="75" creationId="{C216AE0A-B2BD-4410-9AA5-20E17134AF55}"/>
          </ac:spMkLst>
        </pc:spChg>
        <pc:spChg chg="del mod topLvl">
          <ac:chgData name="Hamlet Markarian" userId="4926d2b407f31d77" providerId="LiveId" clId="{EEEC791B-24D3-4C70-B5BC-6F44A4C0C734}" dt="2020-04-09T21:12:39.660" v="1829" actId="478"/>
          <ac:spMkLst>
            <pc:docMk/>
            <pc:sldMk cId="3076855396" sldId="1450"/>
            <ac:spMk id="76" creationId="{B914629F-ABFF-4B5A-943F-11E1394D1EEF}"/>
          </ac:spMkLst>
        </pc:spChg>
        <pc:spChg chg="mod topLvl">
          <ac:chgData name="Hamlet Markarian" userId="4926d2b407f31d77" providerId="LiveId" clId="{EEEC791B-24D3-4C70-B5BC-6F44A4C0C734}" dt="2020-04-09T21:21:50.300" v="1967" actId="1035"/>
          <ac:spMkLst>
            <pc:docMk/>
            <pc:sldMk cId="3076855396" sldId="1450"/>
            <ac:spMk id="78" creationId="{203CAF5B-BC45-406E-B3C4-2CF71E225191}"/>
          </ac:spMkLst>
        </pc:spChg>
        <pc:spChg chg="add mod">
          <ac:chgData name="Hamlet Markarian" userId="4926d2b407f31d77" providerId="LiveId" clId="{EEEC791B-24D3-4C70-B5BC-6F44A4C0C734}" dt="2020-04-09T21:21:50.300" v="1967" actId="1035"/>
          <ac:spMkLst>
            <pc:docMk/>
            <pc:sldMk cId="3076855396" sldId="1450"/>
            <ac:spMk id="82" creationId="{A69252CE-4E20-46DE-8ED3-013487E0881F}"/>
          </ac:spMkLst>
        </pc:spChg>
        <pc:spChg chg="add del">
          <ac:chgData name="Hamlet Markarian" userId="4926d2b407f31d77" providerId="LiveId" clId="{EEEC791B-24D3-4C70-B5BC-6F44A4C0C734}" dt="2020-04-09T21:13:44.171" v="1893" actId="478"/>
          <ac:spMkLst>
            <pc:docMk/>
            <pc:sldMk cId="3076855396" sldId="1450"/>
            <ac:spMk id="83" creationId="{97B326DF-40E1-469F-BF89-62098FE8BAC3}"/>
          </ac:spMkLst>
        </pc:spChg>
        <pc:spChg chg="add mod">
          <ac:chgData name="Hamlet Markarian" userId="4926d2b407f31d77" providerId="LiveId" clId="{EEEC791B-24D3-4C70-B5BC-6F44A4C0C734}" dt="2020-04-09T21:21:50.300" v="1967" actId="1035"/>
          <ac:spMkLst>
            <pc:docMk/>
            <pc:sldMk cId="3076855396" sldId="1450"/>
            <ac:spMk id="84" creationId="{B3AFE6FA-685F-4D06-8B6B-9E6AFED1B572}"/>
          </ac:spMkLst>
        </pc:spChg>
        <pc:spChg chg="add mod">
          <ac:chgData name="Hamlet Markarian" userId="4926d2b407f31d77" providerId="LiveId" clId="{EEEC791B-24D3-4C70-B5BC-6F44A4C0C734}" dt="2020-04-09T21:21:50.300" v="1967" actId="1035"/>
          <ac:spMkLst>
            <pc:docMk/>
            <pc:sldMk cId="3076855396" sldId="1450"/>
            <ac:spMk id="85" creationId="{6BE4D966-6E73-49E7-A0B5-72D04D257F1F}"/>
          </ac:spMkLst>
        </pc:spChg>
        <pc:spChg chg="add mod">
          <ac:chgData name="Hamlet Markarian" userId="4926d2b407f31d77" providerId="LiveId" clId="{EEEC791B-24D3-4C70-B5BC-6F44A4C0C734}" dt="2020-04-09T21:21:50.300" v="1967" actId="1035"/>
          <ac:spMkLst>
            <pc:docMk/>
            <pc:sldMk cId="3076855396" sldId="1450"/>
            <ac:spMk id="86" creationId="{4532CB8A-A3CB-4FE3-A311-8FF78043244A}"/>
          </ac:spMkLst>
        </pc:spChg>
        <pc:spChg chg="add del">
          <ac:chgData name="Hamlet Markarian" userId="4926d2b407f31d77" providerId="LiveId" clId="{EEEC791B-24D3-4C70-B5BC-6F44A4C0C734}" dt="2020-04-09T21:13:44.171" v="1893" actId="478"/>
          <ac:spMkLst>
            <pc:docMk/>
            <pc:sldMk cId="3076855396" sldId="1450"/>
            <ac:spMk id="87" creationId="{F4E62EC6-8551-4EF4-A125-3122FEA93222}"/>
          </ac:spMkLst>
        </pc:spChg>
        <pc:spChg chg="add mod">
          <ac:chgData name="Hamlet Markarian" userId="4926d2b407f31d77" providerId="LiveId" clId="{EEEC791B-24D3-4C70-B5BC-6F44A4C0C734}" dt="2020-04-09T21:21:50.300" v="1967" actId="1035"/>
          <ac:spMkLst>
            <pc:docMk/>
            <pc:sldMk cId="3076855396" sldId="1450"/>
            <ac:spMk id="88" creationId="{16901BAA-7E83-4A03-83FA-337E43EFDFFD}"/>
          </ac:spMkLst>
        </pc:spChg>
        <pc:spChg chg="add mod">
          <ac:chgData name="Hamlet Markarian" userId="4926d2b407f31d77" providerId="LiveId" clId="{EEEC791B-24D3-4C70-B5BC-6F44A4C0C734}" dt="2020-04-09T21:21:50.300" v="1967" actId="1035"/>
          <ac:spMkLst>
            <pc:docMk/>
            <pc:sldMk cId="3076855396" sldId="1450"/>
            <ac:spMk id="89" creationId="{8E7D4F01-250F-4F6E-838C-48A2524636E4}"/>
          </ac:spMkLst>
        </pc:spChg>
        <pc:spChg chg="add mod">
          <ac:chgData name="Hamlet Markarian" userId="4926d2b407f31d77" providerId="LiveId" clId="{EEEC791B-24D3-4C70-B5BC-6F44A4C0C734}" dt="2020-04-09T21:21:50.300" v="1967" actId="1035"/>
          <ac:spMkLst>
            <pc:docMk/>
            <pc:sldMk cId="3076855396" sldId="1450"/>
            <ac:spMk id="90" creationId="{91184D0E-0083-40D8-B4BE-5669D7D0293A}"/>
          </ac:spMkLst>
        </pc:spChg>
        <pc:spChg chg="add mod">
          <ac:chgData name="Hamlet Markarian" userId="4926d2b407f31d77" providerId="LiveId" clId="{EEEC791B-24D3-4C70-B5BC-6F44A4C0C734}" dt="2020-04-09T21:21:50.300" v="1967" actId="1035"/>
          <ac:spMkLst>
            <pc:docMk/>
            <pc:sldMk cId="3076855396" sldId="1450"/>
            <ac:spMk id="91" creationId="{7F0D73EB-5BEF-4672-9DCC-003542E475CB}"/>
          </ac:spMkLst>
        </pc:spChg>
        <pc:spChg chg="add mod">
          <ac:chgData name="Hamlet Markarian" userId="4926d2b407f31d77" providerId="LiveId" clId="{EEEC791B-24D3-4C70-B5BC-6F44A4C0C734}" dt="2020-04-09T21:21:50.300" v="1967" actId="1035"/>
          <ac:spMkLst>
            <pc:docMk/>
            <pc:sldMk cId="3076855396" sldId="1450"/>
            <ac:spMk id="92" creationId="{5BB240EC-C4DB-4774-A62C-64ABB3B72F54}"/>
          </ac:spMkLst>
        </pc:spChg>
        <pc:spChg chg="add mod">
          <ac:chgData name="Hamlet Markarian" userId="4926d2b407f31d77" providerId="LiveId" clId="{EEEC791B-24D3-4C70-B5BC-6F44A4C0C734}" dt="2020-04-09T21:40:49.260" v="2262" actId="1037"/>
          <ac:spMkLst>
            <pc:docMk/>
            <pc:sldMk cId="3076855396" sldId="1450"/>
            <ac:spMk id="93" creationId="{0900508C-0409-416F-980E-70A0A8D51AD8}"/>
          </ac:spMkLst>
        </pc:spChg>
        <pc:grpChg chg="add del">
          <ac:chgData name="Hamlet Markarian" userId="4926d2b407f31d77" providerId="LiveId" clId="{EEEC791B-24D3-4C70-B5BC-6F44A4C0C734}" dt="2020-04-09T21:12:24.333" v="1827" actId="165"/>
          <ac:grpSpMkLst>
            <pc:docMk/>
            <pc:sldMk cId="3076855396" sldId="1450"/>
            <ac:grpSpMk id="44" creationId="{749F9C22-5BF4-432F-9DC1-7D515A929E61}"/>
          </ac:grpSpMkLst>
        </pc:grpChg>
        <pc:grpChg chg="add del">
          <ac:chgData name="Hamlet Markarian" userId="4926d2b407f31d77" providerId="LiveId" clId="{EEEC791B-24D3-4C70-B5BC-6F44A4C0C734}" dt="2020-04-09T21:12:24.333" v="1827" actId="165"/>
          <ac:grpSpMkLst>
            <pc:docMk/>
            <pc:sldMk cId="3076855396" sldId="1450"/>
            <ac:grpSpMk id="49" creationId="{876B24CB-1FDA-4AD5-ABF3-27E2805FCD9C}"/>
          </ac:grpSpMkLst>
        </pc:grpChg>
        <pc:grpChg chg="add del">
          <ac:chgData name="Hamlet Markarian" userId="4926d2b407f31d77" providerId="LiveId" clId="{EEEC791B-24D3-4C70-B5BC-6F44A4C0C734}" dt="2020-04-09T21:12:24.333" v="1827" actId="165"/>
          <ac:grpSpMkLst>
            <pc:docMk/>
            <pc:sldMk cId="3076855396" sldId="1450"/>
            <ac:grpSpMk id="55" creationId="{13154252-BDC5-423A-A769-662120DB794F}"/>
          </ac:grpSpMkLst>
        </pc:grpChg>
        <pc:grpChg chg="mod topLvl">
          <ac:chgData name="Hamlet Markarian" userId="4926d2b407f31d77" providerId="LiveId" clId="{EEEC791B-24D3-4C70-B5BC-6F44A4C0C734}" dt="2020-04-09T21:21:50.300" v="1967" actId="1035"/>
          <ac:grpSpMkLst>
            <pc:docMk/>
            <pc:sldMk cId="3076855396" sldId="1450"/>
            <ac:grpSpMk id="63" creationId="{030AA55E-E3CF-4CCA-91B8-2C8F18E36CD8}"/>
          </ac:grpSpMkLst>
        </pc:grpChg>
        <pc:grpChg chg="add del">
          <ac:chgData name="Hamlet Markarian" userId="4926d2b407f31d77" providerId="LiveId" clId="{EEEC791B-24D3-4C70-B5BC-6F44A4C0C734}" dt="2020-04-09T21:12:24.333" v="1827" actId="165"/>
          <ac:grpSpMkLst>
            <pc:docMk/>
            <pc:sldMk cId="3076855396" sldId="1450"/>
            <ac:grpSpMk id="67" creationId="{3BD21EE7-DA68-4558-9880-AE39E024E82D}"/>
          </ac:grpSpMkLst>
        </pc:grpChg>
        <pc:grpChg chg="mod topLvl">
          <ac:chgData name="Hamlet Markarian" userId="4926d2b407f31d77" providerId="LiveId" clId="{EEEC791B-24D3-4C70-B5BC-6F44A4C0C734}" dt="2020-04-09T21:21:50.300" v="1967" actId="1035"/>
          <ac:grpSpMkLst>
            <pc:docMk/>
            <pc:sldMk cId="3076855396" sldId="1450"/>
            <ac:grpSpMk id="69" creationId="{336796E3-D9BB-4163-94F6-64B4DB9A864D}"/>
          </ac:grpSpMkLst>
        </pc:grpChg>
        <pc:grpChg chg="add del">
          <ac:chgData name="Hamlet Markarian" userId="4926d2b407f31d77" providerId="LiveId" clId="{EEEC791B-24D3-4C70-B5BC-6F44A4C0C734}" dt="2020-04-09T21:12:24.333" v="1827" actId="165"/>
          <ac:grpSpMkLst>
            <pc:docMk/>
            <pc:sldMk cId="3076855396" sldId="1450"/>
            <ac:grpSpMk id="74" creationId="{95D4B49C-3A78-48D0-B5AE-CD0A6DF7CEB8}"/>
          </ac:grpSpMkLst>
        </pc:grpChg>
        <pc:grpChg chg="add del">
          <ac:chgData name="Hamlet Markarian" userId="4926d2b407f31d77" providerId="LiveId" clId="{EEEC791B-24D3-4C70-B5BC-6F44A4C0C734}" dt="2020-04-09T21:12:24.333" v="1827" actId="165"/>
          <ac:grpSpMkLst>
            <pc:docMk/>
            <pc:sldMk cId="3076855396" sldId="1450"/>
            <ac:grpSpMk id="77" creationId="{7EC66A41-1B20-4087-B692-47C8A381E331}"/>
          </ac:grpSpMkLst>
        </pc:grpChg>
        <pc:grpChg chg="del mod topLvl">
          <ac:chgData name="Hamlet Markarian" userId="4926d2b407f31d77" providerId="LiveId" clId="{EEEC791B-24D3-4C70-B5BC-6F44A4C0C734}" dt="2020-04-09T21:15:49.779" v="1922" actId="478"/>
          <ac:grpSpMkLst>
            <pc:docMk/>
            <pc:sldMk cId="3076855396" sldId="1450"/>
            <ac:grpSpMk id="79" creationId="{731C3E0F-3062-415D-B78F-223F030E089A}"/>
          </ac:grpSpMkLst>
        </pc:grpChg>
        <pc:picChg chg="del">
          <ac:chgData name="Hamlet Markarian" userId="4926d2b407f31d77" providerId="LiveId" clId="{EEEC791B-24D3-4C70-B5BC-6F44A4C0C734}" dt="2020-04-09T21:09:37.812" v="1822" actId="478"/>
          <ac:picMkLst>
            <pc:docMk/>
            <pc:sldMk cId="3076855396" sldId="1450"/>
            <ac:picMk id="26" creationId="{1B8213DF-A67B-4978-94CF-A39E1FACC4FD}"/>
          </ac:picMkLst>
        </pc:picChg>
        <pc:picChg chg="del">
          <ac:chgData name="Hamlet Markarian" userId="4926d2b407f31d77" providerId="LiveId" clId="{EEEC791B-24D3-4C70-B5BC-6F44A4C0C734}" dt="2020-04-09T21:09:37.812" v="1822" actId="478"/>
          <ac:picMkLst>
            <pc:docMk/>
            <pc:sldMk cId="3076855396" sldId="1450"/>
            <ac:picMk id="46" creationId="{8BE9A687-6FA9-4372-8A60-5A453BDDEC18}"/>
          </ac:picMkLst>
        </pc:picChg>
        <pc:cxnChg chg="del mod">
          <ac:chgData name="Hamlet Markarian" userId="4926d2b407f31d77" providerId="LiveId" clId="{EEEC791B-24D3-4C70-B5BC-6F44A4C0C734}" dt="2020-04-09T21:09:37.812" v="1822" actId="478"/>
          <ac:cxnSpMkLst>
            <pc:docMk/>
            <pc:sldMk cId="3076855396" sldId="1450"/>
            <ac:cxnSpMk id="5" creationId="{D0B9167A-B983-47DB-B72D-3501979EF381}"/>
          </ac:cxnSpMkLst>
        </pc:cxnChg>
        <pc:cxnChg chg="add mod">
          <ac:chgData name="Hamlet Markarian" userId="4926d2b407f31d77" providerId="LiveId" clId="{EEEC791B-24D3-4C70-B5BC-6F44A4C0C734}" dt="2020-04-09T21:21:50.300" v="1967" actId="1035"/>
          <ac:cxnSpMkLst>
            <pc:docMk/>
            <pc:sldMk cId="3076855396" sldId="1450"/>
            <ac:cxnSpMk id="32" creationId="{76FCFEA2-AB25-4C29-9A1C-F1AE557602F7}"/>
          </ac:cxnSpMkLst>
        </pc:cxnChg>
        <pc:cxnChg chg="del mod">
          <ac:chgData name="Hamlet Markarian" userId="4926d2b407f31d77" providerId="LiveId" clId="{EEEC791B-24D3-4C70-B5BC-6F44A4C0C734}" dt="2020-04-09T21:09:37.812" v="1822" actId="478"/>
          <ac:cxnSpMkLst>
            <pc:docMk/>
            <pc:sldMk cId="3076855396" sldId="1450"/>
            <ac:cxnSpMk id="36" creationId="{72FB9740-08C6-4CE3-A74F-FD8B5385A464}"/>
          </ac:cxnSpMkLst>
        </pc:cxnChg>
        <pc:cxnChg chg="del mod">
          <ac:chgData name="Hamlet Markarian" userId="4926d2b407f31d77" providerId="LiveId" clId="{EEEC791B-24D3-4C70-B5BC-6F44A4C0C734}" dt="2020-04-09T21:09:37.812" v="1822" actId="478"/>
          <ac:cxnSpMkLst>
            <pc:docMk/>
            <pc:sldMk cId="3076855396" sldId="1450"/>
            <ac:cxnSpMk id="37" creationId="{DF518B9E-148E-4A07-B4E6-149B7BEE613E}"/>
          </ac:cxnSpMkLst>
        </pc:cxnChg>
        <pc:cxnChg chg="add mod">
          <ac:chgData name="Hamlet Markarian" userId="4926d2b407f31d77" providerId="LiveId" clId="{EEEC791B-24D3-4C70-B5BC-6F44A4C0C734}" dt="2020-04-09T21:21:50.300" v="1967" actId="1035"/>
          <ac:cxnSpMkLst>
            <pc:docMk/>
            <pc:sldMk cId="3076855396" sldId="1450"/>
            <ac:cxnSpMk id="39" creationId="{532AEFA1-4DD0-4C5C-A8DA-77FB4C6C05A2}"/>
          </ac:cxnSpMkLst>
        </pc:cxnChg>
        <pc:cxnChg chg="add mod">
          <ac:chgData name="Hamlet Markarian" userId="4926d2b407f31d77" providerId="LiveId" clId="{EEEC791B-24D3-4C70-B5BC-6F44A4C0C734}" dt="2020-04-09T21:21:50.300" v="1967" actId="1035"/>
          <ac:cxnSpMkLst>
            <pc:docMk/>
            <pc:sldMk cId="3076855396" sldId="1450"/>
            <ac:cxnSpMk id="40" creationId="{1300BB03-F85C-4DA4-BC05-65FC9455ACFD}"/>
          </ac:cxnSpMkLst>
        </pc:cxnChg>
        <pc:cxnChg chg="add mod">
          <ac:chgData name="Hamlet Markarian" userId="4926d2b407f31d77" providerId="LiveId" clId="{EEEC791B-24D3-4C70-B5BC-6F44A4C0C734}" dt="2020-04-09T21:21:50.300" v="1967" actId="1035"/>
          <ac:cxnSpMkLst>
            <pc:docMk/>
            <pc:sldMk cId="3076855396" sldId="1450"/>
            <ac:cxnSpMk id="41" creationId="{2A7BA1BC-2AC3-4C5B-8CDC-EF4657E137E5}"/>
          </ac:cxnSpMkLst>
        </pc:cxnChg>
        <pc:cxnChg chg="add mod">
          <ac:chgData name="Hamlet Markarian" userId="4926d2b407f31d77" providerId="LiveId" clId="{EEEC791B-24D3-4C70-B5BC-6F44A4C0C734}" dt="2020-04-09T21:21:50.300" v="1967" actId="1035"/>
          <ac:cxnSpMkLst>
            <pc:docMk/>
            <pc:sldMk cId="3076855396" sldId="1450"/>
            <ac:cxnSpMk id="42" creationId="{7894CE37-E5D2-4938-88B9-8DD6DFC394D5}"/>
          </ac:cxnSpMkLst>
        </pc:cxnChg>
        <pc:cxnChg chg="add mod">
          <ac:chgData name="Hamlet Markarian" userId="4926d2b407f31d77" providerId="LiveId" clId="{EEEC791B-24D3-4C70-B5BC-6F44A4C0C734}" dt="2020-04-09T21:21:50.300" v="1967" actId="1035"/>
          <ac:cxnSpMkLst>
            <pc:docMk/>
            <pc:sldMk cId="3076855396" sldId="1450"/>
            <ac:cxnSpMk id="43" creationId="{4C66C1FE-E34D-47AB-A8A0-75A83250AF9E}"/>
          </ac:cxnSpMkLst>
        </pc:cxnChg>
        <pc:cxnChg chg="del">
          <ac:chgData name="Hamlet Markarian" userId="4926d2b407f31d77" providerId="LiveId" clId="{EEEC791B-24D3-4C70-B5BC-6F44A4C0C734}" dt="2020-04-09T21:09:37.812" v="1822" actId="478"/>
          <ac:cxnSpMkLst>
            <pc:docMk/>
            <pc:sldMk cId="3076855396" sldId="1450"/>
            <ac:cxnSpMk id="61" creationId="{8A56A466-AD41-4B81-B382-45E22BDA4C21}"/>
          </ac:cxnSpMkLst>
        </pc:cxnChg>
      </pc:sldChg>
      <pc:sldChg chg="addSp delSp modSp add">
        <pc:chgData name="Hamlet Markarian" userId="4926d2b407f31d77" providerId="LiveId" clId="{EEEC791B-24D3-4C70-B5BC-6F44A4C0C734}" dt="2020-04-09T22:25:01.190" v="2514" actId="20577"/>
        <pc:sldMkLst>
          <pc:docMk/>
          <pc:sldMk cId="291225651" sldId="1451"/>
        </pc:sldMkLst>
        <pc:spChg chg="mod">
          <ac:chgData name="Hamlet Markarian" userId="4926d2b407f31d77" providerId="LiveId" clId="{EEEC791B-24D3-4C70-B5BC-6F44A4C0C734}" dt="2020-04-09T21:22:36.081" v="1979" actId="20577"/>
          <ac:spMkLst>
            <pc:docMk/>
            <pc:sldMk cId="291225651" sldId="1451"/>
            <ac:spMk id="16" creationId="{51A55428-D23F-4777-96FE-D91E0B26310D}"/>
          </ac:spMkLst>
        </pc:spChg>
        <pc:spChg chg="del">
          <ac:chgData name="Hamlet Markarian" userId="4926d2b407f31d77" providerId="LiveId" clId="{EEEC791B-24D3-4C70-B5BC-6F44A4C0C734}" dt="2020-04-09T21:22:39.204" v="1980" actId="478"/>
          <ac:spMkLst>
            <pc:docMk/>
            <pc:sldMk cId="291225651" sldId="1451"/>
            <ac:spMk id="18" creationId="{175E7200-6738-4807-9933-95B8A89DCB86}"/>
          </ac:spMkLst>
        </pc:spChg>
        <pc:spChg chg="mod ord">
          <ac:chgData name="Hamlet Markarian" userId="4926d2b407f31d77" providerId="LiveId" clId="{EEEC791B-24D3-4C70-B5BC-6F44A4C0C734}" dt="2020-04-09T21:26:18.718" v="2054" actId="167"/>
          <ac:spMkLst>
            <pc:docMk/>
            <pc:sldMk cId="291225651" sldId="1451"/>
            <ac:spMk id="19" creationId="{42101231-1855-46EE-A3D9-B84E75ACB56A}"/>
          </ac:spMkLst>
        </pc:spChg>
        <pc:spChg chg="add mod">
          <ac:chgData name="Hamlet Markarian" userId="4926d2b407f31d77" providerId="LiveId" clId="{EEEC791B-24D3-4C70-B5BC-6F44A4C0C734}" dt="2020-04-09T22:19:45.446" v="2490" actId="20577"/>
          <ac:spMkLst>
            <pc:docMk/>
            <pc:sldMk cId="291225651" sldId="1451"/>
            <ac:spMk id="38" creationId="{036F8C97-7B02-435B-AF0A-94C34C8F7A98}"/>
          </ac:spMkLst>
        </pc:spChg>
        <pc:spChg chg="add mod">
          <ac:chgData name="Hamlet Markarian" userId="4926d2b407f31d77" providerId="LiveId" clId="{EEEC791B-24D3-4C70-B5BC-6F44A4C0C734}" dt="2020-04-09T22:25:01.190" v="2514" actId="20577"/>
          <ac:spMkLst>
            <pc:docMk/>
            <pc:sldMk cId="291225651" sldId="1451"/>
            <ac:spMk id="44" creationId="{A66F03C6-6587-46FD-8A6F-9909825909C7}"/>
          </ac:spMkLst>
        </pc:spChg>
        <pc:spChg chg="del">
          <ac:chgData name="Hamlet Markarian" userId="4926d2b407f31d77" providerId="LiveId" clId="{EEEC791B-24D3-4C70-B5BC-6F44A4C0C734}" dt="2020-04-09T21:22:57.380" v="1983" actId="478"/>
          <ac:spMkLst>
            <pc:docMk/>
            <pc:sldMk cId="291225651" sldId="1451"/>
            <ac:spMk id="45" creationId="{6B3B4689-9A24-4A16-BC93-C59B19337889}"/>
          </ac:spMkLst>
        </pc:spChg>
        <pc:spChg chg="add mod ord">
          <ac:chgData name="Hamlet Markarian" userId="4926d2b407f31d77" providerId="LiveId" clId="{EEEC791B-24D3-4C70-B5BC-6F44A4C0C734}" dt="2020-04-09T22:19:49.287" v="2491" actId="14100"/>
          <ac:spMkLst>
            <pc:docMk/>
            <pc:sldMk cId="291225651" sldId="1451"/>
            <ac:spMk id="46" creationId="{DF38F3B8-A77E-4D10-862D-53FA237DB93E}"/>
          </ac:spMkLst>
        </pc:spChg>
        <pc:spChg chg="del">
          <ac:chgData name="Hamlet Markarian" userId="4926d2b407f31d77" providerId="LiveId" clId="{EEEC791B-24D3-4C70-B5BC-6F44A4C0C734}" dt="2020-04-09T21:22:57.380" v="1983" actId="478"/>
          <ac:spMkLst>
            <pc:docMk/>
            <pc:sldMk cId="291225651" sldId="1451"/>
            <ac:spMk id="53" creationId="{38C47829-66D2-4718-87C4-D4235C021B57}"/>
          </ac:spMkLst>
        </pc:spChg>
        <pc:spChg chg="del">
          <ac:chgData name="Hamlet Markarian" userId="4926d2b407f31d77" providerId="LiveId" clId="{EEEC791B-24D3-4C70-B5BC-6F44A4C0C734}" dt="2020-04-09T21:22:57.380" v="1983" actId="478"/>
          <ac:spMkLst>
            <pc:docMk/>
            <pc:sldMk cId="291225651" sldId="1451"/>
            <ac:spMk id="62" creationId="{8D1997E8-125A-4EB7-B128-2E26BCBEF74B}"/>
          </ac:spMkLst>
        </pc:spChg>
        <pc:spChg chg="del">
          <ac:chgData name="Hamlet Markarian" userId="4926d2b407f31d77" providerId="LiveId" clId="{EEEC791B-24D3-4C70-B5BC-6F44A4C0C734}" dt="2020-04-09T21:22:57.380" v="1983" actId="478"/>
          <ac:spMkLst>
            <pc:docMk/>
            <pc:sldMk cId="291225651" sldId="1451"/>
            <ac:spMk id="68" creationId="{3F4D0A26-9CD4-46E1-8F87-B7CD89E5F9A1}"/>
          </ac:spMkLst>
        </pc:spChg>
        <pc:spChg chg="del">
          <ac:chgData name="Hamlet Markarian" userId="4926d2b407f31d77" providerId="LiveId" clId="{EEEC791B-24D3-4C70-B5BC-6F44A4C0C734}" dt="2020-04-09T21:22:57.380" v="1983" actId="478"/>
          <ac:spMkLst>
            <pc:docMk/>
            <pc:sldMk cId="291225651" sldId="1451"/>
            <ac:spMk id="75" creationId="{C216AE0A-B2BD-4410-9AA5-20E17134AF55}"/>
          </ac:spMkLst>
        </pc:spChg>
        <pc:spChg chg="del">
          <ac:chgData name="Hamlet Markarian" userId="4926d2b407f31d77" providerId="LiveId" clId="{EEEC791B-24D3-4C70-B5BC-6F44A4C0C734}" dt="2020-04-09T21:22:57.380" v="1983" actId="478"/>
          <ac:spMkLst>
            <pc:docMk/>
            <pc:sldMk cId="291225651" sldId="1451"/>
            <ac:spMk id="78" creationId="{203CAF5B-BC45-406E-B3C4-2CF71E225191}"/>
          </ac:spMkLst>
        </pc:spChg>
        <pc:spChg chg="del">
          <ac:chgData name="Hamlet Markarian" userId="4926d2b407f31d77" providerId="LiveId" clId="{EEEC791B-24D3-4C70-B5BC-6F44A4C0C734}" dt="2020-04-09T21:22:57.380" v="1983" actId="478"/>
          <ac:spMkLst>
            <pc:docMk/>
            <pc:sldMk cId="291225651" sldId="1451"/>
            <ac:spMk id="82" creationId="{A69252CE-4E20-46DE-8ED3-013487E0881F}"/>
          </ac:spMkLst>
        </pc:spChg>
        <pc:spChg chg="del">
          <ac:chgData name="Hamlet Markarian" userId="4926d2b407f31d77" providerId="LiveId" clId="{EEEC791B-24D3-4C70-B5BC-6F44A4C0C734}" dt="2020-04-09T21:22:57.380" v="1983" actId="478"/>
          <ac:spMkLst>
            <pc:docMk/>
            <pc:sldMk cId="291225651" sldId="1451"/>
            <ac:spMk id="84" creationId="{B3AFE6FA-685F-4D06-8B6B-9E6AFED1B572}"/>
          </ac:spMkLst>
        </pc:spChg>
        <pc:spChg chg="del">
          <ac:chgData name="Hamlet Markarian" userId="4926d2b407f31d77" providerId="LiveId" clId="{EEEC791B-24D3-4C70-B5BC-6F44A4C0C734}" dt="2020-04-09T21:22:57.380" v="1983" actId="478"/>
          <ac:spMkLst>
            <pc:docMk/>
            <pc:sldMk cId="291225651" sldId="1451"/>
            <ac:spMk id="85" creationId="{6BE4D966-6E73-49E7-A0B5-72D04D257F1F}"/>
          </ac:spMkLst>
        </pc:spChg>
        <pc:spChg chg="del">
          <ac:chgData name="Hamlet Markarian" userId="4926d2b407f31d77" providerId="LiveId" clId="{EEEC791B-24D3-4C70-B5BC-6F44A4C0C734}" dt="2020-04-09T21:22:57.380" v="1983" actId="478"/>
          <ac:spMkLst>
            <pc:docMk/>
            <pc:sldMk cId="291225651" sldId="1451"/>
            <ac:spMk id="86" creationId="{4532CB8A-A3CB-4FE3-A311-8FF78043244A}"/>
          </ac:spMkLst>
        </pc:spChg>
        <pc:spChg chg="del">
          <ac:chgData name="Hamlet Markarian" userId="4926d2b407f31d77" providerId="LiveId" clId="{EEEC791B-24D3-4C70-B5BC-6F44A4C0C734}" dt="2020-04-09T21:22:57.380" v="1983" actId="478"/>
          <ac:spMkLst>
            <pc:docMk/>
            <pc:sldMk cId="291225651" sldId="1451"/>
            <ac:spMk id="88" creationId="{16901BAA-7E83-4A03-83FA-337E43EFDFFD}"/>
          </ac:spMkLst>
        </pc:spChg>
        <pc:spChg chg="del">
          <ac:chgData name="Hamlet Markarian" userId="4926d2b407f31d77" providerId="LiveId" clId="{EEEC791B-24D3-4C70-B5BC-6F44A4C0C734}" dt="2020-04-09T21:22:57.380" v="1983" actId="478"/>
          <ac:spMkLst>
            <pc:docMk/>
            <pc:sldMk cId="291225651" sldId="1451"/>
            <ac:spMk id="89" creationId="{8E7D4F01-250F-4F6E-838C-48A2524636E4}"/>
          </ac:spMkLst>
        </pc:spChg>
        <pc:spChg chg="del">
          <ac:chgData name="Hamlet Markarian" userId="4926d2b407f31d77" providerId="LiveId" clId="{EEEC791B-24D3-4C70-B5BC-6F44A4C0C734}" dt="2020-04-09T21:22:57.380" v="1983" actId="478"/>
          <ac:spMkLst>
            <pc:docMk/>
            <pc:sldMk cId="291225651" sldId="1451"/>
            <ac:spMk id="90" creationId="{91184D0E-0083-40D8-B4BE-5669D7D0293A}"/>
          </ac:spMkLst>
        </pc:spChg>
        <pc:spChg chg="del">
          <ac:chgData name="Hamlet Markarian" userId="4926d2b407f31d77" providerId="LiveId" clId="{EEEC791B-24D3-4C70-B5BC-6F44A4C0C734}" dt="2020-04-09T21:22:57.380" v="1983" actId="478"/>
          <ac:spMkLst>
            <pc:docMk/>
            <pc:sldMk cId="291225651" sldId="1451"/>
            <ac:spMk id="91" creationId="{7F0D73EB-5BEF-4672-9DCC-003542E475CB}"/>
          </ac:spMkLst>
        </pc:spChg>
        <pc:spChg chg="del">
          <ac:chgData name="Hamlet Markarian" userId="4926d2b407f31d77" providerId="LiveId" clId="{EEEC791B-24D3-4C70-B5BC-6F44A4C0C734}" dt="2020-04-09T21:22:57.380" v="1983" actId="478"/>
          <ac:spMkLst>
            <pc:docMk/>
            <pc:sldMk cId="291225651" sldId="1451"/>
            <ac:spMk id="92" creationId="{5BB240EC-C4DB-4774-A62C-64ABB3B72F54}"/>
          </ac:spMkLst>
        </pc:spChg>
        <pc:spChg chg="del">
          <ac:chgData name="Hamlet Markarian" userId="4926d2b407f31d77" providerId="LiveId" clId="{EEEC791B-24D3-4C70-B5BC-6F44A4C0C734}" dt="2020-04-09T21:22:57.380" v="1983" actId="478"/>
          <ac:spMkLst>
            <pc:docMk/>
            <pc:sldMk cId="291225651" sldId="1451"/>
            <ac:spMk id="93" creationId="{0900508C-0409-416F-980E-70A0A8D51AD8}"/>
          </ac:spMkLst>
        </pc:spChg>
        <pc:grpChg chg="del">
          <ac:chgData name="Hamlet Markarian" userId="4926d2b407f31d77" providerId="LiveId" clId="{EEEC791B-24D3-4C70-B5BC-6F44A4C0C734}" dt="2020-04-09T21:22:57.380" v="1983" actId="478"/>
          <ac:grpSpMkLst>
            <pc:docMk/>
            <pc:sldMk cId="291225651" sldId="1451"/>
            <ac:grpSpMk id="63" creationId="{030AA55E-E3CF-4CCA-91B8-2C8F18E36CD8}"/>
          </ac:grpSpMkLst>
        </pc:grpChg>
        <pc:grpChg chg="del">
          <ac:chgData name="Hamlet Markarian" userId="4926d2b407f31d77" providerId="LiveId" clId="{EEEC791B-24D3-4C70-B5BC-6F44A4C0C734}" dt="2020-04-09T21:22:57.380" v="1983" actId="478"/>
          <ac:grpSpMkLst>
            <pc:docMk/>
            <pc:sldMk cId="291225651" sldId="1451"/>
            <ac:grpSpMk id="69" creationId="{336796E3-D9BB-4163-94F6-64B4DB9A864D}"/>
          </ac:grpSpMkLst>
        </pc:grpChg>
        <pc:cxnChg chg="del">
          <ac:chgData name="Hamlet Markarian" userId="4926d2b407f31d77" providerId="LiveId" clId="{EEEC791B-24D3-4C70-B5BC-6F44A4C0C734}" dt="2020-04-09T21:22:57.380" v="1983" actId="478"/>
          <ac:cxnSpMkLst>
            <pc:docMk/>
            <pc:sldMk cId="291225651" sldId="1451"/>
            <ac:cxnSpMk id="32" creationId="{76FCFEA2-AB25-4C29-9A1C-F1AE557602F7}"/>
          </ac:cxnSpMkLst>
        </pc:cxnChg>
        <pc:cxnChg chg="del">
          <ac:chgData name="Hamlet Markarian" userId="4926d2b407f31d77" providerId="LiveId" clId="{EEEC791B-24D3-4C70-B5BC-6F44A4C0C734}" dt="2020-04-09T21:22:57.380" v="1983" actId="478"/>
          <ac:cxnSpMkLst>
            <pc:docMk/>
            <pc:sldMk cId="291225651" sldId="1451"/>
            <ac:cxnSpMk id="39" creationId="{532AEFA1-4DD0-4C5C-A8DA-77FB4C6C05A2}"/>
          </ac:cxnSpMkLst>
        </pc:cxnChg>
        <pc:cxnChg chg="del">
          <ac:chgData name="Hamlet Markarian" userId="4926d2b407f31d77" providerId="LiveId" clId="{EEEC791B-24D3-4C70-B5BC-6F44A4C0C734}" dt="2020-04-09T21:22:57.380" v="1983" actId="478"/>
          <ac:cxnSpMkLst>
            <pc:docMk/>
            <pc:sldMk cId="291225651" sldId="1451"/>
            <ac:cxnSpMk id="40" creationId="{1300BB03-F85C-4DA4-BC05-65FC9455ACFD}"/>
          </ac:cxnSpMkLst>
        </pc:cxnChg>
        <pc:cxnChg chg="del">
          <ac:chgData name="Hamlet Markarian" userId="4926d2b407f31d77" providerId="LiveId" clId="{EEEC791B-24D3-4C70-B5BC-6F44A4C0C734}" dt="2020-04-09T21:22:57.380" v="1983" actId="478"/>
          <ac:cxnSpMkLst>
            <pc:docMk/>
            <pc:sldMk cId="291225651" sldId="1451"/>
            <ac:cxnSpMk id="41" creationId="{2A7BA1BC-2AC3-4C5B-8CDC-EF4657E137E5}"/>
          </ac:cxnSpMkLst>
        </pc:cxnChg>
        <pc:cxnChg chg="del">
          <ac:chgData name="Hamlet Markarian" userId="4926d2b407f31d77" providerId="LiveId" clId="{EEEC791B-24D3-4C70-B5BC-6F44A4C0C734}" dt="2020-04-09T21:22:57.380" v="1983" actId="478"/>
          <ac:cxnSpMkLst>
            <pc:docMk/>
            <pc:sldMk cId="291225651" sldId="1451"/>
            <ac:cxnSpMk id="42" creationId="{7894CE37-E5D2-4938-88B9-8DD6DFC394D5}"/>
          </ac:cxnSpMkLst>
        </pc:cxnChg>
        <pc:cxnChg chg="del">
          <ac:chgData name="Hamlet Markarian" userId="4926d2b407f31d77" providerId="LiveId" clId="{EEEC791B-24D3-4C70-B5BC-6F44A4C0C734}" dt="2020-04-09T21:22:57.380" v="1983" actId="478"/>
          <ac:cxnSpMkLst>
            <pc:docMk/>
            <pc:sldMk cId="291225651" sldId="1451"/>
            <ac:cxnSpMk id="43" creationId="{4C66C1FE-E34D-47AB-A8A0-75A83250AF9E}"/>
          </ac:cxnSpMkLst>
        </pc:cxnChg>
      </pc:sldChg>
      <pc:sldChg chg="addSp delSp modSp add">
        <pc:chgData name="Hamlet Markarian" userId="4926d2b407f31d77" providerId="LiveId" clId="{EEEC791B-24D3-4C70-B5BC-6F44A4C0C734}" dt="2020-04-09T21:40:28.621" v="2257" actId="207"/>
        <pc:sldMkLst>
          <pc:docMk/>
          <pc:sldMk cId="2450628075" sldId="1452"/>
        </pc:sldMkLst>
        <pc:spChg chg="mod">
          <ac:chgData name="Hamlet Markarian" userId="4926d2b407f31d77" providerId="LiveId" clId="{EEEC791B-24D3-4C70-B5BC-6F44A4C0C734}" dt="2020-04-09T21:33:01.864" v="2062"/>
          <ac:spMkLst>
            <pc:docMk/>
            <pc:sldMk cId="2450628075" sldId="1452"/>
            <ac:spMk id="16" creationId="{51A55428-D23F-4777-96FE-D91E0B26310D}"/>
          </ac:spMkLst>
        </pc:spChg>
        <pc:spChg chg="del">
          <ac:chgData name="Hamlet Markarian" userId="4926d2b407f31d77" providerId="LiveId" clId="{EEEC791B-24D3-4C70-B5BC-6F44A4C0C734}" dt="2020-04-09T21:32:32.939" v="2060" actId="478"/>
          <ac:spMkLst>
            <pc:docMk/>
            <pc:sldMk cId="2450628075" sldId="1452"/>
            <ac:spMk id="38" creationId="{036F8C97-7B02-435B-AF0A-94C34C8F7A98}"/>
          </ac:spMkLst>
        </pc:spChg>
        <pc:spChg chg="del">
          <ac:chgData name="Hamlet Markarian" userId="4926d2b407f31d77" providerId="LiveId" clId="{EEEC791B-24D3-4C70-B5BC-6F44A4C0C734}" dt="2020-04-09T21:32:31.284" v="2059" actId="478"/>
          <ac:spMkLst>
            <pc:docMk/>
            <pc:sldMk cId="2450628075" sldId="1452"/>
            <ac:spMk id="44" creationId="{A66F03C6-6587-46FD-8A6F-9909825909C7}"/>
          </ac:spMkLst>
        </pc:spChg>
        <pc:spChg chg="del">
          <ac:chgData name="Hamlet Markarian" userId="4926d2b407f31d77" providerId="LiveId" clId="{EEEC791B-24D3-4C70-B5BC-6F44A4C0C734}" dt="2020-04-09T21:32:32.939" v="2060" actId="478"/>
          <ac:spMkLst>
            <pc:docMk/>
            <pc:sldMk cId="2450628075" sldId="1452"/>
            <ac:spMk id="46" creationId="{DF38F3B8-A77E-4D10-862D-53FA237DB93E}"/>
          </ac:spMkLst>
        </pc:spChg>
        <pc:graphicFrameChg chg="add mod modGraphic">
          <ac:chgData name="Hamlet Markarian" userId="4926d2b407f31d77" providerId="LiveId" clId="{EEEC791B-24D3-4C70-B5BC-6F44A4C0C734}" dt="2020-04-09T21:40:28.621" v="2257" actId="207"/>
          <ac:graphicFrameMkLst>
            <pc:docMk/>
            <pc:sldMk cId="2450628075" sldId="1452"/>
            <ac:graphicFrameMk id="9" creationId="{ACF0C606-88BF-4774-8DD9-441098F95379}"/>
          </ac:graphicFrameMkLst>
        </pc:graphicFrameChg>
      </pc:sldChg>
      <pc:sldChg chg="addSp delSp modSp add">
        <pc:chgData name="Hamlet Markarian" userId="4926d2b407f31d77" providerId="LiveId" clId="{EEEC791B-24D3-4C70-B5BC-6F44A4C0C734}" dt="2020-04-09T23:15:45.761" v="3031" actId="1076"/>
        <pc:sldMkLst>
          <pc:docMk/>
          <pc:sldMk cId="2843591133" sldId="1453"/>
        </pc:sldMkLst>
        <pc:spChg chg="add mod ord">
          <ac:chgData name="Hamlet Markarian" userId="4926d2b407f31d77" providerId="LiveId" clId="{EEEC791B-24D3-4C70-B5BC-6F44A4C0C734}" dt="2020-04-09T23:15:45.761" v="3031" actId="1076"/>
          <ac:spMkLst>
            <pc:docMk/>
            <pc:sldMk cId="2843591133" sldId="1453"/>
            <ac:spMk id="6" creationId="{0B586102-E593-4862-8539-648A4A655F3B}"/>
          </ac:spMkLst>
        </pc:spChg>
        <pc:spChg chg="add mod">
          <ac:chgData name="Hamlet Markarian" userId="4926d2b407f31d77" providerId="LiveId" clId="{EEEC791B-24D3-4C70-B5BC-6F44A4C0C734}" dt="2020-04-09T22:29:59.496" v="2548" actId="14100"/>
          <ac:spMkLst>
            <pc:docMk/>
            <pc:sldMk cId="2843591133" sldId="1453"/>
            <ac:spMk id="7" creationId="{D6324E6C-BF06-4707-AA60-4D6E3E7E8278}"/>
          </ac:spMkLst>
        </pc:spChg>
        <pc:spChg chg="add del mod topLvl">
          <ac:chgData name="Hamlet Markarian" userId="4926d2b407f31d77" providerId="LiveId" clId="{EEEC791B-24D3-4C70-B5BC-6F44A4C0C734}" dt="2020-04-09T22:33:04.650" v="2574" actId="478"/>
          <ac:spMkLst>
            <pc:docMk/>
            <pc:sldMk cId="2843591133" sldId="1453"/>
            <ac:spMk id="13" creationId="{8CDE4625-6619-4935-9424-0BB919C34AC3}"/>
          </ac:spMkLst>
        </pc:spChg>
        <pc:spChg chg="mod">
          <ac:chgData name="Hamlet Markarian" userId="4926d2b407f31d77" providerId="LiveId" clId="{EEEC791B-24D3-4C70-B5BC-6F44A4C0C734}" dt="2020-04-09T22:43:34.925" v="2629" actId="6549"/>
          <ac:spMkLst>
            <pc:docMk/>
            <pc:sldMk cId="2843591133" sldId="1453"/>
            <ac:spMk id="16" creationId="{51A55428-D23F-4777-96FE-D91E0B26310D}"/>
          </ac:spMkLst>
        </pc:spChg>
        <pc:spChg chg="ord">
          <ac:chgData name="Hamlet Markarian" userId="4926d2b407f31d77" providerId="LiveId" clId="{EEEC791B-24D3-4C70-B5BC-6F44A4C0C734}" dt="2020-04-09T22:32:41.053" v="2569" actId="167"/>
          <ac:spMkLst>
            <pc:docMk/>
            <pc:sldMk cId="2843591133" sldId="1453"/>
            <ac:spMk id="19" creationId="{42101231-1855-46EE-A3D9-B84E75ACB56A}"/>
          </ac:spMkLst>
        </pc:spChg>
        <pc:grpChg chg="add del mod ord">
          <ac:chgData name="Hamlet Markarian" userId="4926d2b407f31d77" providerId="LiveId" clId="{EEEC791B-24D3-4C70-B5BC-6F44A4C0C734}" dt="2020-04-09T22:33:04.650" v="2574" actId="478"/>
          <ac:grpSpMkLst>
            <pc:docMk/>
            <pc:sldMk cId="2843591133" sldId="1453"/>
            <ac:grpSpMk id="5" creationId="{A9BAB17F-751D-459D-8CBF-A91B7E56113F}"/>
          </ac:grpSpMkLst>
        </pc:grpChg>
        <pc:graphicFrameChg chg="del">
          <ac:chgData name="Hamlet Markarian" userId="4926d2b407f31d77" providerId="LiveId" clId="{EEEC791B-24D3-4C70-B5BC-6F44A4C0C734}" dt="2020-04-09T22:22:48.460" v="2493" actId="478"/>
          <ac:graphicFrameMkLst>
            <pc:docMk/>
            <pc:sldMk cId="2843591133" sldId="1453"/>
            <ac:graphicFrameMk id="9" creationId="{ACF0C606-88BF-4774-8DD9-441098F95379}"/>
          </ac:graphicFrameMkLst>
        </pc:graphicFrameChg>
        <pc:graphicFrameChg chg="add mod topLvl">
          <ac:chgData name="Hamlet Markarian" userId="4926d2b407f31d77" providerId="LiveId" clId="{EEEC791B-24D3-4C70-B5BC-6F44A4C0C734}" dt="2020-04-09T23:15:45.761" v="3031" actId="1076"/>
          <ac:graphicFrameMkLst>
            <pc:docMk/>
            <pc:sldMk cId="2843591133" sldId="1453"/>
            <ac:graphicFrameMk id="12" creationId="{7400EE73-4B1B-413E-9206-5636C8E82060}"/>
          </ac:graphicFrameMkLst>
        </pc:graphicFrameChg>
        <pc:picChg chg="add del mod">
          <ac:chgData name="Hamlet Markarian" userId="4926d2b407f31d77" providerId="LiveId" clId="{EEEC791B-24D3-4C70-B5BC-6F44A4C0C734}" dt="2020-04-09T22:27:07.434" v="2545" actId="478"/>
          <ac:picMkLst>
            <pc:docMk/>
            <pc:sldMk cId="2843591133" sldId="1453"/>
            <ac:picMk id="4" creationId="{7D2C6778-1A68-4230-8C11-D21DB0E243B4}"/>
          </ac:picMkLst>
        </pc:picChg>
        <pc:picChg chg="add del mod">
          <ac:chgData name="Hamlet Markarian" userId="4926d2b407f31d77" providerId="LiveId" clId="{EEEC791B-24D3-4C70-B5BC-6F44A4C0C734}" dt="2020-04-09T22:27:03.675" v="2544" actId="478"/>
          <ac:picMkLst>
            <pc:docMk/>
            <pc:sldMk cId="2843591133" sldId="1453"/>
            <ac:picMk id="10" creationId="{6A1274EC-26A4-47F7-84DD-653270F2487E}"/>
          </ac:picMkLst>
        </pc:picChg>
        <pc:picChg chg="add mod ord">
          <ac:chgData name="Hamlet Markarian" userId="4926d2b407f31d77" providerId="LiveId" clId="{EEEC791B-24D3-4C70-B5BC-6F44A4C0C734}" dt="2020-04-09T23:15:45.761" v="3031" actId="1076"/>
          <ac:picMkLst>
            <pc:docMk/>
            <pc:sldMk cId="2843591133" sldId="1453"/>
            <ac:picMk id="11" creationId="{0284890E-74E6-4905-B444-5302E28C7FD7}"/>
          </ac:picMkLst>
        </pc:picChg>
        <pc:picChg chg="mod">
          <ac:chgData name="Hamlet Markarian" userId="4926d2b407f31d77" providerId="LiveId" clId="{EEEC791B-24D3-4C70-B5BC-6F44A4C0C734}" dt="2020-04-09T22:22:52.604" v="2494" actId="207"/>
          <ac:picMkLst>
            <pc:docMk/>
            <pc:sldMk cId="2843591133" sldId="1453"/>
            <ac:picMk id="22" creationId="{6EC43757-C97F-41D2-9E16-7785831773E6}"/>
          </ac:picMkLst>
        </pc:picChg>
      </pc:sldChg>
      <pc:sldChg chg="addSp delSp modSp add">
        <pc:chgData name="Hamlet Markarian" userId="4926d2b407f31d77" providerId="LiveId" clId="{EEEC791B-24D3-4C70-B5BC-6F44A4C0C734}" dt="2020-04-09T22:43:41.279" v="2630"/>
        <pc:sldMkLst>
          <pc:docMk/>
          <pc:sldMk cId="3166885443" sldId="1454"/>
        </pc:sldMkLst>
        <pc:spChg chg="add del mod">
          <ac:chgData name="Hamlet Markarian" userId="4926d2b407f31d77" providerId="LiveId" clId="{EEEC791B-24D3-4C70-B5BC-6F44A4C0C734}" dt="2020-04-09T22:41:57.315" v="2615" actId="478"/>
          <ac:spMkLst>
            <pc:docMk/>
            <pc:sldMk cId="3166885443" sldId="1454"/>
            <ac:spMk id="3" creationId="{5652B23F-757F-481D-A92B-7EF3CFC4B9AF}"/>
          </ac:spMkLst>
        </pc:spChg>
        <pc:spChg chg="del">
          <ac:chgData name="Hamlet Markarian" userId="4926d2b407f31d77" providerId="LiveId" clId="{EEEC791B-24D3-4C70-B5BC-6F44A4C0C734}" dt="2020-04-09T22:34:47.698" v="2588" actId="478"/>
          <ac:spMkLst>
            <pc:docMk/>
            <pc:sldMk cId="3166885443" sldId="1454"/>
            <ac:spMk id="6" creationId="{0B586102-E593-4862-8539-648A4A655F3B}"/>
          </ac:spMkLst>
        </pc:spChg>
        <pc:spChg chg="mod">
          <ac:chgData name="Hamlet Markarian" userId="4926d2b407f31d77" providerId="LiveId" clId="{EEEC791B-24D3-4C70-B5BC-6F44A4C0C734}" dt="2020-04-09T22:41:51.287" v="2614" actId="12"/>
          <ac:spMkLst>
            <pc:docMk/>
            <pc:sldMk cId="3166885443" sldId="1454"/>
            <ac:spMk id="7" creationId="{D6324E6C-BF06-4707-AA60-4D6E3E7E8278}"/>
          </ac:spMkLst>
        </pc:spChg>
        <pc:spChg chg="add del mod">
          <ac:chgData name="Hamlet Markarian" userId="4926d2b407f31d77" providerId="LiveId" clId="{EEEC791B-24D3-4C70-B5BC-6F44A4C0C734}" dt="2020-04-09T22:42:00.122" v="2616" actId="478"/>
          <ac:spMkLst>
            <pc:docMk/>
            <pc:sldMk cId="3166885443" sldId="1454"/>
            <ac:spMk id="13" creationId="{84643131-0A78-484C-8887-5279EFE035B5}"/>
          </ac:spMkLst>
        </pc:spChg>
        <pc:spChg chg="add del mod">
          <ac:chgData name="Hamlet Markarian" userId="4926d2b407f31d77" providerId="LiveId" clId="{EEEC791B-24D3-4C70-B5BC-6F44A4C0C734}" dt="2020-04-09T22:42:00.122" v="2616" actId="478"/>
          <ac:spMkLst>
            <pc:docMk/>
            <pc:sldMk cId="3166885443" sldId="1454"/>
            <ac:spMk id="14" creationId="{6663AC7D-CB00-49F0-AF55-6B635B892FF3}"/>
          </ac:spMkLst>
        </pc:spChg>
        <pc:spChg chg="mod">
          <ac:chgData name="Hamlet Markarian" userId="4926d2b407f31d77" providerId="LiveId" clId="{EEEC791B-24D3-4C70-B5BC-6F44A4C0C734}" dt="2020-04-09T22:43:41.279" v="2630"/>
          <ac:spMkLst>
            <pc:docMk/>
            <pc:sldMk cId="3166885443" sldId="1454"/>
            <ac:spMk id="16" creationId="{51A55428-D23F-4777-96FE-D91E0B26310D}"/>
          </ac:spMkLst>
        </pc:spChg>
        <pc:graphicFrameChg chg="del">
          <ac:chgData name="Hamlet Markarian" userId="4926d2b407f31d77" providerId="LiveId" clId="{EEEC791B-24D3-4C70-B5BC-6F44A4C0C734}" dt="2020-04-09T22:34:46.772" v="2587" actId="478"/>
          <ac:graphicFrameMkLst>
            <pc:docMk/>
            <pc:sldMk cId="3166885443" sldId="1454"/>
            <ac:graphicFrameMk id="12" creationId="{7400EE73-4B1B-413E-9206-5636C8E82060}"/>
          </ac:graphicFrameMkLst>
        </pc:graphicFrameChg>
        <pc:picChg chg="del">
          <ac:chgData name="Hamlet Markarian" userId="4926d2b407f31d77" providerId="LiveId" clId="{EEEC791B-24D3-4C70-B5BC-6F44A4C0C734}" dt="2020-04-09T22:34:46.043" v="2586" actId="478"/>
          <ac:picMkLst>
            <pc:docMk/>
            <pc:sldMk cId="3166885443" sldId="1454"/>
            <ac:picMk id="11" creationId="{0284890E-74E6-4905-B444-5302E28C7FD7}"/>
          </ac:picMkLst>
        </pc:picChg>
        <pc:cxnChg chg="add del mod">
          <ac:chgData name="Hamlet Markarian" userId="4926d2b407f31d77" providerId="LiveId" clId="{EEEC791B-24D3-4C70-B5BC-6F44A4C0C734}" dt="2020-04-09T22:41:57.315" v="2615" actId="478"/>
          <ac:cxnSpMkLst>
            <pc:docMk/>
            <pc:sldMk cId="3166885443" sldId="1454"/>
            <ac:cxnSpMk id="5" creationId="{CF50A0C3-780E-4A9C-BA0A-D2ABE47C0E1B}"/>
          </ac:cxnSpMkLst>
        </pc:cxnChg>
      </pc:sldChg>
      <pc:sldChg chg="addSp delSp modSp add">
        <pc:chgData name="Hamlet Markarian" userId="4926d2b407f31d77" providerId="LiveId" clId="{EEEC791B-24D3-4C70-B5BC-6F44A4C0C734}" dt="2020-04-09T22:55:11.073" v="2730" actId="14100"/>
        <pc:sldMkLst>
          <pc:docMk/>
          <pc:sldMk cId="107762672" sldId="1455"/>
        </pc:sldMkLst>
        <pc:spChg chg="del">
          <ac:chgData name="Hamlet Markarian" userId="4926d2b407f31d77" providerId="LiveId" clId="{EEEC791B-24D3-4C70-B5BC-6F44A4C0C734}" dt="2020-04-09T22:43:00.619" v="2623" actId="478"/>
          <ac:spMkLst>
            <pc:docMk/>
            <pc:sldMk cId="107762672" sldId="1455"/>
            <ac:spMk id="7" creationId="{D6324E6C-BF06-4707-AA60-4D6E3E7E8278}"/>
          </ac:spMkLst>
        </pc:spChg>
        <pc:spChg chg="add mod">
          <ac:chgData name="Hamlet Markarian" userId="4926d2b407f31d77" providerId="LiveId" clId="{EEEC791B-24D3-4C70-B5BC-6F44A4C0C734}" dt="2020-04-09T22:49:50.714" v="2703" actId="1076"/>
          <ac:spMkLst>
            <pc:docMk/>
            <pc:sldMk cId="107762672" sldId="1455"/>
            <ac:spMk id="8" creationId="{66523EB2-37C8-4DB8-B95C-EE564250CC12}"/>
          </ac:spMkLst>
        </pc:spChg>
        <pc:spChg chg="add mod">
          <ac:chgData name="Hamlet Markarian" userId="4926d2b407f31d77" providerId="LiveId" clId="{EEEC791B-24D3-4C70-B5BC-6F44A4C0C734}" dt="2020-04-09T22:51:23.958" v="2711" actId="948"/>
          <ac:spMkLst>
            <pc:docMk/>
            <pc:sldMk cId="107762672" sldId="1455"/>
            <ac:spMk id="11" creationId="{B57AF0EE-5E37-4D6D-AA74-71E686433040}"/>
          </ac:spMkLst>
        </pc:spChg>
        <pc:spChg chg="add mod">
          <ac:chgData name="Hamlet Markarian" userId="4926d2b407f31d77" providerId="LiveId" clId="{EEEC791B-24D3-4C70-B5BC-6F44A4C0C734}" dt="2020-04-09T22:55:11.073" v="2730" actId="14100"/>
          <ac:spMkLst>
            <pc:docMk/>
            <pc:sldMk cId="107762672" sldId="1455"/>
            <ac:spMk id="13" creationId="{C590DD82-20E7-4213-9037-0B20435E62D3}"/>
          </ac:spMkLst>
        </pc:spChg>
        <pc:spChg chg="mod">
          <ac:chgData name="Hamlet Markarian" userId="4926d2b407f31d77" providerId="LiveId" clId="{EEEC791B-24D3-4C70-B5BC-6F44A4C0C734}" dt="2020-04-09T22:43:45.653" v="2631" actId="20577"/>
          <ac:spMkLst>
            <pc:docMk/>
            <pc:sldMk cId="107762672" sldId="1455"/>
            <ac:spMk id="16" creationId="{51A55428-D23F-4777-96FE-D91E0B26310D}"/>
          </ac:spMkLst>
        </pc:spChg>
        <pc:spChg chg="add mod ord">
          <ac:chgData name="Hamlet Markarian" userId="4926d2b407f31d77" providerId="LiveId" clId="{EEEC791B-24D3-4C70-B5BC-6F44A4C0C734}" dt="2020-04-09T22:51:54.788" v="2718" actId="207"/>
          <ac:spMkLst>
            <pc:docMk/>
            <pc:sldMk cId="107762672" sldId="1455"/>
            <ac:spMk id="18" creationId="{6C766952-4384-44FB-96AB-1095949ABE87}"/>
          </ac:spMkLst>
        </pc:spChg>
        <pc:spChg chg="mod">
          <ac:chgData name="Hamlet Markarian" userId="4926d2b407f31d77" providerId="LiveId" clId="{EEEC791B-24D3-4C70-B5BC-6F44A4C0C734}" dt="2020-04-09T22:51:39.001" v="2713" actId="14100"/>
          <ac:spMkLst>
            <pc:docMk/>
            <pc:sldMk cId="107762672" sldId="1455"/>
            <ac:spMk id="19" creationId="{42101231-1855-46EE-A3D9-B84E75ACB56A}"/>
          </ac:spMkLst>
        </pc:spChg>
        <pc:cxnChg chg="add mod">
          <ac:chgData name="Hamlet Markarian" userId="4926d2b407f31d77" providerId="LiveId" clId="{EEEC791B-24D3-4C70-B5BC-6F44A4C0C734}" dt="2020-04-09T22:49:50.714" v="2703" actId="1076"/>
          <ac:cxnSpMkLst>
            <pc:docMk/>
            <pc:sldMk cId="107762672" sldId="1455"/>
            <ac:cxnSpMk id="9" creationId="{62F3E2D9-4C6E-47E8-90D6-F6A760FCB458}"/>
          </ac:cxnSpMkLst>
        </pc:cxnChg>
        <pc:cxnChg chg="add del mod">
          <ac:chgData name="Hamlet Markarian" userId="4926d2b407f31d77" providerId="LiveId" clId="{EEEC791B-24D3-4C70-B5BC-6F44A4C0C734}" dt="2020-04-09T22:51:06.906" v="2710" actId="478"/>
          <ac:cxnSpMkLst>
            <pc:docMk/>
            <pc:sldMk cId="107762672" sldId="1455"/>
            <ac:cxnSpMk id="10" creationId="{AD1E4512-A381-4B62-9A4A-6BCC632BA98D}"/>
          </ac:cxnSpMkLst>
        </pc:cxnChg>
        <pc:cxnChg chg="add del mod">
          <ac:chgData name="Hamlet Markarian" userId="4926d2b407f31d77" providerId="LiveId" clId="{EEEC791B-24D3-4C70-B5BC-6F44A4C0C734}" dt="2020-04-09T22:51:03.578" v="2709" actId="478"/>
          <ac:cxnSpMkLst>
            <pc:docMk/>
            <pc:sldMk cId="107762672" sldId="1455"/>
            <ac:cxnSpMk id="17" creationId="{793E0AE8-8E58-4596-9513-F69F4AB7F9BF}"/>
          </ac:cxnSpMkLst>
        </pc:cxnChg>
      </pc:sldChg>
      <pc:sldChg chg="addSp delSp modSp add ord">
        <pc:chgData name="Hamlet Markarian" userId="4926d2b407f31d77" providerId="LiveId" clId="{EEEC791B-24D3-4C70-B5BC-6F44A4C0C734}" dt="2020-04-09T23:15:19.382" v="3030" actId="14100"/>
        <pc:sldMkLst>
          <pc:docMk/>
          <pc:sldMk cId="1217705752" sldId="1456"/>
        </pc:sldMkLst>
        <pc:spChg chg="del">
          <ac:chgData name="Hamlet Markarian" userId="4926d2b407f31d77" providerId="LiveId" clId="{EEEC791B-24D3-4C70-B5BC-6F44A4C0C734}" dt="2020-04-09T22:55:33.723" v="2734" actId="478"/>
          <ac:spMkLst>
            <pc:docMk/>
            <pc:sldMk cId="1217705752" sldId="1456"/>
            <ac:spMk id="7" creationId="{D6324E6C-BF06-4707-AA60-4D6E3E7E8278}"/>
          </ac:spMkLst>
        </pc:spChg>
        <pc:spChg chg="add mod">
          <ac:chgData name="Hamlet Markarian" userId="4926d2b407f31d77" providerId="LiveId" clId="{EEEC791B-24D3-4C70-B5BC-6F44A4C0C734}" dt="2020-04-09T22:56:08.695" v="2737" actId="20577"/>
          <ac:spMkLst>
            <pc:docMk/>
            <pc:sldMk cId="1217705752" sldId="1456"/>
            <ac:spMk id="8" creationId="{E79C2B40-473F-4CFF-BAD8-82587DD19E31}"/>
          </ac:spMkLst>
        </pc:spChg>
        <pc:spChg chg="add mod ord">
          <ac:chgData name="Hamlet Markarian" userId="4926d2b407f31d77" providerId="LiveId" clId="{EEEC791B-24D3-4C70-B5BC-6F44A4C0C734}" dt="2020-04-09T23:15:16.855" v="3029" actId="14100"/>
          <ac:spMkLst>
            <pc:docMk/>
            <pc:sldMk cId="1217705752" sldId="1456"/>
            <ac:spMk id="11" creationId="{B3208293-2432-40B8-885A-BB198A0C4660}"/>
          </ac:spMkLst>
        </pc:spChg>
        <pc:spChg chg="add mod">
          <ac:chgData name="Hamlet Markarian" userId="4926d2b407f31d77" providerId="LiveId" clId="{EEEC791B-24D3-4C70-B5BC-6F44A4C0C734}" dt="2020-04-09T23:11:51.408" v="2975" actId="113"/>
          <ac:spMkLst>
            <pc:docMk/>
            <pc:sldMk cId="1217705752" sldId="1456"/>
            <ac:spMk id="12" creationId="{B0D696AB-C48F-4A6D-AD63-905CA7086DCD}"/>
          </ac:spMkLst>
        </pc:spChg>
        <pc:spChg chg="add mod">
          <ac:chgData name="Hamlet Markarian" userId="4926d2b407f31d77" providerId="LiveId" clId="{EEEC791B-24D3-4C70-B5BC-6F44A4C0C734}" dt="2020-04-09T23:10:54.305" v="2973" actId="1036"/>
          <ac:spMkLst>
            <pc:docMk/>
            <pc:sldMk cId="1217705752" sldId="1456"/>
            <ac:spMk id="13" creationId="{09735762-7F17-43D7-9070-A29B5F27EFD0}"/>
          </ac:spMkLst>
        </pc:spChg>
        <pc:spChg chg="add del mod">
          <ac:chgData name="Hamlet Markarian" userId="4926d2b407f31d77" providerId="LiveId" clId="{EEEC791B-24D3-4C70-B5BC-6F44A4C0C734}" dt="2020-04-09T23:06:39.818" v="2903" actId="478"/>
          <ac:spMkLst>
            <pc:docMk/>
            <pc:sldMk cId="1217705752" sldId="1456"/>
            <ac:spMk id="15" creationId="{1C2DE26A-007E-4F66-8FA4-1E37206AD8F1}"/>
          </ac:spMkLst>
        </pc:spChg>
        <pc:spChg chg="add del mod">
          <ac:chgData name="Hamlet Markarian" userId="4926d2b407f31d77" providerId="LiveId" clId="{EEEC791B-24D3-4C70-B5BC-6F44A4C0C734}" dt="2020-04-09T23:06:27.434" v="2902" actId="478"/>
          <ac:spMkLst>
            <pc:docMk/>
            <pc:sldMk cId="1217705752" sldId="1456"/>
            <ac:spMk id="17" creationId="{696E3A71-86FD-4B06-B8C9-415E47777C9B}"/>
          </ac:spMkLst>
        </pc:spChg>
        <pc:spChg chg="add del mod">
          <ac:chgData name="Hamlet Markarian" userId="4926d2b407f31d77" providerId="LiveId" clId="{EEEC791B-24D3-4C70-B5BC-6F44A4C0C734}" dt="2020-04-09T23:06:25.523" v="2901" actId="478"/>
          <ac:spMkLst>
            <pc:docMk/>
            <pc:sldMk cId="1217705752" sldId="1456"/>
            <ac:spMk id="18" creationId="{E85B6EC8-5EEE-48AF-A2D5-31A182046EA9}"/>
          </ac:spMkLst>
        </pc:spChg>
        <pc:spChg chg="mod">
          <ac:chgData name="Hamlet Markarian" userId="4926d2b407f31d77" providerId="LiveId" clId="{EEEC791B-24D3-4C70-B5BC-6F44A4C0C734}" dt="2020-04-09T23:15:19.382" v="3030" actId="14100"/>
          <ac:spMkLst>
            <pc:docMk/>
            <pc:sldMk cId="1217705752" sldId="1456"/>
            <ac:spMk id="19" creationId="{42101231-1855-46EE-A3D9-B84E75ACB56A}"/>
          </ac:spMkLst>
        </pc:spChg>
        <pc:graphicFrameChg chg="add del mod">
          <ac:chgData name="Hamlet Markarian" userId="4926d2b407f31d77" providerId="LiveId" clId="{EEEC791B-24D3-4C70-B5BC-6F44A4C0C734}" dt="2020-04-09T22:58:59.757" v="2767" actId="478"/>
          <ac:graphicFrameMkLst>
            <pc:docMk/>
            <pc:sldMk cId="1217705752" sldId="1456"/>
            <ac:graphicFrameMk id="5" creationId="{41C85FFB-6555-4734-B278-5E465AFE2744}"/>
          </ac:graphicFrameMkLst>
        </pc:graphicFrameChg>
        <pc:graphicFrameChg chg="add mod modGraphic">
          <ac:chgData name="Hamlet Markarian" userId="4926d2b407f31d77" providerId="LiveId" clId="{EEEC791B-24D3-4C70-B5BC-6F44A4C0C734}" dt="2020-04-09T23:10:44.009" v="2970"/>
          <ac:graphicFrameMkLst>
            <pc:docMk/>
            <pc:sldMk cId="1217705752" sldId="1456"/>
            <ac:graphicFrameMk id="6" creationId="{BB61451B-6425-4E9C-80FF-77F02265BF6F}"/>
          </ac:graphicFrameMkLst>
        </pc:graphicFrameChg>
        <pc:cxnChg chg="add mod">
          <ac:chgData name="Hamlet Markarian" userId="4926d2b407f31d77" providerId="LiveId" clId="{EEEC791B-24D3-4C70-B5BC-6F44A4C0C734}" dt="2020-04-09T22:56:17.182" v="2740" actId="14100"/>
          <ac:cxnSpMkLst>
            <pc:docMk/>
            <pc:sldMk cId="1217705752" sldId="1456"/>
            <ac:cxnSpMk id="9" creationId="{7CE90726-87BA-4062-9648-E6EBD54DFD92}"/>
          </ac:cxnSpMkLst>
        </pc:cxnChg>
      </pc:sldChg>
      <pc:sldChg chg="addSp delSp modSp add">
        <pc:chgData name="Hamlet Markarian" userId="4926d2b407f31d77" providerId="LiveId" clId="{EEEC791B-24D3-4C70-B5BC-6F44A4C0C734}" dt="2020-04-09T23:15:10.658" v="3028" actId="14100"/>
        <pc:sldMkLst>
          <pc:docMk/>
          <pc:sldMk cId="586486166" sldId="1457"/>
        </pc:sldMkLst>
        <pc:spChg chg="mod">
          <ac:chgData name="Hamlet Markarian" userId="4926d2b407f31d77" providerId="LiveId" clId="{EEEC791B-24D3-4C70-B5BC-6F44A4C0C734}" dt="2020-04-09T23:15:07.223" v="3027" actId="14100"/>
          <ac:spMkLst>
            <pc:docMk/>
            <pc:sldMk cId="586486166" sldId="1457"/>
            <ac:spMk id="11" creationId="{B3208293-2432-40B8-885A-BB198A0C4660}"/>
          </ac:spMkLst>
        </pc:spChg>
        <pc:spChg chg="mod">
          <ac:chgData name="Hamlet Markarian" userId="4926d2b407f31d77" providerId="LiveId" clId="{EEEC791B-24D3-4C70-B5BC-6F44A4C0C734}" dt="2020-04-09T23:14:46.185" v="3022" actId="14100"/>
          <ac:spMkLst>
            <pc:docMk/>
            <pc:sldMk cId="586486166" sldId="1457"/>
            <ac:spMk id="12" creationId="{B0D696AB-C48F-4A6D-AD63-905CA7086DCD}"/>
          </ac:spMkLst>
        </pc:spChg>
        <pc:spChg chg="del">
          <ac:chgData name="Hamlet Markarian" userId="4926d2b407f31d77" providerId="LiveId" clId="{EEEC791B-24D3-4C70-B5BC-6F44A4C0C734}" dt="2020-04-09T23:12:12.370" v="2980" actId="478"/>
          <ac:spMkLst>
            <pc:docMk/>
            <pc:sldMk cId="586486166" sldId="1457"/>
            <ac:spMk id="13" creationId="{09735762-7F17-43D7-9070-A29B5F27EFD0}"/>
          </ac:spMkLst>
        </pc:spChg>
        <pc:spChg chg="add mod">
          <ac:chgData name="Hamlet Markarian" userId="4926d2b407f31d77" providerId="LiveId" clId="{EEEC791B-24D3-4C70-B5BC-6F44A4C0C734}" dt="2020-04-09T23:14:55.799" v="3025" actId="1076"/>
          <ac:spMkLst>
            <pc:docMk/>
            <pc:sldMk cId="586486166" sldId="1457"/>
            <ac:spMk id="14" creationId="{497803DB-7907-4814-977A-AB3D0F5369A4}"/>
          </ac:spMkLst>
        </pc:spChg>
        <pc:spChg chg="add mod">
          <ac:chgData name="Hamlet Markarian" userId="4926d2b407f31d77" providerId="LiveId" clId="{EEEC791B-24D3-4C70-B5BC-6F44A4C0C734}" dt="2020-04-09T23:15:01.858" v="3026" actId="1076"/>
          <ac:spMkLst>
            <pc:docMk/>
            <pc:sldMk cId="586486166" sldId="1457"/>
            <ac:spMk id="15" creationId="{AB96C297-D221-476C-A643-BDFCE610060C}"/>
          </ac:spMkLst>
        </pc:spChg>
        <pc:spChg chg="mod">
          <ac:chgData name="Hamlet Markarian" userId="4926d2b407f31d77" providerId="LiveId" clId="{EEEC791B-24D3-4C70-B5BC-6F44A4C0C734}" dt="2020-04-09T23:15:10.658" v="3028" actId="14100"/>
          <ac:spMkLst>
            <pc:docMk/>
            <pc:sldMk cId="586486166" sldId="1457"/>
            <ac:spMk id="19" creationId="{42101231-1855-46EE-A3D9-B84E75ACB56A}"/>
          </ac:spMkLst>
        </pc:spChg>
        <pc:graphicFrameChg chg="del">
          <ac:chgData name="Hamlet Markarian" userId="4926d2b407f31d77" providerId="LiveId" clId="{EEEC791B-24D3-4C70-B5BC-6F44A4C0C734}" dt="2020-04-09T23:12:22.388" v="2982" actId="478"/>
          <ac:graphicFrameMkLst>
            <pc:docMk/>
            <pc:sldMk cId="586486166" sldId="1457"/>
            <ac:graphicFrameMk id="6" creationId="{BB61451B-6425-4E9C-80FF-77F02265BF6F}"/>
          </ac:graphicFrameMkLst>
        </pc:graphicFrameChg>
      </pc:sldChg>
    </pc:docChg>
  </pc:docChgLst>
  <pc:docChgLst>
    <pc:chgData name="Hamlet Markarian" userId="4926d2b407f31d77" providerId="LiveId" clId="{38B7B751-434C-49B6-9017-56BA1C8444E5}"/>
    <pc:docChg chg="undo redo custSel addSld modSld">
      <pc:chgData name="Hamlet Markarian" userId="4926d2b407f31d77" providerId="LiveId" clId="{38B7B751-434C-49B6-9017-56BA1C8444E5}" dt="2020-03-06T09:05:24.242" v="1671" actId="1076"/>
      <pc:docMkLst>
        <pc:docMk/>
      </pc:docMkLst>
      <pc:sldChg chg="addSp delSp modSp setBg">
        <pc:chgData name="Hamlet Markarian" userId="4926d2b407f31d77" providerId="LiveId" clId="{38B7B751-434C-49B6-9017-56BA1C8444E5}" dt="2020-03-06T08:22:20.777" v="1143"/>
        <pc:sldMkLst>
          <pc:docMk/>
          <pc:sldMk cId="1488022321" sldId="1336"/>
        </pc:sldMkLst>
        <pc:spChg chg="add del mod">
          <ac:chgData name="Hamlet Markarian" userId="4926d2b407f31d77" providerId="LiveId" clId="{38B7B751-434C-49B6-9017-56BA1C8444E5}" dt="2020-03-06T08:22:20.777" v="1143"/>
          <ac:spMkLst>
            <pc:docMk/>
            <pc:sldMk cId="1488022321" sldId="1336"/>
            <ac:spMk id="2" creationId="{ABF30A9F-EEC2-4D8E-9A54-F0A0B9E37365}"/>
          </ac:spMkLst>
        </pc:spChg>
        <pc:spChg chg="add del mod">
          <ac:chgData name="Hamlet Markarian" userId="4926d2b407f31d77" providerId="LiveId" clId="{38B7B751-434C-49B6-9017-56BA1C8444E5}" dt="2020-03-06T08:22:20.777" v="1143"/>
          <ac:spMkLst>
            <pc:docMk/>
            <pc:sldMk cId="1488022321" sldId="1336"/>
            <ac:spMk id="5" creationId="{28DC324E-E9E3-40D6-8CF3-255940B44968}"/>
          </ac:spMkLst>
        </pc:spChg>
        <pc:spChg chg="add mod ord">
          <ac:chgData name="Hamlet Markarian" userId="4926d2b407f31d77" providerId="LiveId" clId="{38B7B751-434C-49B6-9017-56BA1C8444E5}" dt="2020-03-06T08:21:57.613" v="1141" actId="14100"/>
          <ac:spMkLst>
            <pc:docMk/>
            <pc:sldMk cId="1488022321" sldId="1336"/>
            <ac:spMk id="8" creationId="{A3D43B73-2B0A-4CDF-8104-3D3F930D4D40}"/>
          </ac:spMkLst>
        </pc:spChg>
      </pc:sldChg>
      <pc:sldChg chg="addSp modSp">
        <pc:chgData name="Hamlet Markarian" userId="4926d2b407f31d77" providerId="LiveId" clId="{38B7B751-434C-49B6-9017-56BA1C8444E5}" dt="2020-03-06T08:22:46.786" v="1151" actId="692"/>
        <pc:sldMkLst>
          <pc:docMk/>
          <pc:sldMk cId="654919211" sldId="1421"/>
        </pc:sldMkLst>
        <pc:spChg chg="add mod ord">
          <ac:chgData name="Hamlet Markarian" userId="4926d2b407f31d77" providerId="LiveId" clId="{38B7B751-434C-49B6-9017-56BA1C8444E5}" dt="2020-03-06T06:39:07.277" v="67" actId="207"/>
          <ac:spMkLst>
            <pc:docMk/>
            <pc:sldMk cId="654919211" sldId="1421"/>
            <ac:spMk id="2" creationId="{04255A48-2E46-447F-98DA-0E287025F3FD}"/>
          </ac:spMkLst>
        </pc:spChg>
        <pc:spChg chg="add mod">
          <ac:chgData name="Hamlet Markarian" userId="4926d2b407f31d77" providerId="LiveId" clId="{38B7B751-434C-49B6-9017-56BA1C8444E5}" dt="2020-03-06T06:41:47.192" v="109" actId="20577"/>
          <ac:spMkLst>
            <pc:docMk/>
            <pc:sldMk cId="654919211" sldId="1421"/>
            <ac:spMk id="4" creationId="{D8F5EDA6-2B9A-421A-B29D-C5635BF499E3}"/>
          </ac:spMkLst>
        </pc:spChg>
        <pc:spChg chg="mod ord">
          <ac:chgData name="Hamlet Markarian" userId="4926d2b407f31d77" providerId="LiveId" clId="{38B7B751-434C-49B6-9017-56BA1C8444E5}" dt="2020-03-06T06:39:48.273" v="86" actId="1076"/>
          <ac:spMkLst>
            <pc:docMk/>
            <pc:sldMk cId="654919211" sldId="1421"/>
            <ac:spMk id="19" creationId="{42101231-1855-46EE-A3D9-B84E75ACB56A}"/>
          </ac:spMkLst>
        </pc:spChg>
        <pc:spChg chg="mod">
          <ac:chgData name="Hamlet Markarian" userId="4926d2b407f31d77" providerId="LiveId" clId="{38B7B751-434C-49B6-9017-56BA1C8444E5}" dt="2020-03-06T06:41:03.396" v="99" actId="1076"/>
          <ac:spMkLst>
            <pc:docMk/>
            <pc:sldMk cId="654919211" sldId="1421"/>
            <ac:spMk id="20" creationId="{2F2415B0-F1C4-4313-9038-A3884674CC46}"/>
          </ac:spMkLst>
        </pc:spChg>
        <pc:spChg chg="add mod">
          <ac:chgData name="Hamlet Markarian" userId="4926d2b407f31d77" providerId="LiveId" clId="{38B7B751-434C-49B6-9017-56BA1C8444E5}" dt="2020-03-06T06:42:50.574" v="136" actId="207"/>
          <ac:spMkLst>
            <pc:docMk/>
            <pc:sldMk cId="654919211" sldId="1421"/>
            <ac:spMk id="21" creationId="{6FB9C1BA-8A6F-4105-8DC8-F568E0F6B384}"/>
          </ac:spMkLst>
        </pc:spChg>
        <pc:spChg chg="add mod">
          <ac:chgData name="Hamlet Markarian" userId="4926d2b407f31d77" providerId="LiveId" clId="{38B7B751-434C-49B6-9017-56BA1C8444E5}" dt="2020-03-06T06:44:39.549" v="172" actId="14100"/>
          <ac:spMkLst>
            <pc:docMk/>
            <pc:sldMk cId="654919211" sldId="1421"/>
            <ac:spMk id="22" creationId="{42A9E9AD-9954-4875-868E-67616CB7A794}"/>
          </ac:spMkLst>
        </pc:spChg>
        <pc:spChg chg="add mod">
          <ac:chgData name="Hamlet Markarian" userId="4926d2b407f31d77" providerId="LiveId" clId="{38B7B751-434C-49B6-9017-56BA1C8444E5}" dt="2020-03-06T06:42:11.701" v="118" actId="1076"/>
          <ac:spMkLst>
            <pc:docMk/>
            <pc:sldMk cId="654919211" sldId="1421"/>
            <ac:spMk id="23" creationId="{E477416C-FDBE-48AC-88D1-2413BF9F49CC}"/>
          </ac:spMkLst>
        </pc:spChg>
        <pc:spChg chg="add mod">
          <ac:chgData name="Hamlet Markarian" userId="4926d2b407f31d77" providerId="LiveId" clId="{38B7B751-434C-49B6-9017-56BA1C8444E5}" dt="2020-03-06T06:42:11.701" v="118" actId="1076"/>
          <ac:spMkLst>
            <pc:docMk/>
            <pc:sldMk cId="654919211" sldId="1421"/>
            <ac:spMk id="24" creationId="{72960600-7804-4DF2-BD0F-91C8D735916D}"/>
          </ac:spMkLst>
        </pc:spChg>
        <pc:spChg chg="add mod">
          <ac:chgData name="Hamlet Markarian" userId="4926d2b407f31d77" providerId="LiveId" clId="{38B7B751-434C-49B6-9017-56BA1C8444E5}" dt="2020-03-06T06:42:44.981" v="135" actId="207"/>
          <ac:spMkLst>
            <pc:docMk/>
            <pc:sldMk cId="654919211" sldId="1421"/>
            <ac:spMk id="25" creationId="{49CBAFB5-26A8-410C-8116-417F5FE0A7FF}"/>
          </ac:spMkLst>
        </pc:spChg>
        <pc:spChg chg="add mod">
          <ac:chgData name="Hamlet Markarian" userId="4926d2b407f31d77" providerId="LiveId" clId="{38B7B751-434C-49B6-9017-56BA1C8444E5}" dt="2020-03-06T06:42:19.881" v="121" actId="1076"/>
          <ac:spMkLst>
            <pc:docMk/>
            <pc:sldMk cId="654919211" sldId="1421"/>
            <ac:spMk id="27" creationId="{1BE4CAFC-320F-4067-B847-B57A67AECA05}"/>
          </ac:spMkLst>
        </pc:spChg>
        <pc:spChg chg="add mod">
          <ac:chgData name="Hamlet Markarian" userId="4926d2b407f31d77" providerId="LiveId" clId="{38B7B751-434C-49B6-9017-56BA1C8444E5}" dt="2020-03-06T06:44:11.586" v="169" actId="1076"/>
          <ac:spMkLst>
            <pc:docMk/>
            <pc:sldMk cId="654919211" sldId="1421"/>
            <ac:spMk id="28" creationId="{E4C6B51C-D947-43B3-9B01-CC82AC22908C}"/>
          </ac:spMkLst>
        </pc:spChg>
        <pc:spChg chg="add mod">
          <ac:chgData name="Hamlet Markarian" userId="4926d2b407f31d77" providerId="LiveId" clId="{38B7B751-434C-49B6-9017-56BA1C8444E5}" dt="2020-03-06T06:44:11.586" v="169" actId="1076"/>
          <ac:spMkLst>
            <pc:docMk/>
            <pc:sldMk cId="654919211" sldId="1421"/>
            <ac:spMk id="29" creationId="{7217DB6E-FB82-4676-B03E-D9819D095EAF}"/>
          </ac:spMkLst>
        </pc:spChg>
        <pc:picChg chg="mod">
          <ac:chgData name="Hamlet Markarian" userId="4926d2b407f31d77" providerId="LiveId" clId="{38B7B751-434C-49B6-9017-56BA1C8444E5}" dt="2020-03-06T07:50:43.428" v="781" actId="207"/>
          <ac:picMkLst>
            <pc:docMk/>
            <pc:sldMk cId="654919211" sldId="1421"/>
            <ac:picMk id="26" creationId="{8CD20B1E-A7B4-4975-963E-93362DE6B185}"/>
          </ac:picMkLst>
        </pc:picChg>
        <pc:cxnChg chg="add mod">
          <ac:chgData name="Hamlet Markarian" userId="4926d2b407f31d77" providerId="LiveId" clId="{38B7B751-434C-49B6-9017-56BA1C8444E5}" dt="2020-03-06T08:22:46.786" v="1151" actId="692"/>
          <ac:cxnSpMkLst>
            <pc:docMk/>
            <pc:sldMk cId="654919211" sldId="1421"/>
            <ac:cxnSpMk id="6" creationId="{E812B600-3CFE-493E-BE34-FB8A6C902A4F}"/>
          </ac:cxnSpMkLst>
        </pc:cxnChg>
        <pc:cxnChg chg="add mod">
          <ac:chgData name="Hamlet Markarian" userId="4926d2b407f31d77" providerId="LiveId" clId="{38B7B751-434C-49B6-9017-56BA1C8444E5}" dt="2020-03-06T08:22:42.174" v="1147" actId="692"/>
          <ac:cxnSpMkLst>
            <pc:docMk/>
            <pc:sldMk cId="654919211" sldId="1421"/>
            <ac:cxnSpMk id="30" creationId="{FE883538-3C90-4E0B-8085-CA1E2BB57F1E}"/>
          </ac:cxnSpMkLst>
        </pc:cxnChg>
      </pc:sldChg>
      <pc:sldChg chg="addSp delSp modSp add delAnim modAnim">
        <pc:chgData name="Hamlet Markarian" userId="4926d2b407f31d77" providerId="LiveId" clId="{38B7B751-434C-49B6-9017-56BA1C8444E5}" dt="2020-03-06T07:53:24.852" v="801" actId="207"/>
        <pc:sldMkLst>
          <pc:docMk/>
          <pc:sldMk cId="1100653396" sldId="1422"/>
        </pc:sldMkLst>
        <pc:spChg chg="mod">
          <ac:chgData name="Hamlet Markarian" userId="4926d2b407f31d77" providerId="LiveId" clId="{38B7B751-434C-49B6-9017-56BA1C8444E5}" dt="2020-03-06T06:54:04.681" v="204" actId="12789"/>
          <ac:spMkLst>
            <pc:docMk/>
            <pc:sldMk cId="1100653396" sldId="1422"/>
            <ac:spMk id="2" creationId="{04255A48-2E46-447F-98DA-0E287025F3FD}"/>
          </ac:spMkLst>
        </pc:spChg>
        <pc:spChg chg="del">
          <ac:chgData name="Hamlet Markarian" userId="4926d2b407f31d77" providerId="LiveId" clId="{38B7B751-434C-49B6-9017-56BA1C8444E5}" dt="2020-03-06T06:54:34.562" v="205" actId="478"/>
          <ac:spMkLst>
            <pc:docMk/>
            <pc:sldMk cId="1100653396" sldId="1422"/>
            <ac:spMk id="4" creationId="{D8F5EDA6-2B9A-421A-B29D-C5635BF499E3}"/>
          </ac:spMkLst>
        </pc:spChg>
        <pc:spChg chg="mod ord">
          <ac:chgData name="Hamlet Markarian" userId="4926d2b407f31d77" providerId="LiveId" clId="{38B7B751-434C-49B6-9017-56BA1C8444E5}" dt="2020-03-06T07:07:57.865" v="345" actId="167"/>
          <ac:spMkLst>
            <pc:docMk/>
            <pc:sldMk cId="1100653396" sldId="1422"/>
            <ac:spMk id="19" creationId="{42101231-1855-46EE-A3D9-B84E75ACB56A}"/>
          </ac:spMkLst>
        </pc:spChg>
        <pc:spChg chg="mod">
          <ac:chgData name="Hamlet Markarian" userId="4926d2b407f31d77" providerId="LiveId" clId="{38B7B751-434C-49B6-9017-56BA1C8444E5}" dt="2020-03-06T06:46:55.785" v="189" actId="14100"/>
          <ac:spMkLst>
            <pc:docMk/>
            <pc:sldMk cId="1100653396" sldId="1422"/>
            <ac:spMk id="20" creationId="{2F2415B0-F1C4-4313-9038-A3884674CC46}"/>
          </ac:spMkLst>
        </pc:spChg>
        <pc:spChg chg="del">
          <ac:chgData name="Hamlet Markarian" userId="4926d2b407f31d77" providerId="LiveId" clId="{38B7B751-434C-49B6-9017-56BA1C8444E5}" dt="2020-03-06T06:54:34.562" v="205" actId="478"/>
          <ac:spMkLst>
            <pc:docMk/>
            <pc:sldMk cId="1100653396" sldId="1422"/>
            <ac:spMk id="21" creationId="{6FB9C1BA-8A6F-4105-8DC8-F568E0F6B384}"/>
          </ac:spMkLst>
        </pc:spChg>
        <pc:spChg chg="del">
          <ac:chgData name="Hamlet Markarian" userId="4926d2b407f31d77" providerId="LiveId" clId="{38B7B751-434C-49B6-9017-56BA1C8444E5}" dt="2020-03-06T06:54:34.562" v="205" actId="478"/>
          <ac:spMkLst>
            <pc:docMk/>
            <pc:sldMk cId="1100653396" sldId="1422"/>
            <ac:spMk id="22" creationId="{42A9E9AD-9954-4875-868E-67616CB7A794}"/>
          </ac:spMkLst>
        </pc:spChg>
        <pc:spChg chg="del">
          <ac:chgData name="Hamlet Markarian" userId="4926d2b407f31d77" providerId="LiveId" clId="{38B7B751-434C-49B6-9017-56BA1C8444E5}" dt="2020-03-06T06:54:34.562" v="205" actId="478"/>
          <ac:spMkLst>
            <pc:docMk/>
            <pc:sldMk cId="1100653396" sldId="1422"/>
            <ac:spMk id="23" creationId="{E477416C-FDBE-48AC-88D1-2413BF9F49CC}"/>
          </ac:spMkLst>
        </pc:spChg>
        <pc:spChg chg="del">
          <ac:chgData name="Hamlet Markarian" userId="4926d2b407f31d77" providerId="LiveId" clId="{38B7B751-434C-49B6-9017-56BA1C8444E5}" dt="2020-03-06T06:54:34.562" v="205" actId="478"/>
          <ac:spMkLst>
            <pc:docMk/>
            <pc:sldMk cId="1100653396" sldId="1422"/>
            <ac:spMk id="24" creationId="{72960600-7804-4DF2-BD0F-91C8D735916D}"/>
          </ac:spMkLst>
        </pc:spChg>
        <pc:spChg chg="del">
          <ac:chgData name="Hamlet Markarian" userId="4926d2b407f31d77" providerId="LiveId" clId="{38B7B751-434C-49B6-9017-56BA1C8444E5}" dt="2020-03-06T06:54:34.562" v="205" actId="478"/>
          <ac:spMkLst>
            <pc:docMk/>
            <pc:sldMk cId="1100653396" sldId="1422"/>
            <ac:spMk id="25" creationId="{49CBAFB5-26A8-410C-8116-417F5FE0A7FF}"/>
          </ac:spMkLst>
        </pc:spChg>
        <pc:spChg chg="del">
          <ac:chgData name="Hamlet Markarian" userId="4926d2b407f31d77" providerId="LiveId" clId="{38B7B751-434C-49B6-9017-56BA1C8444E5}" dt="2020-03-06T06:54:34.562" v="205" actId="478"/>
          <ac:spMkLst>
            <pc:docMk/>
            <pc:sldMk cId="1100653396" sldId="1422"/>
            <ac:spMk id="27" creationId="{1BE4CAFC-320F-4067-B847-B57A67AECA05}"/>
          </ac:spMkLst>
        </pc:spChg>
        <pc:spChg chg="del">
          <ac:chgData name="Hamlet Markarian" userId="4926d2b407f31d77" providerId="LiveId" clId="{38B7B751-434C-49B6-9017-56BA1C8444E5}" dt="2020-03-06T06:54:34.562" v="205" actId="478"/>
          <ac:spMkLst>
            <pc:docMk/>
            <pc:sldMk cId="1100653396" sldId="1422"/>
            <ac:spMk id="28" creationId="{E4C6B51C-D947-43B3-9B01-CC82AC22908C}"/>
          </ac:spMkLst>
        </pc:spChg>
        <pc:spChg chg="del">
          <ac:chgData name="Hamlet Markarian" userId="4926d2b407f31d77" providerId="LiveId" clId="{38B7B751-434C-49B6-9017-56BA1C8444E5}" dt="2020-03-06T06:54:34.562" v="205" actId="478"/>
          <ac:spMkLst>
            <pc:docMk/>
            <pc:sldMk cId="1100653396" sldId="1422"/>
            <ac:spMk id="29" creationId="{7217DB6E-FB82-4676-B03E-D9819D095EAF}"/>
          </ac:spMkLst>
        </pc:spChg>
        <pc:spChg chg="add del mod">
          <ac:chgData name="Hamlet Markarian" userId="4926d2b407f31d77" providerId="LiveId" clId="{38B7B751-434C-49B6-9017-56BA1C8444E5}" dt="2020-03-06T06:57:09.697" v="208" actId="478"/>
          <ac:spMkLst>
            <pc:docMk/>
            <pc:sldMk cId="1100653396" sldId="1422"/>
            <ac:spMk id="32" creationId="{49F872C7-71F2-45D4-9632-8789DA5686D0}"/>
          </ac:spMkLst>
        </pc:spChg>
        <pc:spChg chg="add del mod">
          <ac:chgData name="Hamlet Markarian" userId="4926d2b407f31d77" providerId="LiveId" clId="{38B7B751-434C-49B6-9017-56BA1C8444E5}" dt="2020-03-06T06:57:09.697" v="208" actId="478"/>
          <ac:spMkLst>
            <pc:docMk/>
            <pc:sldMk cId="1100653396" sldId="1422"/>
            <ac:spMk id="33" creationId="{2D7DF48A-A338-4CDC-8CAB-B81E4BE6A791}"/>
          </ac:spMkLst>
        </pc:spChg>
        <pc:spChg chg="add del mod">
          <ac:chgData name="Hamlet Markarian" userId="4926d2b407f31d77" providerId="LiveId" clId="{38B7B751-434C-49B6-9017-56BA1C8444E5}" dt="2020-03-06T06:57:09.697" v="208" actId="478"/>
          <ac:spMkLst>
            <pc:docMk/>
            <pc:sldMk cId="1100653396" sldId="1422"/>
            <ac:spMk id="34" creationId="{72323F11-BD13-46E4-BAE6-D02468C79C81}"/>
          </ac:spMkLst>
        </pc:spChg>
        <pc:spChg chg="add del mod">
          <ac:chgData name="Hamlet Markarian" userId="4926d2b407f31d77" providerId="LiveId" clId="{38B7B751-434C-49B6-9017-56BA1C8444E5}" dt="2020-03-06T06:57:09.697" v="208" actId="478"/>
          <ac:spMkLst>
            <pc:docMk/>
            <pc:sldMk cId="1100653396" sldId="1422"/>
            <ac:spMk id="35" creationId="{9CC7EEFF-C65C-46F7-84A2-609A55811BB1}"/>
          </ac:spMkLst>
        </pc:spChg>
        <pc:spChg chg="add del mod">
          <ac:chgData name="Hamlet Markarian" userId="4926d2b407f31d77" providerId="LiveId" clId="{38B7B751-434C-49B6-9017-56BA1C8444E5}" dt="2020-03-06T06:57:09.697" v="208" actId="478"/>
          <ac:spMkLst>
            <pc:docMk/>
            <pc:sldMk cId="1100653396" sldId="1422"/>
            <ac:spMk id="36" creationId="{6D007A98-6A1B-4263-8C76-4D1C6F030470}"/>
          </ac:spMkLst>
        </pc:spChg>
        <pc:spChg chg="add del mod">
          <ac:chgData name="Hamlet Markarian" userId="4926d2b407f31d77" providerId="LiveId" clId="{38B7B751-434C-49B6-9017-56BA1C8444E5}" dt="2020-03-06T06:57:09.697" v="208" actId="478"/>
          <ac:spMkLst>
            <pc:docMk/>
            <pc:sldMk cId="1100653396" sldId="1422"/>
            <ac:spMk id="37" creationId="{98A805F8-EED2-4327-885B-AACA70722D0E}"/>
          </ac:spMkLst>
        </pc:spChg>
        <pc:spChg chg="add del mod">
          <ac:chgData name="Hamlet Markarian" userId="4926d2b407f31d77" providerId="LiveId" clId="{38B7B751-434C-49B6-9017-56BA1C8444E5}" dt="2020-03-06T06:59:02.673" v="224" actId="478"/>
          <ac:spMkLst>
            <pc:docMk/>
            <pc:sldMk cId="1100653396" sldId="1422"/>
            <ac:spMk id="39" creationId="{B671F802-BBF1-4346-9A80-DA82BC598694}"/>
          </ac:spMkLst>
        </pc:spChg>
        <pc:spChg chg="add mod">
          <ac:chgData name="Hamlet Markarian" userId="4926d2b407f31d77" providerId="LiveId" clId="{38B7B751-434C-49B6-9017-56BA1C8444E5}" dt="2020-03-06T07:53:17.531" v="800" actId="207"/>
          <ac:spMkLst>
            <pc:docMk/>
            <pc:sldMk cId="1100653396" sldId="1422"/>
            <ac:spMk id="40" creationId="{0F0E808D-9E54-4622-A021-23442A7235D4}"/>
          </ac:spMkLst>
        </pc:spChg>
        <pc:spChg chg="add del mod">
          <ac:chgData name="Hamlet Markarian" userId="4926d2b407f31d77" providerId="LiveId" clId="{38B7B751-434C-49B6-9017-56BA1C8444E5}" dt="2020-03-06T06:59:02.673" v="224" actId="478"/>
          <ac:spMkLst>
            <pc:docMk/>
            <pc:sldMk cId="1100653396" sldId="1422"/>
            <ac:spMk id="41" creationId="{F9936170-A487-4E34-9C2D-C1CF374BE728}"/>
          </ac:spMkLst>
        </pc:spChg>
        <pc:spChg chg="add mod">
          <ac:chgData name="Hamlet Markarian" userId="4926d2b407f31d77" providerId="LiveId" clId="{38B7B751-434C-49B6-9017-56BA1C8444E5}" dt="2020-03-06T07:53:17.531" v="800" actId="207"/>
          <ac:spMkLst>
            <pc:docMk/>
            <pc:sldMk cId="1100653396" sldId="1422"/>
            <ac:spMk id="42" creationId="{4E557132-B687-405C-BC2C-891778CEB023}"/>
          </ac:spMkLst>
        </pc:spChg>
        <pc:spChg chg="add del mod">
          <ac:chgData name="Hamlet Markarian" userId="4926d2b407f31d77" providerId="LiveId" clId="{38B7B751-434C-49B6-9017-56BA1C8444E5}" dt="2020-03-06T06:59:02.673" v="224" actId="478"/>
          <ac:spMkLst>
            <pc:docMk/>
            <pc:sldMk cId="1100653396" sldId="1422"/>
            <ac:spMk id="43" creationId="{3C2128B5-56A2-4F35-909E-8FD9E76797FE}"/>
          </ac:spMkLst>
        </pc:spChg>
        <pc:spChg chg="add mod">
          <ac:chgData name="Hamlet Markarian" userId="4926d2b407f31d77" providerId="LiveId" clId="{38B7B751-434C-49B6-9017-56BA1C8444E5}" dt="2020-03-06T07:53:17.531" v="800" actId="207"/>
          <ac:spMkLst>
            <pc:docMk/>
            <pc:sldMk cId="1100653396" sldId="1422"/>
            <ac:spMk id="44" creationId="{5243A832-3AF0-4B3B-A378-29D70F114E07}"/>
          </ac:spMkLst>
        </pc:spChg>
        <pc:spChg chg="add del mod">
          <ac:chgData name="Hamlet Markarian" userId="4926d2b407f31d77" providerId="LiveId" clId="{38B7B751-434C-49B6-9017-56BA1C8444E5}" dt="2020-03-06T06:58:46.166" v="221" actId="478"/>
          <ac:spMkLst>
            <pc:docMk/>
            <pc:sldMk cId="1100653396" sldId="1422"/>
            <ac:spMk id="45" creationId="{D00FC1D5-0CD2-4F8E-9BA1-77E9E685A960}"/>
          </ac:spMkLst>
        </pc:spChg>
        <pc:spChg chg="add del mod">
          <ac:chgData name="Hamlet Markarian" userId="4926d2b407f31d77" providerId="LiveId" clId="{38B7B751-434C-49B6-9017-56BA1C8444E5}" dt="2020-03-06T06:58:46.166" v="221" actId="478"/>
          <ac:spMkLst>
            <pc:docMk/>
            <pc:sldMk cId="1100653396" sldId="1422"/>
            <ac:spMk id="46" creationId="{79B5715D-34D2-4A8D-9D59-F98EA98BA8A3}"/>
          </ac:spMkLst>
        </pc:spChg>
        <pc:spChg chg="add del mod">
          <ac:chgData name="Hamlet Markarian" userId="4926d2b407f31d77" providerId="LiveId" clId="{38B7B751-434C-49B6-9017-56BA1C8444E5}" dt="2020-03-06T06:58:46.166" v="221" actId="478"/>
          <ac:spMkLst>
            <pc:docMk/>
            <pc:sldMk cId="1100653396" sldId="1422"/>
            <ac:spMk id="47" creationId="{14BC7909-4F13-4E4B-AF56-9207365FD335}"/>
          </ac:spMkLst>
        </pc:spChg>
        <pc:spChg chg="add del mod">
          <ac:chgData name="Hamlet Markarian" userId="4926d2b407f31d77" providerId="LiveId" clId="{38B7B751-434C-49B6-9017-56BA1C8444E5}" dt="2020-03-06T06:58:46.166" v="221" actId="478"/>
          <ac:spMkLst>
            <pc:docMk/>
            <pc:sldMk cId="1100653396" sldId="1422"/>
            <ac:spMk id="48" creationId="{E1CB895A-A7AC-4BA5-8151-13F2363DD8CD}"/>
          </ac:spMkLst>
        </pc:spChg>
        <pc:spChg chg="del mod topLvl">
          <ac:chgData name="Hamlet Markarian" userId="4926d2b407f31d77" providerId="LiveId" clId="{38B7B751-434C-49B6-9017-56BA1C8444E5}" dt="2020-03-06T06:58:59.236" v="223" actId="478"/>
          <ac:spMkLst>
            <pc:docMk/>
            <pc:sldMk cId="1100653396" sldId="1422"/>
            <ac:spMk id="50" creationId="{D0D4EEB7-DBF4-4916-AE71-9183BD398E56}"/>
          </ac:spMkLst>
        </pc:spChg>
        <pc:spChg chg="del mod topLvl">
          <ac:chgData name="Hamlet Markarian" userId="4926d2b407f31d77" providerId="LiveId" clId="{38B7B751-434C-49B6-9017-56BA1C8444E5}" dt="2020-03-06T06:58:59.236" v="223" actId="478"/>
          <ac:spMkLst>
            <pc:docMk/>
            <pc:sldMk cId="1100653396" sldId="1422"/>
            <ac:spMk id="51" creationId="{1627770D-A4CD-4F52-940A-8B2B76D9292E}"/>
          </ac:spMkLst>
        </pc:spChg>
        <pc:spChg chg="mod topLvl">
          <ac:chgData name="Hamlet Markarian" userId="4926d2b407f31d77" providerId="LiveId" clId="{38B7B751-434C-49B6-9017-56BA1C8444E5}" dt="2020-03-06T07:10:44.906" v="372" actId="1037"/>
          <ac:spMkLst>
            <pc:docMk/>
            <pc:sldMk cId="1100653396" sldId="1422"/>
            <ac:spMk id="52" creationId="{365092C1-E83A-4821-974A-021DDF09A27E}"/>
          </ac:spMkLst>
        </pc:spChg>
        <pc:spChg chg="mod topLvl">
          <ac:chgData name="Hamlet Markarian" userId="4926d2b407f31d77" providerId="LiveId" clId="{38B7B751-434C-49B6-9017-56BA1C8444E5}" dt="2020-03-06T07:10:44.906" v="372" actId="1037"/>
          <ac:spMkLst>
            <pc:docMk/>
            <pc:sldMk cId="1100653396" sldId="1422"/>
            <ac:spMk id="53" creationId="{35DF204E-726F-447F-BA4B-B8AC08018CB1}"/>
          </ac:spMkLst>
        </pc:spChg>
        <pc:spChg chg="mod topLvl">
          <ac:chgData name="Hamlet Markarian" userId="4926d2b407f31d77" providerId="LiveId" clId="{38B7B751-434C-49B6-9017-56BA1C8444E5}" dt="2020-03-06T07:10:44.906" v="372" actId="1037"/>
          <ac:spMkLst>
            <pc:docMk/>
            <pc:sldMk cId="1100653396" sldId="1422"/>
            <ac:spMk id="54" creationId="{D85DE0B5-CAAD-432D-A431-A8C7E490720F}"/>
          </ac:spMkLst>
        </pc:spChg>
        <pc:spChg chg="add mod">
          <ac:chgData name="Hamlet Markarian" userId="4926d2b407f31d77" providerId="LiveId" clId="{38B7B751-434C-49B6-9017-56BA1C8444E5}" dt="2020-03-06T07:10:44.906" v="372" actId="1037"/>
          <ac:spMkLst>
            <pc:docMk/>
            <pc:sldMk cId="1100653396" sldId="1422"/>
            <ac:spMk id="61" creationId="{4BC97F3E-8D6C-4A2E-B481-5DBF31B23DE2}"/>
          </ac:spMkLst>
        </pc:spChg>
        <pc:spChg chg="add mod">
          <ac:chgData name="Hamlet Markarian" userId="4926d2b407f31d77" providerId="LiveId" clId="{38B7B751-434C-49B6-9017-56BA1C8444E5}" dt="2020-03-06T07:53:24.852" v="801" actId="207"/>
          <ac:spMkLst>
            <pc:docMk/>
            <pc:sldMk cId="1100653396" sldId="1422"/>
            <ac:spMk id="62" creationId="{1472D296-D0C3-4183-B7DA-CC647AC516AF}"/>
          </ac:spMkLst>
        </pc:spChg>
        <pc:spChg chg="add mod">
          <ac:chgData name="Hamlet Markarian" userId="4926d2b407f31d77" providerId="LiveId" clId="{38B7B751-434C-49B6-9017-56BA1C8444E5}" dt="2020-03-06T07:10:44.906" v="372" actId="1037"/>
          <ac:spMkLst>
            <pc:docMk/>
            <pc:sldMk cId="1100653396" sldId="1422"/>
            <ac:spMk id="63" creationId="{195A12AC-B85E-43E2-8507-D50D37C200F8}"/>
          </ac:spMkLst>
        </pc:spChg>
        <pc:spChg chg="add mod">
          <ac:chgData name="Hamlet Markarian" userId="4926d2b407f31d77" providerId="LiveId" clId="{38B7B751-434C-49B6-9017-56BA1C8444E5}" dt="2020-03-06T07:53:24.852" v="801" actId="207"/>
          <ac:spMkLst>
            <pc:docMk/>
            <pc:sldMk cId="1100653396" sldId="1422"/>
            <ac:spMk id="64" creationId="{2482764E-1B05-4735-A4A0-9BB09D78AF0E}"/>
          </ac:spMkLst>
        </pc:spChg>
        <pc:spChg chg="add mod">
          <ac:chgData name="Hamlet Markarian" userId="4926d2b407f31d77" providerId="LiveId" clId="{38B7B751-434C-49B6-9017-56BA1C8444E5}" dt="2020-03-06T07:10:44.906" v="372" actId="1037"/>
          <ac:spMkLst>
            <pc:docMk/>
            <pc:sldMk cId="1100653396" sldId="1422"/>
            <ac:spMk id="65" creationId="{0C70EA80-30BB-4773-ACAA-417644EDB1D4}"/>
          </ac:spMkLst>
        </pc:spChg>
        <pc:spChg chg="add mod">
          <ac:chgData name="Hamlet Markarian" userId="4926d2b407f31d77" providerId="LiveId" clId="{38B7B751-434C-49B6-9017-56BA1C8444E5}" dt="2020-03-06T07:53:24.852" v="801" actId="207"/>
          <ac:spMkLst>
            <pc:docMk/>
            <pc:sldMk cId="1100653396" sldId="1422"/>
            <ac:spMk id="66" creationId="{9FE1CE7E-BC94-4715-BD1E-08C2CB35CEAC}"/>
          </ac:spMkLst>
        </pc:spChg>
        <pc:spChg chg="add mod ord">
          <ac:chgData name="Hamlet Markarian" userId="4926d2b407f31d77" providerId="LiveId" clId="{38B7B751-434C-49B6-9017-56BA1C8444E5}" dt="2020-03-06T07:10:44.906" v="372" actId="1037"/>
          <ac:spMkLst>
            <pc:docMk/>
            <pc:sldMk cId="1100653396" sldId="1422"/>
            <ac:spMk id="67" creationId="{3016520B-BA5E-4893-A605-0DF80E470412}"/>
          </ac:spMkLst>
        </pc:spChg>
        <pc:spChg chg="add mod ord">
          <ac:chgData name="Hamlet Markarian" userId="4926d2b407f31d77" providerId="LiveId" clId="{38B7B751-434C-49B6-9017-56BA1C8444E5}" dt="2020-03-06T07:10:44.906" v="372" actId="1037"/>
          <ac:spMkLst>
            <pc:docMk/>
            <pc:sldMk cId="1100653396" sldId="1422"/>
            <ac:spMk id="68" creationId="{E2D02007-E935-4903-BB53-80B25D6D3836}"/>
          </ac:spMkLst>
        </pc:spChg>
        <pc:spChg chg="add mod ord">
          <ac:chgData name="Hamlet Markarian" userId="4926d2b407f31d77" providerId="LiveId" clId="{38B7B751-434C-49B6-9017-56BA1C8444E5}" dt="2020-03-06T07:10:44.906" v="372" actId="1037"/>
          <ac:spMkLst>
            <pc:docMk/>
            <pc:sldMk cId="1100653396" sldId="1422"/>
            <ac:spMk id="69" creationId="{B095D30C-8444-4A75-B93D-E6D65D54EADE}"/>
          </ac:spMkLst>
        </pc:spChg>
        <pc:grpChg chg="add mod">
          <ac:chgData name="Hamlet Markarian" userId="4926d2b407f31d77" providerId="LiveId" clId="{38B7B751-434C-49B6-9017-56BA1C8444E5}" dt="2020-03-06T06:54:04.681" v="204" actId="12789"/>
          <ac:grpSpMkLst>
            <pc:docMk/>
            <pc:sldMk cId="1100653396" sldId="1422"/>
            <ac:grpSpMk id="8" creationId="{3C5A848A-12F1-41A2-9ED7-3E6FFB6CDDF7}"/>
          </ac:grpSpMkLst>
        </pc:grpChg>
        <pc:grpChg chg="add del mod">
          <ac:chgData name="Hamlet Markarian" userId="4926d2b407f31d77" providerId="LiveId" clId="{38B7B751-434C-49B6-9017-56BA1C8444E5}" dt="2020-03-06T06:58:55.357" v="222" actId="165"/>
          <ac:grpSpMkLst>
            <pc:docMk/>
            <pc:sldMk cId="1100653396" sldId="1422"/>
            <ac:grpSpMk id="49" creationId="{FB8FE051-FE48-494B-AC40-A415088A7D4D}"/>
          </ac:grpSpMkLst>
        </pc:grpChg>
        <pc:grpChg chg="del mod topLvl">
          <ac:chgData name="Hamlet Markarian" userId="4926d2b407f31d77" providerId="LiveId" clId="{38B7B751-434C-49B6-9017-56BA1C8444E5}" dt="2020-03-06T06:58:59.236" v="223" actId="478"/>
          <ac:grpSpMkLst>
            <pc:docMk/>
            <pc:sldMk cId="1100653396" sldId="1422"/>
            <ac:grpSpMk id="55" creationId="{DA4F25CD-B02C-4490-B13D-EA0048493812}"/>
          </ac:grpSpMkLst>
        </pc:grpChg>
        <pc:graphicFrameChg chg="add del mod">
          <ac:chgData name="Hamlet Markarian" userId="4926d2b407f31d77" providerId="LiveId" clId="{38B7B751-434C-49B6-9017-56BA1C8444E5}" dt="2020-03-06T06:57:09.697" v="208" actId="478"/>
          <ac:graphicFrameMkLst>
            <pc:docMk/>
            <pc:sldMk cId="1100653396" sldId="1422"/>
            <ac:graphicFrameMk id="38" creationId="{CEE3D1A0-1CC0-49CB-9EB2-E7B665D736DF}"/>
          </ac:graphicFrameMkLst>
        </pc:graphicFrameChg>
        <pc:picChg chg="add mod">
          <ac:chgData name="Hamlet Markarian" userId="4926d2b407f31d77" providerId="LiveId" clId="{38B7B751-434C-49B6-9017-56BA1C8444E5}" dt="2020-03-06T06:52:46.080" v="194" actId="207"/>
          <ac:picMkLst>
            <pc:docMk/>
            <pc:sldMk cId="1100653396" sldId="1422"/>
            <ac:picMk id="3" creationId="{9951BE5A-A290-4C79-9F08-6C255DEAF3A1}"/>
          </ac:picMkLst>
        </pc:picChg>
        <pc:picChg chg="del">
          <ac:chgData name="Hamlet Markarian" userId="4926d2b407f31d77" providerId="LiveId" clId="{38B7B751-434C-49B6-9017-56BA1C8444E5}" dt="2020-03-06T06:52:37.835" v="192" actId="478"/>
          <ac:picMkLst>
            <pc:docMk/>
            <pc:sldMk cId="1100653396" sldId="1422"/>
            <ac:picMk id="26" creationId="{8CD20B1E-A7B4-4975-963E-93362DE6B185}"/>
          </ac:picMkLst>
        </pc:picChg>
        <pc:cxnChg chg="del">
          <ac:chgData name="Hamlet Markarian" userId="4926d2b407f31d77" providerId="LiveId" clId="{38B7B751-434C-49B6-9017-56BA1C8444E5}" dt="2020-03-06T06:54:34.562" v="205" actId="478"/>
          <ac:cxnSpMkLst>
            <pc:docMk/>
            <pc:sldMk cId="1100653396" sldId="1422"/>
            <ac:cxnSpMk id="6" creationId="{E812B600-3CFE-493E-BE34-FB8A6C902A4F}"/>
          </ac:cxnSpMkLst>
        </pc:cxnChg>
        <pc:cxnChg chg="add mod">
          <ac:chgData name="Hamlet Markarian" userId="4926d2b407f31d77" providerId="LiveId" clId="{38B7B751-434C-49B6-9017-56BA1C8444E5}" dt="2020-03-06T06:53:57.601" v="202" actId="164"/>
          <ac:cxnSpMkLst>
            <pc:docMk/>
            <pc:sldMk cId="1100653396" sldId="1422"/>
            <ac:cxnSpMk id="7" creationId="{7A8A8675-4616-4ADE-93E2-69E78003B0D4}"/>
          </ac:cxnSpMkLst>
        </pc:cxnChg>
        <pc:cxnChg chg="del">
          <ac:chgData name="Hamlet Markarian" userId="4926d2b407f31d77" providerId="LiveId" clId="{38B7B751-434C-49B6-9017-56BA1C8444E5}" dt="2020-03-06T06:46:47.240" v="186" actId="478"/>
          <ac:cxnSpMkLst>
            <pc:docMk/>
            <pc:sldMk cId="1100653396" sldId="1422"/>
            <ac:cxnSpMk id="30" creationId="{FE883538-3C90-4E0B-8085-CA1E2BB57F1E}"/>
          </ac:cxnSpMkLst>
        </pc:cxnChg>
        <pc:cxnChg chg="add mod">
          <ac:chgData name="Hamlet Markarian" userId="4926d2b407f31d77" providerId="LiveId" clId="{38B7B751-434C-49B6-9017-56BA1C8444E5}" dt="2020-03-06T06:53:57.601" v="202" actId="164"/>
          <ac:cxnSpMkLst>
            <pc:docMk/>
            <pc:sldMk cId="1100653396" sldId="1422"/>
            <ac:cxnSpMk id="31" creationId="{37D1CC6A-60AD-4FF5-BBCA-ED7132D934AD}"/>
          </ac:cxnSpMkLst>
        </pc:cxnChg>
      </pc:sldChg>
      <pc:sldChg chg="addSp delSp modSp add mod">
        <pc:chgData name="Hamlet Markarian" userId="4926d2b407f31d77" providerId="LiveId" clId="{38B7B751-434C-49B6-9017-56BA1C8444E5}" dt="2020-03-06T07:49:09.064" v="773" actId="207"/>
        <pc:sldMkLst>
          <pc:docMk/>
          <pc:sldMk cId="3954515495" sldId="1423"/>
        </pc:sldMkLst>
        <pc:spChg chg="del">
          <ac:chgData name="Hamlet Markarian" userId="4926d2b407f31d77" providerId="LiveId" clId="{38B7B751-434C-49B6-9017-56BA1C8444E5}" dt="2020-03-06T07:11:47.799" v="377" actId="478"/>
          <ac:spMkLst>
            <pc:docMk/>
            <pc:sldMk cId="3954515495" sldId="1423"/>
            <ac:spMk id="4" creationId="{D8F5EDA6-2B9A-421A-B29D-C5635BF499E3}"/>
          </ac:spMkLst>
        </pc:spChg>
        <pc:spChg chg="add mod">
          <ac:chgData name="Hamlet Markarian" userId="4926d2b407f31d77" providerId="LiveId" clId="{38B7B751-434C-49B6-9017-56BA1C8444E5}" dt="2020-03-06T07:13:13.041" v="403" actId="20577"/>
          <ac:spMkLst>
            <pc:docMk/>
            <pc:sldMk cId="3954515495" sldId="1423"/>
            <ac:spMk id="17" creationId="{92E54E7B-1D8B-473E-A0CA-613D2F22F470}"/>
          </ac:spMkLst>
        </pc:spChg>
        <pc:spChg chg="mod">
          <ac:chgData name="Hamlet Markarian" userId="4926d2b407f31d77" providerId="LiveId" clId="{38B7B751-434C-49B6-9017-56BA1C8444E5}" dt="2020-03-06T07:12:00.032" v="380" actId="20577"/>
          <ac:spMkLst>
            <pc:docMk/>
            <pc:sldMk cId="3954515495" sldId="1423"/>
            <ac:spMk id="20" creationId="{2F2415B0-F1C4-4313-9038-A3884674CC46}"/>
          </ac:spMkLst>
        </pc:spChg>
        <pc:spChg chg="del">
          <ac:chgData name="Hamlet Markarian" userId="4926d2b407f31d77" providerId="LiveId" clId="{38B7B751-434C-49B6-9017-56BA1C8444E5}" dt="2020-03-06T07:11:47.799" v="377" actId="478"/>
          <ac:spMkLst>
            <pc:docMk/>
            <pc:sldMk cId="3954515495" sldId="1423"/>
            <ac:spMk id="21" creationId="{6FB9C1BA-8A6F-4105-8DC8-F568E0F6B384}"/>
          </ac:spMkLst>
        </pc:spChg>
        <pc:spChg chg="del">
          <ac:chgData name="Hamlet Markarian" userId="4926d2b407f31d77" providerId="LiveId" clId="{38B7B751-434C-49B6-9017-56BA1C8444E5}" dt="2020-03-06T07:11:47.799" v="377" actId="478"/>
          <ac:spMkLst>
            <pc:docMk/>
            <pc:sldMk cId="3954515495" sldId="1423"/>
            <ac:spMk id="22" creationId="{42A9E9AD-9954-4875-868E-67616CB7A794}"/>
          </ac:spMkLst>
        </pc:spChg>
        <pc:spChg chg="del">
          <ac:chgData name="Hamlet Markarian" userId="4926d2b407f31d77" providerId="LiveId" clId="{38B7B751-434C-49B6-9017-56BA1C8444E5}" dt="2020-03-06T07:11:47.799" v="377" actId="478"/>
          <ac:spMkLst>
            <pc:docMk/>
            <pc:sldMk cId="3954515495" sldId="1423"/>
            <ac:spMk id="23" creationId="{E477416C-FDBE-48AC-88D1-2413BF9F49CC}"/>
          </ac:spMkLst>
        </pc:spChg>
        <pc:spChg chg="del">
          <ac:chgData name="Hamlet Markarian" userId="4926d2b407f31d77" providerId="LiveId" clId="{38B7B751-434C-49B6-9017-56BA1C8444E5}" dt="2020-03-06T07:11:47.799" v="377" actId="478"/>
          <ac:spMkLst>
            <pc:docMk/>
            <pc:sldMk cId="3954515495" sldId="1423"/>
            <ac:spMk id="24" creationId="{72960600-7804-4DF2-BD0F-91C8D735916D}"/>
          </ac:spMkLst>
        </pc:spChg>
        <pc:spChg chg="del">
          <ac:chgData name="Hamlet Markarian" userId="4926d2b407f31d77" providerId="LiveId" clId="{38B7B751-434C-49B6-9017-56BA1C8444E5}" dt="2020-03-06T07:11:47.799" v="377" actId="478"/>
          <ac:spMkLst>
            <pc:docMk/>
            <pc:sldMk cId="3954515495" sldId="1423"/>
            <ac:spMk id="25" creationId="{49CBAFB5-26A8-410C-8116-417F5FE0A7FF}"/>
          </ac:spMkLst>
        </pc:spChg>
        <pc:spChg chg="add mod">
          <ac:chgData name="Hamlet Markarian" userId="4926d2b407f31d77" providerId="LiveId" clId="{38B7B751-434C-49B6-9017-56BA1C8444E5}" dt="2020-03-06T07:26:19.773" v="511" actId="1076"/>
          <ac:spMkLst>
            <pc:docMk/>
            <pc:sldMk cId="3954515495" sldId="1423"/>
            <ac:spMk id="26" creationId="{0EDA78D2-89D7-4CB6-9C67-742D832CB272}"/>
          </ac:spMkLst>
        </pc:spChg>
        <pc:spChg chg="del">
          <ac:chgData name="Hamlet Markarian" userId="4926d2b407f31d77" providerId="LiveId" clId="{38B7B751-434C-49B6-9017-56BA1C8444E5}" dt="2020-03-06T07:11:47.799" v="377" actId="478"/>
          <ac:spMkLst>
            <pc:docMk/>
            <pc:sldMk cId="3954515495" sldId="1423"/>
            <ac:spMk id="27" creationId="{1BE4CAFC-320F-4067-B847-B57A67AECA05}"/>
          </ac:spMkLst>
        </pc:spChg>
        <pc:spChg chg="del">
          <ac:chgData name="Hamlet Markarian" userId="4926d2b407f31d77" providerId="LiveId" clId="{38B7B751-434C-49B6-9017-56BA1C8444E5}" dt="2020-03-06T07:11:47.799" v="377" actId="478"/>
          <ac:spMkLst>
            <pc:docMk/>
            <pc:sldMk cId="3954515495" sldId="1423"/>
            <ac:spMk id="28" creationId="{E4C6B51C-D947-43B3-9B01-CC82AC22908C}"/>
          </ac:spMkLst>
        </pc:spChg>
        <pc:spChg chg="del">
          <ac:chgData name="Hamlet Markarian" userId="4926d2b407f31d77" providerId="LiveId" clId="{38B7B751-434C-49B6-9017-56BA1C8444E5}" dt="2020-03-06T07:11:47.799" v="377" actId="478"/>
          <ac:spMkLst>
            <pc:docMk/>
            <pc:sldMk cId="3954515495" sldId="1423"/>
            <ac:spMk id="29" creationId="{7217DB6E-FB82-4676-B03E-D9819D095EAF}"/>
          </ac:spMkLst>
        </pc:spChg>
        <pc:graphicFrameChg chg="add mod">
          <ac:chgData name="Hamlet Markarian" userId="4926d2b407f31d77" providerId="LiveId" clId="{38B7B751-434C-49B6-9017-56BA1C8444E5}" dt="2020-03-06T07:48:15.923" v="770" actId="692"/>
          <ac:graphicFrameMkLst>
            <pc:docMk/>
            <pc:sldMk cId="3954515495" sldId="1423"/>
            <ac:graphicFrameMk id="18" creationId="{8D6C24DE-A32A-4D56-A0CC-4D0925821E32}"/>
          </ac:graphicFrameMkLst>
        </pc:graphicFrameChg>
        <pc:picChg chg="del">
          <ac:chgData name="Hamlet Markarian" userId="4926d2b407f31d77" providerId="LiveId" clId="{38B7B751-434C-49B6-9017-56BA1C8444E5}" dt="2020-03-06T07:11:44.308" v="376" actId="478"/>
          <ac:picMkLst>
            <pc:docMk/>
            <pc:sldMk cId="3954515495" sldId="1423"/>
            <ac:picMk id="3" creationId="{9951BE5A-A290-4C79-9F08-6C255DEAF3A1}"/>
          </ac:picMkLst>
        </pc:picChg>
        <pc:picChg chg="add mod">
          <ac:chgData name="Hamlet Markarian" userId="4926d2b407f31d77" providerId="LiveId" clId="{38B7B751-434C-49B6-9017-56BA1C8444E5}" dt="2020-03-06T07:49:09.064" v="773" actId="207"/>
          <ac:picMkLst>
            <pc:docMk/>
            <pc:sldMk cId="3954515495" sldId="1423"/>
            <ac:picMk id="16" creationId="{E43002BD-C1DD-4C11-AA19-23F9CFE755D4}"/>
          </ac:picMkLst>
        </pc:picChg>
        <pc:cxnChg chg="del">
          <ac:chgData name="Hamlet Markarian" userId="4926d2b407f31d77" providerId="LiveId" clId="{38B7B751-434C-49B6-9017-56BA1C8444E5}" dt="2020-03-06T07:11:47.799" v="377" actId="478"/>
          <ac:cxnSpMkLst>
            <pc:docMk/>
            <pc:sldMk cId="3954515495" sldId="1423"/>
            <ac:cxnSpMk id="6" creationId="{E812B600-3CFE-493E-BE34-FB8A6C902A4F}"/>
          </ac:cxnSpMkLst>
        </pc:cxnChg>
        <pc:cxnChg chg="add del mod">
          <ac:chgData name="Hamlet Markarian" userId="4926d2b407f31d77" providerId="LiveId" clId="{38B7B751-434C-49B6-9017-56BA1C8444E5}" dt="2020-03-06T07:36:45.186" v="617" actId="478"/>
          <ac:cxnSpMkLst>
            <pc:docMk/>
            <pc:sldMk cId="3954515495" sldId="1423"/>
            <ac:cxnSpMk id="7" creationId="{405B702D-7772-474F-972C-2B21452287C4}"/>
          </ac:cxnSpMkLst>
        </pc:cxnChg>
        <pc:cxnChg chg="add del mod">
          <ac:chgData name="Hamlet Markarian" userId="4926d2b407f31d77" providerId="LiveId" clId="{38B7B751-434C-49B6-9017-56BA1C8444E5}" dt="2020-03-06T07:38:25.917" v="635" actId="478"/>
          <ac:cxnSpMkLst>
            <pc:docMk/>
            <pc:sldMk cId="3954515495" sldId="1423"/>
            <ac:cxnSpMk id="10" creationId="{A356A73B-F5FE-42FB-BDAE-413E9F7FD920}"/>
          </ac:cxnSpMkLst>
        </pc:cxnChg>
        <pc:cxnChg chg="add del mod">
          <ac:chgData name="Hamlet Markarian" userId="4926d2b407f31d77" providerId="LiveId" clId="{38B7B751-434C-49B6-9017-56BA1C8444E5}" dt="2020-03-06T07:38:24.551" v="634" actId="478"/>
          <ac:cxnSpMkLst>
            <pc:docMk/>
            <pc:sldMk cId="3954515495" sldId="1423"/>
            <ac:cxnSpMk id="30" creationId="{D7627CAB-064A-4A4A-90EF-EAAE1A96BBB2}"/>
          </ac:cxnSpMkLst>
        </pc:cxnChg>
        <pc:cxnChg chg="add del mod">
          <ac:chgData name="Hamlet Markarian" userId="4926d2b407f31d77" providerId="LiveId" clId="{38B7B751-434C-49B6-9017-56BA1C8444E5}" dt="2020-03-06T07:38:27.437" v="636" actId="478"/>
          <ac:cxnSpMkLst>
            <pc:docMk/>
            <pc:sldMk cId="3954515495" sldId="1423"/>
            <ac:cxnSpMk id="31" creationId="{231AF3DD-9196-43AA-8537-9D6D276332F4}"/>
          </ac:cxnSpMkLst>
        </pc:cxnChg>
      </pc:sldChg>
      <pc:sldChg chg="addSp delSp modSp add delAnim modAnim">
        <pc:chgData name="Hamlet Markarian" userId="4926d2b407f31d77" providerId="LiveId" clId="{38B7B751-434C-49B6-9017-56BA1C8444E5}" dt="2020-03-06T08:22:59.677" v="1155" actId="14100"/>
        <pc:sldMkLst>
          <pc:docMk/>
          <pc:sldMk cId="871637653" sldId="1424"/>
        </pc:sldMkLst>
        <pc:spChg chg="add mod">
          <ac:chgData name="Hamlet Markarian" userId="4926d2b407f31d77" providerId="LiveId" clId="{38B7B751-434C-49B6-9017-56BA1C8444E5}" dt="2020-03-06T08:15:34.147" v="1079" actId="14100"/>
          <ac:spMkLst>
            <pc:docMk/>
            <pc:sldMk cId="871637653" sldId="1424"/>
            <ac:spMk id="9" creationId="{9772B3FA-6BB9-4A1C-860B-4889FC609AF6}"/>
          </ac:spMkLst>
        </pc:spChg>
        <pc:spChg chg="del">
          <ac:chgData name="Hamlet Markarian" userId="4926d2b407f31d77" providerId="LiveId" clId="{38B7B751-434C-49B6-9017-56BA1C8444E5}" dt="2020-03-06T07:49:56.776" v="777" actId="478"/>
          <ac:spMkLst>
            <pc:docMk/>
            <pc:sldMk cId="871637653" sldId="1424"/>
            <ac:spMk id="17" creationId="{92E54E7B-1D8B-473E-A0CA-613D2F22F470}"/>
          </ac:spMkLst>
        </pc:spChg>
        <pc:spChg chg="mod ord">
          <ac:chgData name="Hamlet Markarian" userId="4926d2b407f31d77" providerId="LiveId" clId="{38B7B751-434C-49B6-9017-56BA1C8444E5}" dt="2020-03-06T08:16:36.897" v="1096" actId="1076"/>
          <ac:spMkLst>
            <pc:docMk/>
            <pc:sldMk cId="871637653" sldId="1424"/>
            <ac:spMk id="19" creationId="{42101231-1855-46EE-A3D9-B84E75ACB56A}"/>
          </ac:spMkLst>
        </pc:spChg>
        <pc:spChg chg="mod">
          <ac:chgData name="Hamlet Markarian" userId="4926d2b407f31d77" providerId="LiveId" clId="{38B7B751-434C-49B6-9017-56BA1C8444E5}" dt="2020-03-06T07:53:48.046" v="803" actId="207"/>
          <ac:spMkLst>
            <pc:docMk/>
            <pc:sldMk cId="871637653" sldId="1424"/>
            <ac:spMk id="20" creationId="{2F2415B0-F1C4-4313-9038-A3884674CC46}"/>
          </ac:spMkLst>
        </pc:spChg>
        <pc:spChg chg="add del mod">
          <ac:chgData name="Hamlet Markarian" userId="4926d2b407f31d77" providerId="LiveId" clId="{38B7B751-434C-49B6-9017-56BA1C8444E5}" dt="2020-03-06T08:01:28.574" v="934" actId="478"/>
          <ac:spMkLst>
            <pc:docMk/>
            <pc:sldMk cId="871637653" sldId="1424"/>
            <ac:spMk id="21" creationId="{BB473F4E-A679-400C-B1CD-A69074C46C2A}"/>
          </ac:spMkLst>
        </pc:spChg>
        <pc:spChg chg="add del mod">
          <ac:chgData name="Hamlet Markarian" userId="4926d2b407f31d77" providerId="LiveId" clId="{38B7B751-434C-49B6-9017-56BA1C8444E5}" dt="2020-03-06T08:01:28.574" v="934" actId="478"/>
          <ac:spMkLst>
            <pc:docMk/>
            <pc:sldMk cId="871637653" sldId="1424"/>
            <ac:spMk id="22" creationId="{B6AE2EF9-FDC7-4DA2-804F-6BD31D686792}"/>
          </ac:spMkLst>
        </pc:spChg>
        <pc:spChg chg="add del mod">
          <ac:chgData name="Hamlet Markarian" userId="4926d2b407f31d77" providerId="LiveId" clId="{38B7B751-434C-49B6-9017-56BA1C8444E5}" dt="2020-03-06T08:01:28.574" v="934" actId="478"/>
          <ac:spMkLst>
            <pc:docMk/>
            <pc:sldMk cId="871637653" sldId="1424"/>
            <ac:spMk id="23" creationId="{1FDC4F16-6A7B-4882-B918-0C101EFB3CBC}"/>
          </ac:spMkLst>
        </pc:spChg>
        <pc:spChg chg="del">
          <ac:chgData name="Hamlet Markarian" userId="4926d2b407f31d77" providerId="LiveId" clId="{38B7B751-434C-49B6-9017-56BA1C8444E5}" dt="2020-03-06T07:53:53.857" v="804" actId="478"/>
          <ac:spMkLst>
            <pc:docMk/>
            <pc:sldMk cId="871637653" sldId="1424"/>
            <ac:spMk id="26" creationId="{0EDA78D2-89D7-4CB6-9C67-742D832CB272}"/>
          </ac:spMkLst>
        </pc:spChg>
        <pc:spChg chg="add del mod">
          <ac:chgData name="Hamlet Markarian" userId="4926d2b407f31d77" providerId="LiveId" clId="{38B7B751-434C-49B6-9017-56BA1C8444E5}" dt="2020-03-06T08:02:18.028" v="940" actId="478"/>
          <ac:spMkLst>
            <pc:docMk/>
            <pc:sldMk cId="871637653" sldId="1424"/>
            <ac:spMk id="30" creationId="{46D42C06-3596-438F-9805-B4D48F7A05F2}"/>
          </ac:spMkLst>
        </pc:spChg>
        <pc:spChg chg="add del mod">
          <ac:chgData name="Hamlet Markarian" userId="4926d2b407f31d77" providerId="LiveId" clId="{38B7B751-434C-49B6-9017-56BA1C8444E5}" dt="2020-03-06T08:04:43.326" v="965" actId="478"/>
          <ac:spMkLst>
            <pc:docMk/>
            <pc:sldMk cId="871637653" sldId="1424"/>
            <ac:spMk id="31" creationId="{4E0037D7-5091-44AA-A664-AE870E851AA8}"/>
          </ac:spMkLst>
        </pc:spChg>
        <pc:spChg chg="add del mod">
          <ac:chgData name="Hamlet Markarian" userId="4926d2b407f31d77" providerId="LiveId" clId="{38B7B751-434C-49B6-9017-56BA1C8444E5}" dt="2020-03-06T08:01:32.519" v="935" actId="478"/>
          <ac:spMkLst>
            <pc:docMk/>
            <pc:sldMk cId="871637653" sldId="1424"/>
            <ac:spMk id="32" creationId="{29CAAA2B-1F65-4D55-A085-253660C376C7}"/>
          </ac:spMkLst>
        </pc:spChg>
        <pc:spChg chg="add del mod">
          <ac:chgData name="Hamlet Markarian" userId="4926d2b407f31d77" providerId="LiveId" clId="{38B7B751-434C-49B6-9017-56BA1C8444E5}" dt="2020-03-06T08:00:33.911" v="919" actId="478"/>
          <ac:spMkLst>
            <pc:docMk/>
            <pc:sldMk cId="871637653" sldId="1424"/>
            <ac:spMk id="33" creationId="{A65ECE05-0A57-401A-8C89-B229E8AD0BBD}"/>
          </ac:spMkLst>
        </pc:spChg>
        <pc:spChg chg="add del mod">
          <ac:chgData name="Hamlet Markarian" userId="4926d2b407f31d77" providerId="LiveId" clId="{38B7B751-434C-49B6-9017-56BA1C8444E5}" dt="2020-03-06T08:01:20.298" v="933" actId="478"/>
          <ac:spMkLst>
            <pc:docMk/>
            <pc:sldMk cId="871637653" sldId="1424"/>
            <ac:spMk id="34" creationId="{F83B6FF4-96C9-49D6-8C7A-29688A061E14}"/>
          </ac:spMkLst>
        </pc:spChg>
        <pc:spChg chg="mod">
          <ac:chgData name="Hamlet Markarian" userId="4926d2b407f31d77" providerId="LiveId" clId="{38B7B751-434C-49B6-9017-56BA1C8444E5}" dt="2020-03-06T08:13:53.700" v="1062" actId="368"/>
          <ac:spMkLst>
            <pc:docMk/>
            <pc:sldMk cId="871637653" sldId="1424"/>
            <ac:spMk id="36" creationId="{F1544BE5-01C5-4E73-84A8-75932EAD73C0}"/>
          </ac:spMkLst>
        </pc:spChg>
        <pc:spChg chg="mod">
          <ac:chgData name="Hamlet Markarian" userId="4926d2b407f31d77" providerId="LiveId" clId="{38B7B751-434C-49B6-9017-56BA1C8444E5}" dt="2020-03-06T08:15:49.874" v="1083" actId="1036"/>
          <ac:spMkLst>
            <pc:docMk/>
            <pc:sldMk cId="871637653" sldId="1424"/>
            <ac:spMk id="37" creationId="{14F12074-44F9-4226-87C9-BDCFF15C8CF7}"/>
          </ac:spMkLst>
        </pc:spChg>
        <pc:spChg chg="del">
          <ac:chgData name="Hamlet Markarian" userId="4926d2b407f31d77" providerId="LiveId" clId="{38B7B751-434C-49B6-9017-56BA1C8444E5}" dt="2020-03-06T08:00:47.280" v="921" actId="478"/>
          <ac:spMkLst>
            <pc:docMk/>
            <pc:sldMk cId="871637653" sldId="1424"/>
            <ac:spMk id="38" creationId="{65885EE2-AC80-450D-877E-5CD2EA3B65E1}"/>
          </ac:spMkLst>
        </pc:spChg>
        <pc:spChg chg="del">
          <ac:chgData name="Hamlet Markarian" userId="4926d2b407f31d77" providerId="LiveId" clId="{38B7B751-434C-49B6-9017-56BA1C8444E5}" dt="2020-03-06T08:00:44.243" v="920" actId="478"/>
          <ac:spMkLst>
            <pc:docMk/>
            <pc:sldMk cId="871637653" sldId="1424"/>
            <ac:spMk id="39" creationId="{86A7626E-BD0F-4DB4-A4E2-FE4B1B7E0B8D}"/>
          </ac:spMkLst>
        </pc:spChg>
        <pc:spChg chg="add mod">
          <ac:chgData name="Hamlet Markarian" userId="4926d2b407f31d77" providerId="LiveId" clId="{38B7B751-434C-49B6-9017-56BA1C8444E5}" dt="2020-03-06T08:14:34.526" v="1075" actId="1035"/>
          <ac:spMkLst>
            <pc:docMk/>
            <pc:sldMk cId="871637653" sldId="1424"/>
            <ac:spMk id="68" creationId="{FEACD878-6157-4DAA-8FC5-13D54F6FE0BE}"/>
          </ac:spMkLst>
        </pc:spChg>
        <pc:spChg chg="add del mod">
          <ac:chgData name="Hamlet Markarian" userId="4926d2b407f31d77" providerId="LiveId" clId="{38B7B751-434C-49B6-9017-56BA1C8444E5}" dt="2020-03-06T07:57:37.158" v="839" actId="478"/>
          <ac:spMkLst>
            <pc:docMk/>
            <pc:sldMk cId="871637653" sldId="1424"/>
            <ac:spMk id="69" creationId="{9B32A18D-D42F-4AFF-9715-41BA3EB72337}"/>
          </ac:spMkLst>
        </pc:spChg>
        <pc:spChg chg="add mod ord">
          <ac:chgData name="Hamlet Markarian" userId="4926d2b407f31d77" providerId="LiveId" clId="{38B7B751-434C-49B6-9017-56BA1C8444E5}" dt="2020-03-06T08:18:09.825" v="1115" actId="14100"/>
          <ac:spMkLst>
            <pc:docMk/>
            <pc:sldMk cId="871637653" sldId="1424"/>
            <ac:spMk id="70" creationId="{6B575884-22F3-4A64-9909-312BE96C800A}"/>
          </ac:spMkLst>
        </pc:spChg>
        <pc:spChg chg="mod">
          <ac:chgData name="Hamlet Markarian" userId="4926d2b407f31d77" providerId="LiveId" clId="{38B7B751-434C-49B6-9017-56BA1C8444E5}" dt="2020-03-06T08:16:53.032" v="1098" actId="207"/>
          <ac:spMkLst>
            <pc:docMk/>
            <pc:sldMk cId="871637653" sldId="1424"/>
            <ac:spMk id="74" creationId="{5FC41B80-6386-435D-89C1-DF2FE5014514}"/>
          </ac:spMkLst>
        </pc:spChg>
        <pc:spChg chg="mod">
          <ac:chgData name="Hamlet Markarian" userId="4926d2b407f31d77" providerId="LiveId" clId="{38B7B751-434C-49B6-9017-56BA1C8444E5}" dt="2020-03-06T08:16:20.637" v="1092" actId="1076"/>
          <ac:spMkLst>
            <pc:docMk/>
            <pc:sldMk cId="871637653" sldId="1424"/>
            <ac:spMk id="75" creationId="{229E2224-6C9A-43A4-9B62-C8C50CE679E6}"/>
          </ac:spMkLst>
        </pc:spChg>
        <pc:grpChg chg="add mod">
          <ac:chgData name="Hamlet Markarian" userId="4926d2b407f31d77" providerId="LiveId" clId="{38B7B751-434C-49B6-9017-56BA1C8444E5}" dt="2020-03-06T08:13:39.562" v="1055" actId="164"/>
          <ac:grpSpMkLst>
            <pc:docMk/>
            <pc:sldMk cId="871637653" sldId="1424"/>
            <ac:grpSpMk id="5" creationId="{9D943C0C-1DB8-4D24-8F7F-C4710D131CDC}"/>
          </ac:grpSpMkLst>
        </pc:grpChg>
        <pc:grpChg chg="add mod">
          <ac:chgData name="Hamlet Markarian" userId="4926d2b407f31d77" providerId="LiveId" clId="{38B7B751-434C-49B6-9017-56BA1C8444E5}" dt="2020-03-06T08:14:43.729" v="1078" actId="1037"/>
          <ac:grpSpMkLst>
            <pc:docMk/>
            <pc:sldMk cId="871637653" sldId="1424"/>
            <ac:grpSpMk id="6" creationId="{C0E5999B-1A29-4F8B-8E8E-BC9EC6424E3B}"/>
          </ac:grpSpMkLst>
        </pc:grpChg>
        <pc:grpChg chg="add mod">
          <ac:chgData name="Hamlet Markarian" userId="4926d2b407f31d77" providerId="LiveId" clId="{38B7B751-434C-49B6-9017-56BA1C8444E5}" dt="2020-03-06T08:14:39.379" v="1076" actId="164"/>
          <ac:grpSpMkLst>
            <pc:docMk/>
            <pc:sldMk cId="871637653" sldId="1424"/>
            <ac:grpSpMk id="10" creationId="{A33B2CE1-16E3-4391-BB55-1DE74A717728}"/>
          </ac:grpSpMkLst>
        </pc:grpChg>
        <pc:grpChg chg="add del mod">
          <ac:chgData name="Hamlet Markarian" userId="4926d2b407f31d77" providerId="LiveId" clId="{38B7B751-434C-49B6-9017-56BA1C8444E5}" dt="2020-03-06T08:01:28.574" v="934" actId="478"/>
          <ac:grpSpMkLst>
            <pc:docMk/>
            <pc:sldMk cId="871637653" sldId="1424"/>
            <ac:grpSpMk id="13" creationId="{AEF57141-A522-42CA-867E-9A2883C86C61}"/>
          </ac:grpSpMkLst>
        </pc:grpChg>
        <pc:grpChg chg="add del mod">
          <ac:chgData name="Hamlet Markarian" userId="4926d2b407f31d77" providerId="LiveId" clId="{38B7B751-434C-49B6-9017-56BA1C8444E5}" dt="2020-03-06T08:01:28.574" v="934" actId="478"/>
          <ac:grpSpMkLst>
            <pc:docMk/>
            <pc:sldMk cId="871637653" sldId="1424"/>
            <ac:grpSpMk id="24" creationId="{5DD111CE-0080-4E19-8D41-73049E681A0B}"/>
          </ac:grpSpMkLst>
        </pc:grpChg>
        <pc:grpChg chg="add mod">
          <ac:chgData name="Hamlet Markarian" userId="4926d2b407f31d77" providerId="LiveId" clId="{38B7B751-434C-49B6-9017-56BA1C8444E5}" dt="2020-03-06T08:14:39.379" v="1076" actId="164"/>
          <ac:grpSpMkLst>
            <pc:docMk/>
            <pc:sldMk cId="871637653" sldId="1424"/>
            <ac:grpSpMk id="35" creationId="{80BEEE66-6CAE-4AD1-9570-2A6102A25635}"/>
          </ac:grpSpMkLst>
        </pc:grpChg>
        <pc:grpChg chg="add del mod">
          <ac:chgData name="Hamlet Markarian" userId="4926d2b407f31d77" providerId="LiveId" clId="{38B7B751-434C-49B6-9017-56BA1C8444E5}" dt="2020-03-06T07:56:31.404" v="809" actId="478"/>
          <ac:grpSpMkLst>
            <pc:docMk/>
            <pc:sldMk cId="871637653" sldId="1424"/>
            <ac:grpSpMk id="40" creationId="{78B900F7-1740-4F1D-AC3E-FC6294429BC4}"/>
          </ac:grpSpMkLst>
        </pc:grpChg>
        <pc:grpChg chg="add del mod">
          <ac:chgData name="Hamlet Markarian" userId="4926d2b407f31d77" providerId="LiveId" clId="{38B7B751-434C-49B6-9017-56BA1C8444E5}" dt="2020-03-06T08:16:06.093" v="1085" actId="165"/>
          <ac:grpSpMkLst>
            <pc:docMk/>
            <pc:sldMk cId="871637653" sldId="1424"/>
            <ac:grpSpMk id="71" creationId="{F706FE9E-EEEF-41E6-B237-A7F7A3BEA9A0}"/>
          </ac:grpSpMkLst>
        </pc:grpChg>
        <pc:grpChg chg="del mod topLvl">
          <ac:chgData name="Hamlet Markarian" userId="4926d2b407f31d77" providerId="LiveId" clId="{38B7B751-434C-49B6-9017-56BA1C8444E5}" dt="2020-03-06T08:16:08.410" v="1086" actId="478"/>
          <ac:grpSpMkLst>
            <pc:docMk/>
            <pc:sldMk cId="871637653" sldId="1424"/>
            <ac:grpSpMk id="72" creationId="{D0954C8E-BD87-4C96-8E12-C2C43E9A8989}"/>
          </ac:grpSpMkLst>
        </pc:grpChg>
        <pc:grpChg chg="mod topLvl">
          <ac:chgData name="Hamlet Markarian" userId="4926d2b407f31d77" providerId="LiveId" clId="{38B7B751-434C-49B6-9017-56BA1C8444E5}" dt="2020-03-06T08:16:49.871" v="1097" actId="1076"/>
          <ac:grpSpMkLst>
            <pc:docMk/>
            <pc:sldMk cId="871637653" sldId="1424"/>
            <ac:grpSpMk id="73" creationId="{865CDAF0-763D-4B52-9C57-B8E4B2440FF3}"/>
          </ac:grpSpMkLst>
        </pc:grpChg>
        <pc:graphicFrameChg chg="del">
          <ac:chgData name="Hamlet Markarian" userId="4926d2b407f31d77" providerId="LiveId" clId="{38B7B751-434C-49B6-9017-56BA1C8444E5}" dt="2020-03-06T07:53:56.958" v="805" actId="478"/>
          <ac:graphicFrameMkLst>
            <pc:docMk/>
            <pc:sldMk cId="871637653" sldId="1424"/>
            <ac:graphicFrameMk id="18" creationId="{8D6C24DE-A32A-4D56-A0CC-4D0925821E32}"/>
          </ac:graphicFrameMkLst>
        </pc:graphicFrameChg>
        <pc:picChg chg="mod">
          <ac:chgData name="Hamlet Markarian" userId="4926d2b407f31d77" providerId="LiveId" clId="{38B7B751-434C-49B6-9017-56BA1C8444E5}" dt="2020-03-06T07:53:42.882" v="802" actId="207"/>
          <ac:picMkLst>
            <pc:docMk/>
            <pc:sldMk cId="871637653" sldId="1424"/>
            <ac:picMk id="16" creationId="{E43002BD-C1DD-4C11-AA19-23F9CFE755D4}"/>
          </ac:picMkLst>
        </pc:picChg>
        <pc:cxnChg chg="add del mod">
          <ac:chgData name="Hamlet Markarian" userId="4926d2b407f31d77" providerId="LiveId" clId="{38B7B751-434C-49B6-9017-56BA1C8444E5}" dt="2020-03-06T08:02:16.550" v="939" actId="478"/>
          <ac:cxnSpMkLst>
            <pc:docMk/>
            <pc:sldMk cId="871637653" sldId="1424"/>
            <ac:cxnSpMk id="67" creationId="{17B98285-F0D8-4067-9494-D616E2985611}"/>
          </ac:cxnSpMkLst>
        </pc:cxnChg>
        <pc:cxnChg chg="add mod">
          <ac:chgData name="Hamlet Markarian" userId="4926d2b407f31d77" providerId="LiveId" clId="{38B7B751-434C-49B6-9017-56BA1C8444E5}" dt="2020-03-06T08:22:59.677" v="1155" actId="14100"/>
          <ac:cxnSpMkLst>
            <pc:docMk/>
            <pc:sldMk cId="871637653" sldId="1424"/>
            <ac:cxnSpMk id="78" creationId="{0E619C1E-AC0C-48F5-887B-6B70592CD876}"/>
          </ac:cxnSpMkLst>
        </pc:cxnChg>
      </pc:sldChg>
      <pc:sldChg chg="addSp delSp modSp add modAnim">
        <pc:chgData name="Hamlet Markarian" userId="4926d2b407f31d77" providerId="LiveId" clId="{38B7B751-434C-49B6-9017-56BA1C8444E5}" dt="2020-03-06T08:23:09.003" v="1158" actId="14100"/>
        <pc:sldMkLst>
          <pc:docMk/>
          <pc:sldMk cId="2916488439" sldId="1425"/>
        </pc:sldMkLst>
        <pc:spChg chg="mod">
          <ac:chgData name="Hamlet Markarian" userId="4926d2b407f31d77" providerId="LiveId" clId="{38B7B751-434C-49B6-9017-56BA1C8444E5}" dt="2020-03-06T08:11:51.980" v="1034" actId="1076"/>
          <ac:spMkLst>
            <pc:docMk/>
            <pc:sldMk cId="2916488439" sldId="1425"/>
            <ac:spMk id="9" creationId="{9772B3FA-6BB9-4A1C-860B-4889FC609AF6}"/>
          </ac:spMkLst>
        </pc:spChg>
        <pc:spChg chg="add mod">
          <ac:chgData name="Hamlet Markarian" userId="4926d2b407f31d77" providerId="LiveId" clId="{38B7B751-434C-49B6-9017-56BA1C8444E5}" dt="2020-03-06T08:11:51.980" v="1034" actId="1076"/>
          <ac:spMkLst>
            <pc:docMk/>
            <pc:sldMk cId="2916488439" sldId="1425"/>
            <ac:spMk id="15" creationId="{D24BBD1E-FF2D-4D24-8968-8CD053F4D459}"/>
          </ac:spMkLst>
        </pc:spChg>
        <pc:spChg chg="add mod">
          <ac:chgData name="Hamlet Markarian" userId="4926d2b407f31d77" providerId="LiveId" clId="{38B7B751-434C-49B6-9017-56BA1C8444E5}" dt="2020-03-06T08:17:50.261" v="1113" actId="14100"/>
          <ac:spMkLst>
            <pc:docMk/>
            <pc:sldMk cId="2916488439" sldId="1425"/>
            <ac:spMk id="17" creationId="{C2EB1756-05E2-4DDB-9C71-F75816F6B3B2}"/>
          </ac:spMkLst>
        </pc:spChg>
        <pc:spChg chg="add mod">
          <ac:chgData name="Hamlet Markarian" userId="4926d2b407f31d77" providerId="LiveId" clId="{38B7B751-434C-49B6-9017-56BA1C8444E5}" dt="2020-03-06T08:12:47.116" v="1050" actId="1076"/>
          <ac:spMkLst>
            <pc:docMk/>
            <pc:sldMk cId="2916488439" sldId="1425"/>
            <ac:spMk id="18" creationId="{17AC8FC6-56FE-4D43-A317-A353F449F582}"/>
          </ac:spMkLst>
        </pc:spChg>
        <pc:spChg chg="mod">
          <ac:chgData name="Hamlet Markarian" userId="4926d2b407f31d77" providerId="LiveId" clId="{38B7B751-434C-49B6-9017-56BA1C8444E5}" dt="2020-03-06T08:11:32.167" v="1031" actId="1076"/>
          <ac:spMkLst>
            <pc:docMk/>
            <pc:sldMk cId="2916488439" sldId="1425"/>
            <ac:spMk id="19" creationId="{42101231-1855-46EE-A3D9-B84E75ACB56A}"/>
          </ac:spMkLst>
        </pc:spChg>
        <pc:spChg chg="mod">
          <ac:chgData name="Hamlet Markarian" userId="4926d2b407f31d77" providerId="LiveId" clId="{38B7B751-434C-49B6-9017-56BA1C8444E5}" dt="2020-03-06T08:07:56.825" v="979" actId="207"/>
          <ac:spMkLst>
            <pc:docMk/>
            <pc:sldMk cId="2916488439" sldId="1425"/>
            <ac:spMk id="20" creationId="{2F2415B0-F1C4-4313-9038-A3884674CC46}"/>
          </ac:spMkLst>
        </pc:spChg>
        <pc:spChg chg="mod">
          <ac:chgData name="Hamlet Markarian" userId="4926d2b407f31d77" providerId="LiveId" clId="{38B7B751-434C-49B6-9017-56BA1C8444E5}" dt="2020-03-06T08:12:56.414" v="1052" actId="20577"/>
          <ac:spMkLst>
            <pc:docMk/>
            <pc:sldMk cId="2916488439" sldId="1425"/>
            <ac:spMk id="25" creationId="{07C675D4-F9FE-4993-84B3-0DB212717627}"/>
          </ac:spMkLst>
        </pc:spChg>
        <pc:spChg chg="add mod">
          <ac:chgData name="Hamlet Markarian" userId="4926d2b407f31d77" providerId="LiveId" clId="{38B7B751-434C-49B6-9017-56BA1C8444E5}" dt="2020-03-06T08:12:47.116" v="1050" actId="1076"/>
          <ac:spMkLst>
            <pc:docMk/>
            <pc:sldMk cId="2916488439" sldId="1425"/>
            <ac:spMk id="28" creationId="{05028F51-336C-4CBB-837C-7508B468CDD9}"/>
          </ac:spMkLst>
        </pc:spChg>
        <pc:spChg chg="add mod">
          <ac:chgData name="Hamlet Markarian" userId="4926d2b407f31d77" providerId="LiveId" clId="{38B7B751-434C-49B6-9017-56BA1C8444E5}" dt="2020-03-06T08:12:15.416" v="1043"/>
          <ac:spMkLst>
            <pc:docMk/>
            <pc:sldMk cId="2916488439" sldId="1425"/>
            <ac:spMk id="29" creationId="{DB02FB59-EC11-4E4B-95DE-2DE9CAD920C4}"/>
          </ac:spMkLst>
        </pc:spChg>
        <pc:spChg chg="mod">
          <ac:chgData name="Hamlet Markarian" userId="4926d2b407f31d77" providerId="LiveId" clId="{38B7B751-434C-49B6-9017-56BA1C8444E5}" dt="2020-03-06T08:17:38.288" v="1110" actId="20577"/>
          <ac:spMkLst>
            <pc:docMk/>
            <pc:sldMk cId="2916488439" sldId="1425"/>
            <ac:spMk id="32" creationId="{C4AB7167-C9FA-44F3-86F9-2193EB23CB92}"/>
          </ac:spMkLst>
        </pc:spChg>
        <pc:spChg chg="mod">
          <ac:chgData name="Hamlet Markarian" userId="4926d2b407f31d77" providerId="LiveId" clId="{38B7B751-434C-49B6-9017-56BA1C8444E5}" dt="2020-03-06T08:09:43.080" v="1010" actId="113"/>
          <ac:spMkLst>
            <pc:docMk/>
            <pc:sldMk cId="2916488439" sldId="1425"/>
            <ac:spMk id="37" creationId="{14F12074-44F9-4226-87C9-BDCFF15C8CF7}"/>
          </ac:spMkLst>
        </pc:spChg>
        <pc:spChg chg="mod">
          <ac:chgData name="Hamlet Markarian" userId="4926d2b407f31d77" providerId="LiveId" clId="{38B7B751-434C-49B6-9017-56BA1C8444E5}" dt="2020-03-06T08:17:43.921" v="1112" actId="20577"/>
          <ac:spMkLst>
            <pc:docMk/>
            <pc:sldMk cId="2916488439" sldId="1425"/>
            <ac:spMk id="38" creationId="{7ECB3D05-C57D-46D7-AE62-12214CC10C95}"/>
          </ac:spMkLst>
        </pc:spChg>
        <pc:spChg chg="mod">
          <ac:chgData name="Hamlet Markarian" userId="4926d2b407f31d77" providerId="LiveId" clId="{38B7B751-434C-49B6-9017-56BA1C8444E5}" dt="2020-03-06T08:11:51.980" v="1034" actId="1076"/>
          <ac:spMkLst>
            <pc:docMk/>
            <pc:sldMk cId="2916488439" sldId="1425"/>
            <ac:spMk id="68" creationId="{FEACD878-6157-4DAA-8FC5-13D54F6FE0BE}"/>
          </ac:spMkLst>
        </pc:spChg>
        <pc:spChg chg="mod">
          <ac:chgData name="Hamlet Markarian" userId="4926d2b407f31d77" providerId="LiveId" clId="{38B7B751-434C-49B6-9017-56BA1C8444E5}" dt="2020-03-06T08:17:54.207" v="1114" actId="14100"/>
          <ac:spMkLst>
            <pc:docMk/>
            <pc:sldMk cId="2916488439" sldId="1425"/>
            <ac:spMk id="70" creationId="{6B575884-22F3-4A64-9909-312BE96C800A}"/>
          </ac:spMkLst>
        </pc:spChg>
        <pc:grpChg chg="add del mod">
          <ac:chgData name="Hamlet Markarian" userId="4926d2b407f31d77" providerId="LiveId" clId="{38B7B751-434C-49B6-9017-56BA1C8444E5}" dt="2020-03-06T08:17:15.276" v="1104" actId="165"/>
          <ac:grpSpMkLst>
            <pc:docMk/>
            <pc:sldMk cId="2916488439" sldId="1425"/>
            <ac:grpSpMk id="3" creationId="{31D3A64D-0D09-452F-BE46-F8F03AAC5B8B}"/>
          </ac:grpSpMkLst>
        </pc:grpChg>
        <pc:grpChg chg="mod topLvl">
          <ac:chgData name="Hamlet Markarian" userId="4926d2b407f31d77" providerId="LiveId" clId="{38B7B751-434C-49B6-9017-56BA1C8444E5}" dt="2020-03-06T08:17:15.276" v="1104" actId="165"/>
          <ac:grpSpMkLst>
            <pc:docMk/>
            <pc:sldMk cId="2916488439" sldId="1425"/>
            <ac:grpSpMk id="10" creationId="{A33B2CE1-16E3-4391-BB55-1DE74A717728}"/>
          </ac:grpSpMkLst>
        </pc:grpChg>
        <pc:grpChg chg="add del mod">
          <ac:chgData name="Hamlet Markarian" userId="4926d2b407f31d77" providerId="LiveId" clId="{38B7B751-434C-49B6-9017-56BA1C8444E5}" dt="2020-03-06T08:17:14.311" v="1103" actId="165"/>
          <ac:grpSpMkLst>
            <pc:docMk/>
            <pc:sldMk cId="2916488439" sldId="1425"/>
            <ac:grpSpMk id="21" creationId="{1FF50955-B9B1-4879-9501-2BB8F695A43F}"/>
          </ac:grpSpMkLst>
        </pc:grpChg>
        <pc:grpChg chg="mod topLvl">
          <ac:chgData name="Hamlet Markarian" userId="4926d2b407f31d77" providerId="LiveId" clId="{38B7B751-434C-49B6-9017-56BA1C8444E5}" dt="2020-03-06T08:17:14.311" v="1103" actId="165"/>
          <ac:grpSpMkLst>
            <pc:docMk/>
            <pc:sldMk cId="2916488439" sldId="1425"/>
            <ac:grpSpMk id="22" creationId="{7C8996EE-9CC8-4960-B8AA-D099E73C786E}"/>
          </ac:grpSpMkLst>
        </pc:grpChg>
        <pc:grpChg chg="mod topLvl">
          <ac:chgData name="Hamlet Markarian" userId="4926d2b407f31d77" providerId="LiveId" clId="{38B7B751-434C-49B6-9017-56BA1C8444E5}" dt="2020-03-06T08:17:14.311" v="1103" actId="165"/>
          <ac:grpSpMkLst>
            <pc:docMk/>
            <pc:sldMk cId="2916488439" sldId="1425"/>
            <ac:grpSpMk id="23" creationId="{C8A33F26-1AAA-43C6-BE33-AAA8E7775457}"/>
          </ac:grpSpMkLst>
        </pc:grpChg>
        <pc:grpChg chg="add mod">
          <ac:chgData name="Hamlet Markarian" userId="4926d2b407f31d77" providerId="LiveId" clId="{38B7B751-434C-49B6-9017-56BA1C8444E5}" dt="2020-03-06T08:17:22.842" v="1105" actId="1076"/>
          <ac:grpSpMkLst>
            <pc:docMk/>
            <pc:sldMk cId="2916488439" sldId="1425"/>
            <ac:grpSpMk id="30" creationId="{D3B94230-B152-4A41-A0E7-ADB3F71FD3D5}"/>
          </ac:grpSpMkLst>
        </pc:grpChg>
        <pc:grpChg chg="add mod">
          <ac:chgData name="Hamlet Markarian" userId="4926d2b407f31d77" providerId="LiveId" clId="{38B7B751-434C-49B6-9017-56BA1C8444E5}" dt="2020-03-06T08:17:28.384" v="1106" actId="1076"/>
          <ac:grpSpMkLst>
            <pc:docMk/>
            <pc:sldMk cId="2916488439" sldId="1425"/>
            <ac:grpSpMk id="33" creationId="{3D9261AD-0052-47D2-960F-8F9284AC5CEF}"/>
          </ac:grpSpMkLst>
        </pc:grpChg>
        <pc:grpChg chg="mod topLvl">
          <ac:chgData name="Hamlet Markarian" userId="4926d2b407f31d77" providerId="LiveId" clId="{38B7B751-434C-49B6-9017-56BA1C8444E5}" dt="2020-03-06T08:17:15.276" v="1104" actId="165"/>
          <ac:grpSpMkLst>
            <pc:docMk/>
            <pc:sldMk cId="2916488439" sldId="1425"/>
            <ac:grpSpMk id="35" creationId="{80BEEE66-6CAE-4AD1-9570-2A6102A25635}"/>
          </ac:grpSpMkLst>
        </pc:grpChg>
        <pc:cxnChg chg="add mod">
          <ac:chgData name="Hamlet Markarian" userId="4926d2b407f31d77" providerId="LiveId" clId="{38B7B751-434C-49B6-9017-56BA1C8444E5}" dt="2020-03-06T08:23:09.003" v="1158" actId="14100"/>
          <ac:cxnSpMkLst>
            <pc:docMk/>
            <pc:sldMk cId="2916488439" sldId="1425"/>
            <ac:cxnSpMk id="39" creationId="{24521991-704F-458E-A881-CC4E4E810685}"/>
          </ac:cxnSpMkLst>
        </pc:cxnChg>
      </pc:sldChg>
      <pc:sldChg chg="addSp delSp modSp add mod delAnim modAnim">
        <pc:chgData name="Hamlet Markarian" userId="4926d2b407f31d77" providerId="LiveId" clId="{38B7B751-434C-49B6-9017-56BA1C8444E5}" dt="2020-03-06T09:05:24.242" v="1671" actId="1076"/>
        <pc:sldMkLst>
          <pc:docMk/>
          <pc:sldMk cId="4018053280" sldId="1426"/>
        </pc:sldMkLst>
        <pc:spChg chg="add mod">
          <ac:chgData name="Hamlet Markarian" userId="4926d2b407f31d77" providerId="LiveId" clId="{38B7B751-434C-49B6-9017-56BA1C8444E5}" dt="2020-03-06T08:35:28.262" v="1298" actId="164"/>
          <ac:spMkLst>
            <pc:docMk/>
            <pc:sldMk cId="4018053280" sldId="1426"/>
            <ac:spMk id="4" creationId="{BB6053A4-CD2C-4326-974E-CD1F0D5ADAD1}"/>
          </ac:spMkLst>
        </pc:spChg>
        <pc:spChg chg="del">
          <ac:chgData name="Hamlet Markarian" userId="4926d2b407f31d77" providerId="LiveId" clId="{38B7B751-434C-49B6-9017-56BA1C8444E5}" dt="2020-03-06T08:19:08.735" v="1117" actId="478"/>
          <ac:spMkLst>
            <pc:docMk/>
            <pc:sldMk cId="4018053280" sldId="1426"/>
            <ac:spMk id="9" creationId="{9772B3FA-6BB9-4A1C-860B-4889FC609AF6}"/>
          </ac:spMkLst>
        </pc:spChg>
        <pc:spChg chg="del">
          <ac:chgData name="Hamlet Markarian" userId="4926d2b407f31d77" providerId="LiveId" clId="{38B7B751-434C-49B6-9017-56BA1C8444E5}" dt="2020-03-06T08:19:08.735" v="1117" actId="478"/>
          <ac:spMkLst>
            <pc:docMk/>
            <pc:sldMk cId="4018053280" sldId="1426"/>
            <ac:spMk id="15" creationId="{D24BBD1E-FF2D-4D24-8968-8CD053F4D459}"/>
          </ac:spMkLst>
        </pc:spChg>
        <pc:spChg chg="del">
          <ac:chgData name="Hamlet Markarian" userId="4926d2b407f31d77" providerId="LiveId" clId="{38B7B751-434C-49B6-9017-56BA1C8444E5}" dt="2020-03-06T08:19:08.735" v="1117" actId="478"/>
          <ac:spMkLst>
            <pc:docMk/>
            <pc:sldMk cId="4018053280" sldId="1426"/>
            <ac:spMk id="17" creationId="{C2EB1756-05E2-4DDB-9C71-F75816F6B3B2}"/>
          </ac:spMkLst>
        </pc:spChg>
        <pc:spChg chg="del">
          <ac:chgData name="Hamlet Markarian" userId="4926d2b407f31d77" providerId="LiveId" clId="{38B7B751-434C-49B6-9017-56BA1C8444E5}" dt="2020-03-06T08:19:08.735" v="1117" actId="478"/>
          <ac:spMkLst>
            <pc:docMk/>
            <pc:sldMk cId="4018053280" sldId="1426"/>
            <ac:spMk id="18" creationId="{17AC8FC6-56FE-4D43-A317-A353F449F582}"/>
          </ac:spMkLst>
        </pc:spChg>
        <pc:spChg chg="mod ord">
          <ac:chgData name="Hamlet Markarian" userId="4926d2b407f31d77" providerId="LiveId" clId="{38B7B751-434C-49B6-9017-56BA1C8444E5}" dt="2020-03-06T08:58:44.153" v="1579" actId="1076"/>
          <ac:spMkLst>
            <pc:docMk/>
            <pc:sldMk cId="4018053280" sldId="1426"/>
            <ac:spMk id="19" creationId="{42101231-1855-46EE-A3D9-B84E75ACB56A}"/>
          </ac:spMkLst>
        </pc:spChg>
        <pc:spChg chg="mod">
          <ac:chgData name="Hamlet Markarian" userId="4926d2b407f31d77" providerId="LiveId" clId="{38B7B751-434C-49B6-9017-56BA1C8444E5}" dt="2020-03-06T08:19:48.822" v="1131" actId="207"/>
          <ac:spMkLst>
            <pc:docMk/>
            <pc:sldMk cId="4018053280" sldId="1426"/>
            <ac:spMk id="20" creationId="{2F2415B0-F1C4-4313-9038-A3884674CC46}"/>
          </ac:spMkLst>
        </pc:spChg>
        <pc:spChg chg="del">
          <ac:chgData name="Hamlet Markarian" userId="4926d2b407f31d77" providerId="LiveId" clId="{38B7B751-434C-49B6-9017-56BA1C8444E5}" dt="2020-03-06T08:19:08.735" v="1117" actId="478"/>
          <ac:spMkLst>
            <pc:docMk/>
            <pc:sldMk cId="4018053280" sldId="1426"/>
            <ac:spMk id="28" creationId="{05028F51-336C-4CBB-837C-7508B468CDD9}"/>
          </ac:spMkLst>
        </pc:spChg>
        <pc:spChg chg="del">
          <ac:chgData name="Hamlet Markarian" userId="4926d2b407f31d77" providerId="LiveId" clId="{38B7B751-434C-49B6-9017-56BA1C8444E5}" dt="2020-03-06T08:19:08.735" v="1117" actId="478"/>
          <ac:spMkLst>
            <pc:docMk/>
            <pc:sldMk cId="4018053280" sldId="1426"/>
            <ac:spMk id="29" creationId="{DB02FB59-EC11-4E4B-95DE-2DE9CAD920C4}"/>
          </ac:spMkLst>
        </pc:spChg>
        <pc:spChg chg="add mod">
          <ac:chgData name="Hamlet Markarian" userId="4926d2b407f31d77" providerId="LiveId" clId="{38B7B751-434C-49B6-9017-56BA1C8444E5}" dt="2020-03-06T08:52:45.742" v="1498" actId="14100"/>
          <ac:spMkLst>
            <pc:docMk/>
            <pc:sldMk cId="4018053280" sldId="1426"/>
            <ac:spMk id="40" creationId="{FAFF3D89-CB93-4EF0-80A9-11DD0F0F3DCF}"/>
          </ac:spMkLst>
        </pc:spChg>
        <pc:spChg chg="add mod">
          <ac:chgData name="Hamlet Markarian" userId="4926d2b407f31d77" providerId="LiveId" clId="{38B7B751-434C-49B6-9017-56BA1C8444E5}" dt="2020-03-06T08:35:28.262" v="1298" actId="164"/>
          <ac:spMkLst>
            <pc:docMk/>
            <pc:sldMk cId="4018053280" sldId="1426"/>
            <ac:spMk id="41" creationId="{0D8E611F-9BE1-4EBF-A3A4-FCEED123F82A}"/>
          </ac:spMkLst>
        </pc:spChg>
        <pc:spChg chg="add mod ord">
          <ac:chgData name="Hamlet Markarian" userId="4926d2b407f31d77" providerId="LiveId" clId="{38B7B751-434C-49B6-9017-56BA1C8444E5}" dt="2020-03-06T09:05:20.046" v="1670" actId="1076"/>
          <ac:spMkLst>
            <pc:docMk/>
            <pc:sldMk cId="4018053280" sldId="1426"/>
            <ac:spMk id="43" creationId="{BA426A4F-9180-431A-BDDF-80A4A7CB494E}"/>
          </ac:spMkLst>
        </pc:spChg>
        <pc:spChg chg="add mod">
          <ac:chgData name="Hamlet Markarian" userId="4926d2b407f31d77" providerId="LiveId" clId="{38B7B751-434C-49B6-9017-56BA1C8444E5}" dt="2020-03-06T09:05:24.242" v="1671" actId="1076"/>
          <ac:spMkLst>
            <pc:docMk/>
            <pc:sldMk cId="4018053280" sldId="1426"/>
            <ac:spMk id="44" creationId="{E372E3DB-72A9-47DE-AD0A-CD301E310DD3}"/>
          </ac:spMkLst>
        </pc:spChg>
        <pc:spChg chg="add mod">
          <ac:chgData name="Hamlet Markarian" userId="4926d2b407f31d77" providerId="LiveId" clId="{38B7B751-434C-49B6-9017-56BA1C8444E5}" dt="2020-03-06T09:05:24.242" v="1671" actId="1076"/>
          <ac:spMkLst>
            <pc:docMk/>
            <pc:sldMk cId="4018053280" sldId="1426"/>
            <ac:spMk id="46" creationId="{A0A2906A-278A-4887-BE5B-E8FB8CCBD326}"/>
          </ac:spMkLst>
        </pc:spChg>
        <pc:spChg chg="add mod">
          <ac:chgData name="Hamlet Markarian" userId="4926d2b407f31d77" providerId="LiveId" clId="{38B7B751-434C-49B6-9017-56BA1C8444E5}" dt="2020-03-06T09:05:20.046" v="1670" actId="1076"/>
          <ac:spMkLst>
            <pc:docMk/>
            <pc:sldMk cId="4018053280" sldId="1426"/>
            <ac:spMk id="47" creationId="{6D7F5C32-4613-40EB-8CCD-7F671E179C09}"/>
          </ac:spMkLst>
        </pc:spChg>
        <pc:spChg chg="mod">
          <ac:chgData name="Hamlet Markarian" userId="4926d2b407f31d77" providerId="LiveId" clId="{38B7B751-434C-49B6-9017-56BA1C8444E5}" dt="2020-03-06T09:00:27.214" v="1606" actId="207"/>
          <ac:spMkLst>
            <pc:docMk/>
            <pc:sldMk cId="4018053280" sldId="1426"/>
            <ac:spMk id="49" creationId="{7C7C8287-7DAB-4991-B13A-AAABFD20C7DF}"/>
          </ac:spMkLst>
        </pc:spChg>
        <pc:spChg chg="mod">
          <ac:chgData name="Hamlet Markarian" userId="4926d2b407f31d77" providerId="LiveId" clId="{38B7B751-434C-49B6-9017-56BA1C8444E5}" dt="2020-03-06T08:32:09.320" v="1287" actId="1036"/>
          <ac:spMkLst>
            <pc:docMk/>
            <pc:sldMk cId="4018053280" sldId="1426"/>
            <ac:spMk id="50" creationId="{80044009-224D-4BE7-AA0E-AAA6E6E55AF3}"/>
          </ac:spMkLst>
        </pc:spChg>
        <pc:spChg chg="add del mod">
          <ac:chgData name="Hamlet Markarian" userId="4926d2b407f31d77" providerId="LiveId" clId="{38B7B751-434C-49B6-9017-56BA1C8444E5}" dt="2020-03-06T08:51:52.470" v="1431" actId="478"/>
          <ac:spMkLst>
            <pc:docMk/>
            <pc:sldMk cId="4018053280" sldId="1426"/>
            <ac:spMk id="51" creationId="{53D10B7F-FD39-42FA-9205-850CAF0B5B87}"/>
          </ac:spMkLst>
        </pc:spChg>
        <pc:spChg chg="add del mod">
          <ac:chgData name="Hamlet Markarian" userId="4926d2b407f31d77" providerId="LiveId" clId="{38B7B751-434C-49B6-9017-56BA1C8444E5}" dt="2020-03-06T08:51:52.470" v="1431" actId="478"/>
          <ac:spMkLst>
            <pc:docMk/>
            <pc:sldMk cId="4018053280" sldId="1426"/>
            <ac:spMk id="52" creationId="{0410A041-F39E-447A-9D58-6777B13727BB}"/>
          </ac:spMkLst>
        </pc:spChg>
        <pc:spChg chg="add del mod">
          <ac:chgData name="Hamlet Markarian" userId="4926d2b407f31d77" providerId="LiveId" clId="{38B7B751-434C-49B6-9017-56BA1C8444E5}" dt="2020-03-06T08:51:52.470" v="1431" actId="478"/>
          <ac:spMkLst>
            <pc:docMk/>
            <pc:sldMk cId="4018053280" sldId="1426"/>
            <ac:spMk id="53" creationId="{029D252D-372A-4071-A89A-DCD5DCAA3E99}"/>
          </ac:spMkLst>
        </pc:spChg>
        <pc:spChg chg="add del mod">
          <ac:chgData name="Hamlet Markarian" userId="4926d2b407f31d77" providerId="LiveId" clId="{38B7B751-434C-49B6-9017-56BA1C8444E5}" dt="2020-03-06T08:51:52.470" v="1431" actId="478"/>
          <ac:spMkLst>
            <pc:docMk/>
            <pc:sldMk cId="4018053280" sldId="1426"/>
            <ac:spMk id="54" creationId="{A7C818C0-990D-448E-BF54-9DC290C5032C}"/>
          </ac:spMkLst>
        </pc:spChg>
        <pc:spChg chg="add del mod">
          <ac:chgData name="Hamlet Markarian" userId="4926d2b407f31d77" providerId="LiveId" clId="{38B7B751-434C-49B6-9017-56BA1C8444E5}" dt="2020-03-06T08:51:52.470" v="1431" actId="478"/>
          <ac:spMkLst>
            <pc:docMk/>
            <pc:sldMk cId="4018053280" sldId="1426"/>
            <ac:spMk id="55" creationId="{18A8B345-E1D5-4EA9-BAC6-0DF9E8C14896}"/>
          </ac:spMkLst>
        </pc:spChg>
        <pc:spChg chg="add del mod">
          <ac:chgData name="Hamlet Markarian" userId="4926d2b407f31d77" providerId="LiveId" clId="{38B7B751-434C-49B6-9017-56BA1C8444E5}" dt="2020-03-06T08:51:52.470" v="1431" actId="478"/>
          <ac:spMkLst>
            <pc:docMk/>
            <pc:sldMk cId="4018053280" sldId="1426"/>
            <ac:spMk id="56" creationId="{5EA2576E-2213-40C8-ABE8-8937B94D0F2B}"/>
          </ac:spMkLst>
        </pc:spChg>
        <pc:spChg chg="add del mod">
          <ac:chgData name="Hamlet Markarian" userId="4926d2b407f31d77" providerId="LiveId" clId="{38B7B751-434C-49B6-9017-56BA1C8444E5}" dt="2020-03-06T08:51:52.470" v="1431" actId="478"/>
          <ac:spMkLst>
            <pc:docMk/>
            <pc:sldMk cId="4018053280" sldId="1426"/>
            <ac:spMk id="57" creationId="{7C963D30-0EEF-4207-A98B-9E2D6829DEBA}"/>
          </ac:spMkLst>
        </pc:spChg>
        <pc:spChg chg="add del mod">
          <ac:chgData name="Hamlet Markarian" userId="4926d2b407f31d77" providerId="LiveId" clId="{38B7B751-434C-49B6-9017-56BA1C8444E5}" dt="2020-03-06T08:37:19.035" v="1340" actId="478"/>
          <ac:spMkLst>
            <pc:docMk/>
            <pc:sldMk cId="4018053280" sldId="1426"/>
            <ac:spMk id="58" creationId="{C128063F-DCAC-406B-9E77-CF0BD202DEE4}"/>
          </ac:spMkLst>
        </pc:spChg>
        <pc:spChg chg="add del mod">
          <ac:chgData name="Hamlet Markarian" userId="4926d2b407f31d77" providerId="LiveId" clId="{38B7B751-434C-49B6-9017-56BA1C8444E5}" dt="2020-03-06T08:35:45.453" v="1303" actId="478"/>
          <ac:spMkLst>
            <pc:docMk/>
            <pc:sldMk cId="4018053280" sldId="1426"/>
            <ac:spMk id="59" creationId="{2E70719F-6922-4551-BFAF-3AD829D156C7}"/>
          </ac:spMkLst>
        </pc:spChg>
        <pc:spChg chg="add del mod">
          <ac:chgData name="Hamlet Markarian" userId="4926d2b407f31d77" providerId="LiveId" clId="{38B7B751-434C-49B6-9017-56BA1C8444E5}" dt="2020-03-06T08:37:21.657" v="1341" actId="478"/>
          <ac:spMkLst>
            <pc:docMk/>
            <pc:sldMk cId="4018053280" sldId="1426"/>
            <ac:spMk id="60" creationId="{882E69D4-DF2F-425F-ADC3-38921C436231}"/>
          </ac:spMkLst>
        </pc:spChg>
        <pc:spChg chg="add del mod">
          <ac:chgData name="Hamlet Markarian" userId="4926d2b407f31d77" providerId="LiveId" clId="{38B7B751-434C-49B6-9017-56BA1C8444E5}" dt="2020-03-06T08:37:17.696" v="1339" actId="478"/>
          <ac:spMkLst>
            <pc:docMk/>
            <pc:sldMk cId="4018053280" sldId="1426"/>
            <ac:spMk id="61" creationId="{93EDB851-EDFA-43C6-BB88-DF8752318ECC}"/>
          </ac:spMkLst>
        </pc:spChg>
        <pc:spChg chg="add del mod">
          <ac:chgData name="Hamlet Markarian" userId="4926d2b407f31d77" providerId="LiveId" clId="{38B7B751-434C-49B6-9017-56BA1C8444E5}" dt="2020-03-06T08:51:52.470" v="1431" actId="478"/>
          <ac:spMkLst>
            <pc:docMk/>
            <pc:sldMk cId="4018053280" sldId="1426"/>
            <ac:spMk id="62" creationId="{96E405B4-01B4-4F62-A189-AD0D5C1562E5}"/>
          </ac:spMkLst>
        </pc:spChg>
        <pc:spChg chg="add del mod">
          <ac:chgData name="Hamlet Markarian" userId="4926d2b407f31d77" providerId="LiveId" clId="{38B7B751-434C-49B6-9017-56BA1C8444E5}" dt="2020-03-06T08:51:52.470" v="1431" actId="478"/>
          <ac:spMkLst>
            <pc:docMk/>
            <pc:sldMk cId="4018053280" sldId="1426"/>
            <ac:spMk id="63" creationId="{0EEA4164-CB6B-40A4-9819-671E7377921E}"/>
          </ac:spMkLst>
        </pc:spChg>
        <pc:spChg chg="add del mod">
          <ac:chgData name="Hamlet Markarian" userId="4926d2b407f31d77" providerId="LiveId" clId="{38B7B751-434C-49B6-9017-56BA1C8444E5}" dt="2020-03-06T08:51:52.470" v="1431" actId="478"/>
          <ac:spMkLst>
            <pc:docMk/>
            <pc:sldMk cId="4018053280" sldId="1426"/>
            <ac:spMk id="64" creationId="{E191174C-0AA5-4B78-8882-63F29D6937D6}"/>
          </ac:spMkLst>
        </pc:spChg>
        <pc:spChg chg="add del mod">
          <ac:chgData name="Hamlet Markarian" userId="4926d2b407f31d77" providerId="LiveId" clId="{38B7B751-434C-49B6-9017-56BA1C8444E5}" dt="2020-03-06T08:51:52.470" v="1431" actId="478"/>
          <ac:spMkLst>
            <pc:docMk/>
            <pc:sldMk cId="4018053280" sldId="1426"/>
            <ac:spMk id="65" creationId="{75F0E0D4-13E4-44A9-A5AC-5FB6B3895286}"/>
          </ac:spMkLst>
        </pc:spChg>
        <pc:spChg chg="add del mod">
          <ac:chgData name="Hamlet Markarian" userId="4926d2b407f31d77" providerId="LiveId" clId="{38B7B751-434C-49B6-9017-56BA1C8444E5}" dt="2020-03-06T08:51:52.470" v="1431" actId="478"/>
          <ac:spMkLst>
            <pc:docMk/>
            <pc:sldMk cId="4018053280" sldId="1426"/>
            <ac:spMk id="66" creationId="{635538A2-7CDE-426C-811E-A31A0EC7D228}"/>
          </ac:spMkLst>
        </pc:spChg>
        <pc:spChg chg="add del mod">
          <ac:chgData name="Hamlet Markarian" userId="4926d2b407f31d77" providerId="LiveId" clId="{38B7B751-434C-49B6-9017-56BA1C8444E5}" dt="2020-03-06T08:56:32.047" v="1518" actId="478"/>
          <ac:spMkLst>
            <pc:docMk/>
            <pc:sldMk cId="4018053280" sldId="1426"/>
            <ac:spMk id="67" creationId="{0769D104-82E6-4CD1-956B-4ACB791E14BD}"/>
          </ac:spMkLst>
        </pc:spChg>
        <pc:spChg chg="del">
          <ac:chgData name="Hamlet Markarian" userId="4926d2b407f31d77" providerId="LiveId" clId="{38B7B751-434C-49B6-9017-56BA1C8444E5}" dt="2020-03-06T08:19:08.735" v="1117" actId="478"/>
          <ac:spMkLst>
            <pc:docMk/>
            <pc:sldMk cId="4018053280" sldId="1426"/>
            <ac:spMk id="68" creationId="{FEACD878-6157-4DAA-8FC5-13D54F6FE0BE}"/>
          </ac:spMkLst>
        </pc:spChg>
        <pc:spChg chg="add del mod">
          <ac:chgData name="Hamlet Markarian" userId="4926d2b407f31d77" providerId="LiveId" clId="{38B7B751-434C-49B6-9017-56BA1C8444E5}" dt="2020-03-06T08:56:38.778" v="1519" actId="478"/>
          <ac:spMkLst>
            <pc:docMk/>
            <pc:sldMk cId="4018053280" sldId="1426"/>
            <ac:spMk id="69" creationId="{16525C95-FE01-4C1A-A48C-CDD810E514C6}"/>
          </ac:spMkLst>
        </pc:spChg>
        <pc:spChg chg="del">
          <ac:chgData name="Hamlet Markarian" userId="4926d2b407f31d77" providerId="LiveId" clId="{38B7B751-434C-49B6-9017-56BA1C8444E5}" dt="2020-03-06T08:19:08.735" v="1117" actId="478"/>
          <ac:spMkLst>
            <pc:docMk/>
            <pc:sldMk cId="4018053280" sldId="1426"/>
            <ac:spMk id="70" creationId="{6B575884-22F3-4A64-9909-312BE96C800A}"/>
          </ac:spMkLst>
        </pc:spChg>
        <pc:spChg chg="add del mod">
          <ac:chgData name="Hamlet Markarian" userId="4926d2b407f31d77" providerId="LiveId" clId="{38B7B751-434C-49B6-9017-56BA1C8444E5}" dt="2020-03-06T08:56:38.778" v="1519" actId="478"/>
          <ac:spMkLst>
            <pc:docMk/>
            <pc:sldMk cId="4018053280" sldId="1426"/>
            <ac:spMk id="71" creationId="{01D934BE-B3BE-4CFB-BFBE-702C407807D1}"/>
          </ac:spMkLst>
        </pc:spChg>
        <pc:spChg chg="add del mod">
          <ac:chgData name="Hamlet Markarian" userId="4926d2b407f31d77" providerId="LiveId" clId="{38B7B751-434C-49B6-9017-56BA1C8444E5}" dt="2020-03-06T08:56:38.778" v="1519" actId="478"/>
          <ac:spMkLst>
            <pc:docMk/>
            <pc:sldMk cId="4018053280" sldId="1426"/>
            <ac:spMk id="72" creationId="{7694958A-C377-4C35-A5EE-1654B3F80ACF}"/>
          </ac:spMkLst>
        </pc:spChg>
        <pc:spChg chg="add del mod">
          <ac:chgData name="Hamlet Markarian" userId="4926d2b407f31d77" providerId="LiveId" clId="{38B7B751-434C-49B6-9017-56BA1C8444E5}" dt="2020-03-06T08:56:38.778" v="1519" actId="478"/>
          <ac:spMkLst>
            <pc:docMk/>
            <pc:sldMk cId="4018053280" sldId="1426"/>
            <ac:spMk id="73" creationId="{991B9CA7-308B-4E24-BC5F-75CE0C2C9CB5}"/>
          </ac:spMkLst>
        </pc:spChg>
        <pc:spChg chg="add del mod">
          <ac:chgData name="Hamlet Markarian" userId="4926d2b407f31d77" providerId="LiveId" clId="{38B7B751-434C-49B6-9017-56BA1C8444E5}" dt="2020-03-06T08:56:29.124" v="1517" actId="478"/>
          <ac:spMkLst>
            <pc:docMk/>
            <pc:sldMk cId="4018053280" sldId="1426"/>
            <ac:spMk id="74" creationId="{426D9440-EBC4-4703-94AE-C46420908969}"/>
          </ac:spMkLst>
        </pc:spChg>
        <pc:spChg chg="add del mod">
          <ac:chgData name="Hamlet Markarian" userId="4926d2b407f31d77" providerId="LiveId" clId="{38B7B751-434C-49B6-9017-56BA1C8444E5}" dt="2020-03-06T08:57:19.668" v="1528" actId="478"/>
          <ac:spMkLst>
            <pc:docMk/>
            <pc:sldMk cId="4018053280" sldId="1426"/>
            <ac:spMk id="76" creationId="{0E896697-3ADD-4EC2-9413-42999A4A76FE}"/>
          </ac:spMkLst>
        </pc:spChg>
        <pc:spChg chg="add del mod">
          <ac:chgData name="Hamlet Markarian" userId="4926d2b407f31d77" providerId="LiveId" clId="{38B7B751-434C-49B6-9017-56BA1C8444E5}" dt="2020-03-06T08:57:20.077" v="1529" actId="478"/>
          <ac:spMkLst>
            <pc:docMk/>
            <pc:sldMk cId="4018053280" sldId="1426"/>
            <ac:spMk id="77" creationId="{58C3A5E9-8D53-4D57-BBAE-78C647A40090}"/>
          </ac:spMkLst>
        </pc:spChg>
        <pc:spChg chg="add mod ord topLvl">
          <ac:chgData name="Hamlet Markarian" userId="4926d2b407f31d77" providerId="LiveId" clId="{38B7B751-434C-49B6-9017-56BA1C8444E5}" dt="2020-03-06T09:04:56.342" v="1669" actId="1076"/>
          <ac:spMkLst>
            <pc:docMk/>
            <pc:sldMk cId="4018053280" sldId="1426"/>
            <ac:spMk id="78" creationId="{F03FD0F2-2BC3-4BA7-BBB8-2B95281FAD90}"/>
          </ac:spMkLst>
        </pc:spChg>
        <pc:spChg chg="add del mod">
          <ac:chgData name="Hamlet Markarian" userId="4926d2b407f31d77" providerId="LiveId" clId="{38B7B751-434C-49B6-9017-56BA1C8444E5}" dt="2020-03-06T08:57:18.363" v="1527" actId="478"/>
          <ac:spMkLst>
            <pc:docMk/>
            <pc:sldMk cId="4018053280" sldId="1426"/>
            <ac:spMk id="79" creationId="{AFB1FE4F-FAC2-4A71-84E7-5367BCD71A6D}"/>
          </ac:spMkLst>
        </pc:spChg>
        <pc:spChg chg="add del mod">
          <ac:chgData name="Hamlet Markarian" userId="4926d2b407f31d77" providerId="LiveId" clId="{38B7B751-434C-49B6-9017-56BA1C8444E5}" dt="2020-03-06T08:57:16.936" v="1526" actId="478"/>
          <ac:spMkLst>
            <pc:docMk/>
            <pc:sldMk cId="4018053280" sldId="1426"/>
            <ac:spMk id="80" creationId="{326DAAEC-47C4-42C8-A5E4-F018F011991D}"/>
          </ac:spMkLst>
        </pc:spChg>
        <pc:spChg chg="add mod topLvl">
          <ac:chgData name="Hamlet Markarian" userId="4926d2b407f31d77" providerId="LiveId" clId="{38B7B751-434C-49B6-9017-56BA1C8444E5}" dt="2020-03-06T09:04:56.342" v="1669" actId="1076"/>
          <ac:spMkLst>
            <pc:docMk/>
            <pc:sldMk cId="4018053280" sldId="1426"/>
            <ac:spMk id="81" creationId="{DCD109BF-59FA-46D3-913C-2D749E6A1849}"/>
          </ac:spMkLst>
        </pc:spChg>
        <pc:spChg chg="add mod">
          <ac:chgData name="Hamlet Markarian" userId="4926d2b407f31d77" providerId="LiveId" clId="{38B7B751-434C-49B6-9017-56BA1C8444E5}" dt="2020-03-06T09:04:56.342" v="1669" actId="1076"/>
          <ac:spMkLst>
            <pc:docMk/>
            <pc:sldMk cId="4018053280" sldId="1426"/>
            <ac:spMk id="82" creationId="{AB75E3A0-C496-4242-A0B5-2EF64BB06FB5}"/>
          </ac:spMkLst>
        </pc:spChg>
        <pc:spChg chg="add mod">
          <ac:chgData name="Hamlet Markarian" userId="4926d2b407f31d77" providerId="LiveId" clId="{38B7B751-434C-49B6-9017-56BA1C8444E5}" dt="2020-03-06T09:04:56.342" v="1669" actId="1076"/>
          <ac:spMkLst>
            <pc:docMk/>
            <pc:sldMk cId="4018053280" sldId="1426"/>
            <ac:spMk id="83" creationId="{E389EB6F-086C-4439-9724-1C1E67ED951E}"/>
          </ac:spMkLst>
        </pc:spChg>
        <pc:spChg chg="add mod">
          <ac:chgData name="Hamlet Markarian" userId="4926d2b407f31d77" providerId="LiveId" clId="{38B7B751-434C-49B6-9017-56BA1C8444E5}" dt="2020-03-06T09:04:56.342" v="1669" actId="1076"/>
          <ac:spMkLst>
            <pc:docMk/>
            <pc:sldMk cId="4018053280" sldId="1426"/>
            <ac:spMk id="84" creationId="{77FFEB70-B747-4D0C-8FC0-1F299C59C9AE}"/>
          </ac:spMkLst>
        </pc:spChg>
        <pc:spChg chg="add mod topLvl">
          <ac:chgData name="Hamlet Markarian" userId="4926d2b407f31d77" providerId="LiveId" clId="{38B7B751-434C-49B6-9017-56BA1C8444E5}" dt="2020-03-06T09:04:56.342" v="1669" actId="1076"/>
          <ac:spMkLst>
            <pc:docMk/>
            <pc:sldMk cId="4018053280" sldId="1426"/>
            <ac:spMk id="85" creationId="{516A6D89-12BC-4CE7-A06F-03743B56F8F7}"/>
          </ac:spMkLst>
        </pc:spChg>
        <pc:spChg chg="add mod topLvl">
          <ac:chgData name="Hamlet Markarian" userId="4926d2b407f31d77" providerId="LiveId" clId="{38B7B751-434C-49B6-9017-56BA1C8444E5}" dt="2020-03-06T09:04:56.342" v="1669" actId="1076"/>
          <ac:spMkLst>
            <pc:docMk/>
            <pc:sldMk cId="4018053280" sldId="1426"/>
            <ac:spMk id="86" creationId="{A8C48729-4BCB-47E6-B40B-87E40162EA2B}"/>
          </ac:spMkLst>
        </pc:spChg>
        <pc:spChg chg="add mod topLvl">
          <ac:chgData name="Hamlet Markarian" userId="4926d2b407f31d77" providerId="LiveId" clId="{38B7B751-434C-49B6-9017-56BA1C8444E5}" dt="2020-03-06T09:04:56.342" v="1669" actId="1076"/>
          <ac:spMkLst>
            <pc:docMk/>
            <pc:sldMk cId="4018053280" sldId="1426"/>
            <ac:spMk id="87" creationId="{7DA41891-3298-4014-991F-8831157AF6FC}"/>
          </ac:spMkLst>
        </pc:spChg>
        <pc:spChg chg="add mod topLvl">
          <ac:chgData name="Hamlet Markarian" userId="4926d2b407f31d77" providerId="LiveId" clId="{38B7B751-434C-49B6-9017-56BA1C8444E5}" dt="2020-03-06T09:04:56.342" v="1669" actId="1076"/>
          <ac:spMkLst>
            <pc:docMk/>
            <pc:sldMk cId="4018053280" sldId="1426"/>
            <ac:spMk id="88" creationId="{8D703F8C-7044-442B-8383-5F853A6C3D86}"/>
          </ac:spMkLst>
        </pc:spChg>
        <pc:grpChg chg="add mod ord">
          <ac:chgData name="Hamlet Markarian" userId="4926d2b407f31d77" providerId="LiveId" clId="{38B7B751-434C-49B6-9017-56BA1C8444E5}" dt="2020-03-06T09:05:20.046" v="1670" actId="1076"/>
          <ac:grpSpMkLst>
            <pc:docMk/>
            <pc:sldMk cId="4018053280" sldId="1426"/>
            <ac:grpSpMk id="6" creationId="{1C676FE5-1AB1-4736-B661-78951A3CEF17}"/>
          </ac:grpSpMkLst>
        </pc:grpChg>
        <pc:grpChg chg="add del mod">
          <ac:chgData name="Hamlet Markarian" userId="4926d2b407f31d77" providerId="LiveId" clId="{38B7B751-434C-49B6-9017-56BA1C8444E5}" dt="2020-03-06T08:59:54.426" v="1601" actId="165"/>
          <ac:grpSpMkLst>
            <pc:docMk/>
            <pc:sldMk cId="4018053280" sldId="1426"/>
            <ac:grpSpMk id="7" creationId="{7B967BC7-095D-437D-BF15-B729AE5C699A}"/>
          </ac:grpSpMkLst>
        </pc:grpChg>
        <pc:grpChg chg="add del mod">
          <ac:chgData name="Hamlet Markarian" userId="4926d2b407f31d77" providerId="LiveId" clId="{38B7B751-434C-49B6-9017-56BA1C8444E5}" dt="2020-03-06T08:59:54.426" v="1601" actId="165"/>
          <ac:grpSpMkLst>
            <pc:docMk/>
            <pc:sldMk cId="4018053280" sldId="1426"/>
            <ac:grpSpMk id="8" creationId="{C9BC229F-07AE-4E06-A6CC-FF7BE9D85237}"/>
          </ac:grpSpMkLst>
        </pc:grpChg>
        <pc:grpChg chg="del">
          <ac:chgData name="Hamlet Markarian" userId="4926d2b407f31d77" providerId="LiveId" clId="{38B7B751-434C-49B6-9017-56BA1C8444E5}" dt="2020-03-06T08:19:08.735" v="1117" actId="478"/>
          <ac:grpSpMkLst>
            <pc:docMk/>
            <pc:sldMk cId="4018053280" sldId="1426"/>
            <ac:grpSpMk id="10" creationId="{A33B2CE1-16E3-4391-BB55-1DE74A717728}"/>
          </ac:grpSpMkLst>
        </pc:grpChg>
        <pc:grpChg chg="add del mod">
          <ac:chgData name="Hamlet Markarian" userId="4926d2b407f31d77" providerId="LiveId" clId="{38B7B751-434C-49B6-9017-56BA1C8444E5}" dt="2020-03-06T08:59:54.426" v="1601" actId="165"/>
          <ac:grpSpMkLst>
            <pc:docMk/>
            <pc:sldMk cId="4018053280" sldId="1426"/>
            <ac:grpSpMk id="13" creationId="{523D0447-7EF6-49F3-AC4C-536418335471}"/>
          </ac:grpSpMkLst>
        </pc:grpChg>
        <pc:grpChg chg="del">
          <ac:chgData name="Hamlet Markarian" userId="4926d2b407f31d77" providerId="LiveId" clId="{38B7B751-434C-49B6-9017-56BA1C8444E5}" dt="2020-03-06T08:19:08.735" v="1117" actId="478"/>
          <ac:grpSpMkLst>
            <pc:docMk/>
            <pc:sldMk cId="4018053280" sldId="1426"/>
            <ac:grpSpMk id="22" creationId="{7C8996EE-9CC8-4960-B8AA-D099E73C786E}"/>
          </ac:grpSpMkLst>
        </pc:grpChg>
        <pc:grpChg chg="del">
          <ac:chgData name="Hamlet Markarian" userId="4926d2b407f31d77" providerId="LiveId" clId="{38B7B751-434C-49B6-9017-56BA1C8444E5}" dt="2020-03-06T08:19:08.735" v="1117" actId="478"/>
          <ac:grpSpMkLst>
            <pc:docMk/>
            <pc:sldMk cId="4018053280" sldId="1426"/>
            <ac:grpSpMk id="23" creationId="{C8A33F26-1AAA-43C6-BE33-AAA8E7775457}"/>
          </ac:grpSpMkLst>
        </pc:grpChg>
        <pc:grpChg chg="del">
          <ac:chgData name="Hamlet Markarian" userId="4926d2b407f31d77" providerId="LiveId" clId="{38B7B751-434C-49B6-9017-56BA1C8444E5}" dt="2020-03-06T08:19:08.735" v="1117" actId="478"/>
          <ac:grpSpMkLst>
            <pc:docMk/>
            <pc:sldMk cId="4018053280" sldId="1426"/>
            <ac:grpSpMk id="30" creationId="{D3B94230-B152-4A41-A0E7-ADB3F71FD3D5}"/>
          </ac:grpSpMkLst>
        </pc:grpChg>
        <pc:grpChg chg="del">
          <ac:chgData name="Hamlet Markarian" userId="4926d2b407f31d77" providerId="LiveId" clId="{38B7B751-434C-49B6-9017-56BA1C8444E5}" dt="2020-03-06T08:19:08.735" v="1117" actId="478"/>
          <ac:grpSpMkLst>
            <pc:docMk/>
            <pc:sldMk cId="4018053280" sldId="1426"/>
            <ac:grpSpMk id="33" creationId="{3D9261AD-0052-47D2-960F-8F9284AC5CEF}"/>
          </ac:grpSpMkLst>
        </pc:grpChg>
        <pc:grpChg chg="del">
          <ac:chgData name="Hamlet Markarian" userId="4926d2b407f31d77" providerId="LiveId" clId="{38B7B751-434C-49B6-9017-56BA1C8444E5}" dt="2020-03-06T08:19:08.735" v="1117" actId="478"/>
          <ac:grpSpMkLst>
            <pc:docMk/>
            <pc:sldMk cId="4018053280" sldId="1426"/>
            <ac:grpSpMk id="35" creationId="{80BEEE66-6CAE-4AD1-9570-2A6102A25635}"/>
          </ac:grpSpMkLst>
        </pc:grpChg>
        <pc:grpChg chg="add mod">
          <ac:chgData name="Hamlet Markarian" userId="4926d2b407f31d77" providerId="LiveId" clId="{38B7B751-434C-49B6-9017-56BA1C8444E5}" dt="2020-03-06T09:05:20.046" v="1670" actId="1076"/>
          <ac:grpSpMkLst>
            <pc:docMk/>
            <pc:sldMk cId="4018053280" sldId="1426"/>
            <ac:grpSpMk id="48" creationId="{989BA6F0-E14E-43B5-ABF4-492506D3A6CB}"/>
          </ac:grpSpMkLst>
        </pc:grpChg>
        <pc:graphicFrameChg chg="add del mod">
          <ac:chgData name="Hamlet Markarian" userId="4926d2b407f31d77" providerId="LiveId" clId="{38B7B751-434C-49B6-9017-56BA1C8444E5}" dt="2020-03-06T08:56:38.778" v="1519" actId="478"/>
          <ac:graphicFrameMkLst>
            <pc:docMk/>
            <pc:sldMk cId="4018053280" sldId="1426"/>
            <ac:graphicFrameMk id="75" creationId="{4A7B7200-F233-4B23-86CF-72B65E3103F8}"/>
          </ac:graphicFrameMkLst>
        </pc:graphicFrameChg>
        <pc:picChg chg="mod">
          <ac:chgData name="Hamlet Markarian" userId="4926d2b407f31d77" providerId="LiveId" clId="{38B7B751-434C-49B6-9017-56BA1C8444E5}" dt="2020-03-06T08:23:39.926" v="1163" actId="1076"/>
          <ac:picMkLst>
            <pc:docMk/>
            <pc:sldMk cId="4018053280" sldId="1426"/>
            <ac:picMk id="16" creationId="{E43002BD-C1DD-4C11-AA19-23F9CFE755D4}"/>
          </ac:picMkLst>
        </pc:picChg>
        <pc:cxnChg chg="add mod">
          <ac:chgData name="Hamlet Markarian" userId="4926d2b407f31d77" providerId="LiveId" clId="{38B7B751-434C-49B6-9017-56BA1C8444E5}" dt="2020-03-06T08:23:31.921" v="1162" actId="692"/>
          <ac:cxnSpMkLst>
            <pc:docMk/>
            <pc:sldMk cId="4018053280" sldId="1426"/>
            <ac:cxnSpMk id="39" creationId="{3C437925-791E-463C-BD59-A7BCABD75DAB}"/>
          </ac:cxnSpMkLst>
        </pc:cxnChg>
        <pc:cxnChg chg="add del">
          <ac:chgData name="Hamlet Markarian" userId="4926d2b407f31d77" providerId="LiveId" clId="{38B7B751-434C-49B6-9017-56BA1C8444E5}" dt="2020-03-06T08:25:40.825" v="1190" actId="478"/>
          <ac:cxnSpMkLst>
            <pc:docMk/>
            <pc:sldMk cId="4018053280" sldId="1426"/>
            <ac:cxnSpMk id="42" creationId="{82936F40-C1C5-4087-9982-B17336627089}"/>
          </ac:cxnSpMkLst>
        </pc:cxnChg>
        <pc:cxnChg chg="add del mod">
          <ac:chgData name="Hamlet Markarian" userId="4926d2b407f31d77" providerId="LiveId" clId="{38B7B751-434C-49B6-9017-56BA1C8444E5}" dt="2020-03-06T08:28:41.612" v="1216" actId="478"/>
          <ac:cxnSpMkLst>
            <pc:docMk/>
            <pc:sldMk cId="4018053280" sldId="1426"/>
            <ac:cxnSpMk id="45" creationId="{08BA2219-D57B-4F9B-91F7-F3D0A23BAF50}"/>
          </ac:cxnSpMkLst>
        </pc:cxnChg>
      </pc:sldChg>
    </pc:docChg>
  </pc:docChgLst>
  <pc:docChgLst>
    <pc:chgData name="Hamlet Markarian" userId="4926d2b407f31d77" providerId="LiveId" clId="{8CC21585-5D04-443B-8819-59CEF534AFDF}"/>
    <pc:docChg chg="undo custSel addSld delSld modSld sldOrd modSection">
      <pc:chgData name="Hamlet Markarian" userId="4926d2b407f31d77" providerId="LiveId" clId="{8CC21585-5D04-443B-8819-59CEF534AFDF}" dt="2020-04-10T10:06:24.377" v="1272" actId="207"/>
      <pc:docMkLst>
        <pc:docMk/>
      </pc:docMkLst>
      <pc:sldChg chg="modSp">
        <pc:chgData name="Hamlet Markarian" userId="4926d2b407f31d77" providerId="LiveId" clId="{8CC21585-5D04-443B-8819-59CEF534AFDF}" dt="2020-04-10T10:06:24.377" v="1272" actId="207"/>
        <pc:sldMkLst>
          <pc:docMk/>
          <pc:sldMk cId="1488022321" sldId="1336"/>
        </pc:sldMkLst>
        <pc:spChg chg="mod">
          <ac:chgData name="Hamlet Markarian" userId="4926d2b407f31d77" providerId="LiveId" clId="{8CC21585-5D04-443B-8819-59CEF534AFDF}" dt="2020-04-10T07:33:32.958" v="2" actId="20577"/>
          <ac:spMkLst>
            <pc:docMk/>
            <pc:sldMk cId="1488022321" sldId="1336"/>
            <ac:spMk id="14" creationId="{8C0A38DE-7E13-4312-9AFA-866AA71C4C95}"/>
          </ac:spMkLst>
        </pc:spChg>
        <pc:picChg chg="mod">
          <ac:chgData name="Hamlet Markarian" userId="4926d2b407f31d77" providerId="LiveId" clId="{8CC21585-5D04-443B-8819-59CEF534AFDF}" dt="2020-04-10T10:06:24.377" v="1272" actId="207"/>
          <ac:picMkLst>
            <pc:docMk/>
            <pc:sldMk cId="1488022321" sldId="1336"/>
            <ac:picMk id="10" creationId="{4D81A94D-9932-44C6-8B7D-EE36CA1DB8B4}"/>
          </ac:picMkLst>
        </pc:picChg>
      </pc:sldChg>
      <pc:sldChg chg="addSp delSp modSp mod ord">
        <pc:chgData name="Hamlet Markarian" userId="4926d2b407f31d77" providerId="LiveId" clId="{8CC21585-5D04-443B-8819-59CEF534AFDF}" dt="2020-04-10T08:12:41.304" v="311" actId="1035"/>
        <pc:sldMkLst>
          <pc:docMk/>
          <pc:sldMk cId="50890922" sldId="1437"/>
        </pc:sldMkLst>
        <pc:spChg chg="add del mod">
          <ac:chgData name="Hamlet Markarian" userId="4926d2b407f31d77" providerId="LiveId" clId="{8CC21585-5D04-443B-8819-59CEF534AFDF}" dt="2020-04-10T07:39:38.065" v="54" actId="478"/>
          <ac:spMkLst>
            <pc:docMk/>
            <pc:sldMk cId="50890922" sldId="1437"/>
            <ac:spMk id="9" creationId="{2B4FD03E-BA47-4C01-B1AA-CEF6B6AF9CF1}"/>
          </ac:spMkLst>
        </pc:spChg>
        <pc:spChg chg="add mod">
          <ac:chgData name="Hamlet Markarian" userId="4926d2b407f31d77" providerId="LiveId" clId="{8CC21585-5D04-443B-8819-59CEF534AFDF}" dt="2020-04-10T07:41:39.649" v="92" actId="1038"/>
          <ac:spMkLst>
            <pc:docMk/>
            <pc:sldMk cId="50890922" sldId="1437"/>
            <ac:spMk id="11" creationId="{6343BB1C-4EB0-43FC-B3C9-557E96B788BD}"/>
          </ac:spMkLst>
        </pc:spChg>
        <pc:spChg chg="add mod">
          <ac:chgData name="Hamlet Markarian" userId="4926d2b407f31d77" providerId="LiveId" clId="{8CC21585-5D04-443B-8819-59CEF534AFDF}" dt="2020-04-10T07:41:39.649" v="92" actId="1038"/>
          <ac:spMkLst>
            <pc:docMk/>
            <pc:sldMk cId="50890922" sldId="1437"/>
            <ac:spMk id="12" creationId="{812B5A58-4D9D-455B-A237-30FD38DA9D08}"/>
          </ac:spMkLst>
        </pc:spChg>
        <pc:spChg chg="add del mod ord">
          <ac:chgData name="Hamlet Markarian" userId="4926d2b407f31d77" providerId="LiveId" clId="{8CC21585-5D04-443B-8819-59CEF534AFDF}" dt="2020-04-10T08:03:27.251" v="163" actId="207"/>
          <ac:spMkLst>
            <pc:docMk/>
            <pc:sldMk cId="50890922" sldId="1437"/>
            <ac:spMk id="13" creationId="{45E55A27-B275-4572-8F9E-D77B5EC43F08}"/>
          </ac:spMkLst>
        </pc:spChg>
        <pc:spChg chg="add del">
          <ac:chgData name="Hamlet Markarian" userId="4926d2b407f31d77" providerId="LiveId" clId="{8CC21585-5D04-443B-8819-59CEF534AFDF}" dt="2020-04-10T07:46:24.042" v="116" actId="478"/>
          <ac:spMkLst>
            <pc:docMk/>
            <pc:sldMk cId="50890922" sldId="1437"/>
            <ac:spMk id="15" creationId="{C6E06462-39E8-466A-BDDF-C9E505B8C224}"/>
          </ac:spMkLst>
        </pc:spChg>
        <pc:spChg chg="add mod">
          <ac:chgData name="Hamlet Markarian" userId="4926d2b407f31d77" providerId="LiveId" clId="{8CC21585-5D04-443B-8819-59CEF534AFDF}" dt="2020-04-10T08:04:49.873" v="185" actId="1076"/>
          <ac:spMkLst>
            <pc:docMk/>
            <pc:sldMk cId="50890922" sldId="1437"/>
            <ac:spMk id="15" creationId="{D77026EF-191A-4313-9703-72FC75F1C006}"/>
          </ac:spMkLst>
        </pc:spChg>
        <pc:spChg chg="mod">
          <ac:chgData name="Hamlet Markarian" userId="4926d2b407f31d77" providerId="LiveId" clId="{8CC21585-5D04-443B-8819-59CEF534AFDF}" dt="2020-04-10T08:05:40.012" v="190" actId="207"/>
          <ac:spMkLst>
            <pc:docMk/>
            <pc:sldMk cId="50890922" sldId="1437"/>
            <ac:spMk id="16" creationId="{51A55428-D23F-4777-96FE-D91E0B26310D}"/>
          </ac:spMkLst>
        </pc:spChg>
        <pc:spChg chg="add del mod">
          <ac:chgData name="Hamlet Markarian" userId="4926d2b407f31d77" providerId="LiveId" clId="{8CC21585-5D04-443B-8819-59CEF534AFDF}" dt="2020-04-10T07:58:12.528" v="151" actId="478"/>
          <ac:spMkLst>
            <pc:docMk/>
            <pc:sldMk cId="50890922" sldId="1437"/>
            <ac:spMk id="17" creationId="{B2E0F27C-5DF4-4DC6-80FA-7239E34B5581}"/>
          </ac:spMkLst>
        </pc:spChg>
        <pc:spChg chg="add del mod">
          <ac:chgData name="Hamlet Markarian" userId="4926d2b407f31d77" providerId="LiveId" clId="{8CC21585-5D04-443B-8819-59CEF534AFDF}" dt="2020-04-10T07:58:10.914" v="150" actId="478"/>
          <ac:spMkLst>
            <pc:docMk/>
            <pc:sldMk cId="50890922" sldId="1437"/>
            <ac:spMk id="18" creationId="{B19DFE1F-F689-45F6-91A2-9501CC288E58}"/>
          </ac:spMkLst>
        </pc:spChg>
        <pc:spChg chg="ord">
          <ac:chgData name="Hamlet Markarian" userId="4926d2b407f31d77" providerId="LiveId" clId="{8CC21585-5D04-443B-8819-59CEF534AFDF}" dt="2020-04-10T07:42:19.327" v="100" actId="167"/>
          <ac:spMkLst>
            <pc:docMk/>
            <pc:sldMk cId="50890922" sldId="1437"/>
            <ac:spMk id="19" creationId="{42101231-1855-46EE-A3D9-B84E75ACB56A}"/>
          </ac:spMkLst>
        </pc:spChg>
        <pc:spChg chg="add mod">
          <ac:chgData name="Hamlet Markarian" userId="4926d2b407f31d77" providerId="LiveId" clId="{8CC21585-5D04-443B-8819-59CEF534AFDF}" dt="2020-04-10T08:05:05.607" v="189" actId="1076"/>
          <ac:spMkLst>
            <pc:docMk/>
            <pc:sldMk cId="50890922" sldId="1437"/>
            <ac:spMk id="20" creationId="{01E08E54-8433-48E9-B5E5-A623D973A671}"/>
          </ac:spMkLst>
        </pc:spChg>
        <pc:spChg chg="add mod">
          <ac:chgData name="Hamlet Markarian" userId="4926d2b407f31d77" providerId="LiveId" clId="{8CC21585-5D04-443B-8819-59CEF534AFDF}" dt="2020-04-10T08:08:27.083" v="238" actId="1076"/>
          <ac:spMkLst>
            <pc:docMk/>
            <pc:sldMk cId="50890922" sldId="1437"/>
            <ac:spMk id="21" creationId="{86FE23C9-8284-40E2-936B-7189587046D3}"/>
          </ac:spMkLst>
        </pc:spChg>
        <pc:spChg chg="mod">
          <ac:chgData name="Hamlet Markarian" userId="4926d2b407f31d77" providerId="LiveId" clId="{8CC21585-5D04-443B-8819-59CEF534AFDF}" dt="2020-04-10T08:10:24.253" v="272" actId="14100"/>
          <ac:spMkLst>
            <pc:docMk/>
            <pc:sldMk cId="50890922" sldId="1437"/>
            <ac:spMk id="23" creationId="{8D04AB9D-2C39-40A3-B47A-5A1503F4BE9A}"/>
          </ac:spMkLst>
        </pc:spChg>
        <pc:spChg chg="mod">
          <ac:chgData name="Hamlet Markarian" userId="4926d2b407f31d77" providerId="LiveId" clId="{8CC21585-5D04-443B-8819-59CEF534AFDF}" dt="2020-04-10T08:11:50.822" v="294" actId="207"/>
          <ac:spMkLst>
            <pc:docMk/>
            <pc:sldMk cId="50890922" sldId="1437"/>
            <ac:spMk id="24" creationId="{8BA42257-548D-49A6-B75D-A04DF37F5654}"/>
          </ac:spMkLst>
        </pc:spChg>
        <pc:spChg chg="mod">
          <ac:chgData name="Hamlet Markarian" userId="4926d2b407f31d77" providerId="LiveId" clId="{8CC21585-5D04-443B-8819-59CEF534AFDF}" dt="2020-04-10T08:10:19.361" v="271" actId="5793"/>
          <ac:spMkLst>
            <pc:docMk/>
            <pc:sldMk cId="50890922" sldId="1437"/>
            <ac:spMk id="25" creationId="{A295E4B9-E46A-40ED-B0A4-5E6C22BFFB64}"/>
          </ac:spMkLst>
        </pc:spChg>
        <pc:spChg chg="del">
          <ac:chgData name="Hamlet Markarian" userId="4926d2b407f31d77" providerId="LiveId" clId="{8CC21585-5D04-443B-8819-59CEF534AFDF}" dt="2020-04-10T07:35:17.566" v="8" actId="478"/>
          <ac:spMkLst>
            <pc:docMk/>
            <pc:sldMk cId="50890922" sldId="1437"/>
            <ac:spMk id="28" creationId="{26E06309-8166-418F-A84A-2A0DB997FF97}"/>
          </ac:spMkLst>
        </pc:spChg>
        <pc:spChg chg="mod">
          <ac:chgData name="Hamlet Markarian" userId="4926d2b407f31d77" providerId="LiveId" clId="{8CC21585-5D04-443B-8819-59CEF534AFDF}" dt="2020-04-10T08:11:52.967" v="295" actId="207"/>
          <ac:spMkLst>
            <pc:docMk/>
            <pc:sldMk cId="50890922" sldId="1437"/>
            <ac:spMk id="34" creationId="{F5C61A12-A0B5-4FF1-B0BE-E8C1BC90AFB8}"/>
          </ac:spMkLst>
        </pc:spChg>
        <pc:spChg chg="mod">
          <ac:chgData name="Hamlet Markarian" userId="4926d2b407f31d77" providerId="LiveId" clId="{8CC21585-5D04-443B-8819-59CEF534AFDF}" dt="2020-04-10T08:11:27.523" v="281" actId="14100"/>
          <ac:spMkLst>
            <pc:docMk/>
            <pc:sldMk cId="50890922" sldId="1437"/>
            <ac:spMk id="35" creationId="{593D1AF7-413E-4D6E-B0D4-24E7327D144A}"/>
          </ac:spMkLst>
        </pc:spChg>
        <pc:grpChg chg="add mod ord">
          <ac:chgData name="Hamlet Markarian" userId="4926d2b407f31d77" providerId="LiveId" clId="{8CC21585-5D04-443B-8819-59CEF534AFDF}" dt="2020-04-10T08:12:41.304" v="311" actId="1035"/>
          <ac:grpSpMkLst>
            <pc:docMk/>
            <pc:sldMk cId="50890922" sldId="1437"/>
            <ac:grpSpMk id="22" creationId="{D6665F23-9A35-48A1-BE65-EA31F6291691}"/>
          </ac:grpSpMkLst>
        </pc:grpChg>
        <pc:grpChg chg="add mod">
          <ac:chgData name="Hamlet Markarian" userId="4926d2b407f31d77" providerId="LiveId" clId="{8CC21585-5D04-443B-8819-59CEF534AFDF}" dt="2020-04-10T08:10:46.433" v="275" actId="571"/>
          <ac:grpSpMkLst>
            <pc:docMk/>
            <pc:sldMk cId="50890922" sldId="1437"/>
            <ac:grpSpMk id="27" creationId="{2C5C7EDE-4CE5-4DE8-88F8-BE402615A3EF}"/>
          </ac:grpSpMkLst>
        </pc:grpChg>
        <pc:grpChg chg="add mod">
          <ac:chgData name="Hamlet Markarian" userId="4926d2b407f31d77" providerId="LiveId" clId="{8CC21585-5D04-443B-8819-59CEF534AFDF}" dt="2020-04-10T08:12:41.304" v="311" actId="1035"/>
          <ac:grpSpMkLst>
            <pc:docMk/>
            <pc:sldMk cId="50890922" sldId="1437"/>
            <ac:grpSpMk id="32" creationId="{10149304-7869-416E-8B56-8465E6774193}"/>
          </ac:grpSpMkLst>
        </pc:grpChg>
        <pc:graphicFrameChg chg="add mod">
          <ac:chgData name="Hamlet Markarian" userId="4926d2b407f31d77" providerId="LiveId" clId="{8CC21585-5D04-443B-8819-59CEF534AFDF}" dt="2020-04-10T07:40:27.597" v="63" actId="14100"/>
          <ac:graphicFrameMkLst>
            <pc:docMk/>
            <pc:sldMk cId="50890922" sldId="1437"/>
            <ac:graphicFrameMk id="8" creationId="{67A3F647-3BD3-4E2A-B2A2-6263435AAF75}"/>
          </ac:graphicFrameMkLst>
        </pc:graphicFrameChg>
        <pc:graphicFrameChg chg="del">
          <ac:chgData name="Hamlet Markarian" userId="4926d2b407f31d77" providerId="LiveId" clId="{8CC21585-5D04-443B-8819-59CEF534AFDF}" dt="2020-04-10T07:35:14.770" v="7" actId="478"/>
          <ac:graphicFrameMkLst>
            <pc:docMk/>
            <pc:sldMk cId="50890922" sldId="1437"/>
            <ac:graphicFrameMk id="10" creationId="{D1115644-95BC-4F40-AD63-106E5DA01B65}"/>
          </ac:graphicFrameMkLst>
        </pc:graphicFrameChg>
        <pc:graphicFrameChg chg="add mod">
          <ac:chgData name="Hamlet Markarian" userId="4926d2b407f31d77" providerId="LiveId" clId="{8CC21585-5D04-443B-8819-59CEF534AFDF}" dt="2020-04-10T08:12:29.637" v="297"/>
          <ac:graphicFrameMkLst>
            <pc:docMk/>
            <pc:sldMk cId="50890922" sldId="1437"/>
            <ac:graphicFrameMk id="14" creationId="{004096B8-AC4F-41E1-8A72-12C284464374}"/>
          </ac:graphicFrameMkLst>
        </pc:graphicFrameChg>
        <pc:graphicFrameChg chg="add mod">
          <ac:chgData name="Hamlet Markarian" userId="4926d2b407f31d77" providerId="LiveId" clId="{8CC21585-5D04-443B-8819-59CEF534AFDF}" dt="2020-04-10T08:10:46.433" v="275" actId="571"/>
          <ac:graphicFrameMkLst>
            <pc:docMk/>
            <pc:sldMk cId="50890922" sldId="1437"/>
            <ac:graphicFrameMk id="26" creationId="{03490D87-F7FA-4669-8B7D-BDB1134338D5}"/>
          </ac:graphicFrameMkLst>
        </pc:graphicFrameChg>
        <pc:picChg chg="mod">
          <ac:chgData name="Hamlet Markarian" userId="4926d2b407f31d77" providerId="LiveId" clId="{8CC21585-5D04-443B-8819-59CEF534AFDF}" dt="2020-04-10T08:05:55.028" v="191" actId="207"/>
          <ac:picMkLst>
            <pc:docMk/>
            <pc:sldMk cId="50890922" sldId="1437"/>
            <ac:picMk id="30" creationId="{34D0E67C-D226-4DF5-9D1B-EAB51874B8F3}"/>
          </ac:picMkLst>
        </pc:picChg>
      </pc:sldChg>
      <pc:sldChg chg="addSp delSp modSp add mod">
        <pc:chgData name="Hamlet Markarian" userId="4926d2b407f31d77" providerId="LiveId" clId="{8CC21585-5D04-443B-8819-59CEF534AFDF}" dt="2020-04-10T09:17:53.260" v="573"/>
        <pc:sldMkLst>
          <pc:docMk/>
          <pc:sldMk cId="2377245670" sldId="1458"/>
        </pc:sldMkLst>
        <pc:spChg chg="mod">
          <ac:chgData name="Hamlet Markarian" userId="4926d2b407f31d77" providerId="LiveId" clId="{8CC21585-5D04-443B-8819-59CEF534AFDF}" dt="2020-04-10T08:14:22.312" v="318" actId="20577"/>
          <ac:spMkLst>
            <pc:docMk/>
            <pc:sldMk cId="2377245670" sldId="1458"/>
            <ac:spMk id="11" creationId="{6343BB1C-4EB0-43FC-B3C9-557E96B788BD}"/>
          </ac:spMkLst>
        </pc:spChg>
        <pc:spChg chg="mod">
          <ac:chgData name="Hamlet Markarian" userId="4926d2b407f31d77" providerId="LiveId" clId="{8CC21585-5D04-443B-8819-59CEF534AFDF}" dt="2020-04-10T08:14:37.568" v="320" actId="20577"/>
          <ac:spMkLst>
            <pc:docMk/>
            <pc:sldMk cId="2377245670" sldId="1458"/>
            <ac:spMk id="12" creationId="{812B5A58-4D9D-455B-A237-30FD38DA9D08}"/>
          </ac:spMkLst>
        </pc:spChg>
        <pc:spChg chg="del">
          <ac:chgData name="Hamlet Markarian" userId="4926d2b407f31d77" providerId="LiveId" clId="{8CC21585-5D04-443B-8819-59CEF534AFDF}" dt="2020-04-10T08:15:46.760" v="329" actId="478"/>
          <ac:spMkLst>
            <pc:docMk/>
            <pc:sldMk cId="2377245670" sldId="1458"/>
            <ac:spMk id="15" creationId="{D77026EF-191A-4313-9703-72FC75F1C006}"/>
          </ac:spMkLst>
        </pc:spChg>
        <pc:spChg chg="mod">
          <ac:chgData name="Hamlet Markarian" userId="4926d2b407f31d77" providerId="LiveId" clId="{8CC21585-5D04-443B-8819-59CEF534AFDF}" dt="2020-04-10T08:14:13.568" v="316" actId="20577"/>
          <ac:spMkLst>
            <pc:docMk/>
            <pc:sldMk cId="2377245670" sldId="1458"/>
            <ac:spMk id="16" creationId="{51A55428-D23F-4777-96FE-D91E0B26310D}"/>
          </ac:spMkLst>
        </pc:spChg>
        <pc:spChg chg="mod">
          <ac:chgData name="Hamlet Markarian" userId="4926d2b407f31d77" providerId="LiveId" clId="{8CC21585-5D04-443B-8819-59CEF534AFDF}" dt="2020-04-10T09:14:38.410" v="559" actId="1076"/>
          <ac:spMkLst>
            <pc:docMk/>
            <pc:sldMk cId="2377245670" sldId="1458"/>
            <ac:spMk id="19" creationId="{42101231-1855-46EE-A3D9-B84E75ACB56A}"/>
          </ac:spMkLst>
        </pc:spChg>
        <pc:spChg chg="del">
          <ac:chgData name="Hamlet Markarian" userId="4926d2b407f31d77" providerId="LiveId" clId="{8CC21585-5D04-443B-8819-59CEF534AFDF}" dt="2020-04-10T08:15:46.760" v="329" actId="478"/>
          <ac:spMkLst>
            <pc:docMk/>
            <pc:sldMk cId="2377245670" sldId="1458"/>
            <ac:spMk id="20" creationId="{01E08E54-8433-48E9-B5E5-A623D973A671}"/>
          </ac:spMkLst>
        </pc:spChg>
        <pc:spChg chg="del">
          <ac:chgData name="Hamlet Markarian" userId="4926d2b407f31d77" providerId="LiveId" clId="{8CC21585-5D04-443B-8819-59CEF534AFDF}" dt="2020-04-10T08:15:44.017" v="328" actId="478"/>
          <ac:spMkLst>
            <pc:docMk/>
            <pc:sldMk cId="2377245670" sldId="1458"/>
            <ac:spMk id="21" creationId="{86FE23C9-8284-40E2-936B-7189587046D3}"/>
          </ac:spMkLst>
        </pc:spChg>
        <pc:spChg chg="add mod">
          <ac:chgData name="Hamlet Markarian" userId="4926d2b407f31d77" providerId="LiveId" clId="{8CC21585-5D04-443B-8819-59CEF534AFDF}" dt="2020-04-10T08:21:21.009" v="401" actId="1038"/>
          <ac:spMkLst>
            <pc:docMk/>
            <pc:sldMk cId="2377245670" sldId="1458"/>
            <ac:spMk id="27" creationId="{CACC0E2A-8F7D-4267-9C64-F844EF72B16B}"/>
          </ac:spMkLst>
        </pc:spChg>
        <pc:spChg chg="add mod">
          <ac:chgData name="Hamlet Markarian" userId="4926d2b407f31d77" providerId="LiveId" clId="{8CC21585-5D04-443B-8819-59CEF534AFDF}" dt="2020-04-10T08:21:21.009" v="401" actId="1038"/>
          <ac:spMkLst>
            <pc:docMk/>
            <pc:sldMk cId="2377245670" sldId="1458"/>
            <ac:spMk id="28" creationId="{D783EC86-9814-4DEA-B3E7-4921089837FD}"/>
          </ac:spMkLst>
        </pc:spChg>
        <pc:spChg chg="add mod">
          <ac:chgData name="Hamlet Markarian" userId="4926d2b407f31d77" providerId="LiveId" clId="{8CC21585-5D04-443B-8819-59CEF534AFDF}" dt="2020-04-10T09:16:50.709" v="563"/>
          <ac:spMkLst>
            <pc:docMk/>
            <pc:sldMk cId="2377245670" sldId="1458"/>
            <ac:spMk id="29" creationId="{AC4AC685-5983-4194-AEB7-95938EFC6C6C}"/>
          </ac:spMkLst>
        </pc:spChg>
        <pc:spChg chg="add mod">
          <ac:chgData name="Hamlet Markarian" userId="4926d2b407f31d77" providerId="LiveId" clId="{8CC21585-5D04-443B-8819-59CEF534AFDF}" dt="2020-04-10T08:21:21.009" v="401" actId="1038"/>
          <ac:spMkLst>
            <pc:docMk/>
            <pc:sldMk cId="2377245670" sldId="1458"/>
            <ac:spMk id="31" creationId="{724E513A-EFE5-4572-B887-4D382DB4402D}"/>
          </ac:spMkLst>
        </pc:spChg>
        <pc:spChg chg="add del">
          <ac:chgData name="Hamlet Markarian" userId="4926d2b407f31d77" providerId="LiveId" clId="{8CC21585-5D04-443B-8819-59CEF534AFDF}" dt="2020-04-10T08:19:42.080" v="379" actId="478"/>
          <ac:spMkLst>
            <pc:docMk/>
            <pc:sldMk cId="2377245670" sldId="1458"/>
            <ac:spMk id="36" creationId="{595E6A11-6DD8-4CDE-AE5C-16FF7FF21EC2}"/>
          </ac:spMkLst>
        </pc:spChg>
        <pc:spChg chg="add mod">
          <ac:chgData name="Hamlet Markarian" userId="4926d2b407f31d77" providerId="LiveId" clId="{8CC21585-5D04-443B-8819-59CEF534AFDF}" dt="2020-04-10T09:14:53.785" v="561" actId="208"/>
          <ac:spMkLst>
            <pc:docMk/>
            <pc:sldMk cId="2377245670" sldId="1458"/>
            <ac:spMk id="38" creationId="{AFF4FA7E-C93F-4CE4-BCB2-345E910AC605}"/>
          </ac:spMkLst>
        </pc:spChg>
        <pc:spChg chg="add del">
          <ac:chgData name="Hamlet Markarian" userId="4926d2b407f31d77" providerId="LiveId" clId="{8CC21585-5D04-443B-8819-59CEF534AFDF}" dt="2020-04-10T08:19:42.080" v="379" actId="478"/>
          <ac:spMkLst>
            <pc:docMk/>
            <pc:sldMk cId="2377245670" sldId="1458"/>
            <ac:spMk id="39" creationId="{458B4498-35C8-4131-AF65-03D815253E32}"/>
          </ac:spMkLst>
        </pc:spChg>
        <pc:spChg chg="add mod">
          <ac:chgData name="Hamlet Markarian" userId="4926d2b407f31d77" providerId="LiveId" clId="{8CC21585-5D04-443B-8819-59CEF534AFDF}" dt="2020-04-10T09:17:27.944" v="567"/>
          <ac:spMkLst>
            <pc:docMk/>
            <pc:sldMk cId="2377245670" sldId="1458"/>
            <ac:spMk id="40" creationId="{2EF9F0D6-0F4D-41D4-8C04-D2F9DBA03FBA}"/>
          </ac:spMkLst>
        </pc:spChg>
        <pc:spChg chg="add mod">
          <ac:chgData name="Hamlet Markarian" userId="4926d2b407f31d77" providerId="LiveId" clId="{8CC21585-5D04-443B-8819-59CEF534AFDF}" dt="2020-04-10T09:11:32.597" v="516" actId="1076"/>
          <ac:spMkLst>
            <pc:docMk/>
            <pc:sldMk cId="2377245670" sldId="1458"/>
            <ac:spMk id="41" creationId="{395B42AD-9729-43ED-B7EE-526DDE7074E3}"/>
          </ac:spMkLst>
        </pc:spChg>
        <pc:spChg chg="add mod">
          <ac:chgData name="Hamlet Markarian" userId="4926d2b407f31d77" providerId="LiveId" clId="{8CC21585-5D04-443B-8819-59CEF534AFDF}" dt="2020-04-10T09:17:53.260" v="573"/>
          <ac:spMkLst>
            <pc:docMk/>
            <pc:sldMk cId="2377245670" sldId="1458"/>
            <ac:spMk id="42" creationId="{91622C24-B96A-4ED6-8A3F-AEED1FDB631F}"/>
          </ac:spMkLst>
        </pc:spChg>
        <pc:spChg chg="add mod">
          <ac:chgData name="Hamlet Markarian" userId="4926d2b407f31d77" providerId="LiveId" clId="{8CC21585-5D04-443B-8819-59CEF534AFDF}" dt="2020-04-10T09:11:11.449" v="511" actId="1037"/>
          <ac:spMkLst>
            <pc:docMk/>
            <pc:sldMk cId="2377245670" sldId="1458"/>
            <ac:spMk id="43" creationId="{3E885FA4-11D1-4EA3-ABF2-CCF3104B47D9}"/>
          </ac:spMkLst>
        </pc:spChg>
        <pc:spChg chg="add mod">
          <ac:chgData name="Hamlet Markarian" userId="4926d2b407f31d77" providerId="LiveId" clId="{8CC21585-5D04-443B-8819-59CEF534AFDF}" dt="2020-04-10T09:11:11.449" v="511" actId="1037"/>
          <ac:spMkLst>
            <pc:docMk/>
            <pc:sldMk cId="2377245670" sldId="1458"/>
            <ac:spMk id="44" creationId="{F0D07C5F-79EE-4470-9382-F0920DF7CB05}"/>
          </ac:spMkLst>
        </pc:spChg>
        <pc:spChg chg="add del mod">
          <ac:chgData name="Hamlet Markarian" userId="4926d2b407f31d77" providerId="LiveId" clId="{8CC21585-5D04-443B-8819-59CEF534AFDF}" dt="2020-04-10T09:11:04.448" v="509" actId="478"/>
          <ac:spMkLst>
            <pc:docMk/>
            <pc:sldMk cId="2377245670" sldId="1458"/>
            <ac:spMk id="46" creationId="{2A178D25-4DCA-4BB6-8917-A01FAD03B948}"/>
          </ac:spMkLst>
        </pc:spChg>
        <pc:spChg chg="add del">
          <ac:chgData name="Hamlet Markarian" userId="4926d2b407f31d77" providerId="LiveId" clId="{8CC21585-5D04-443B-8819-59CEF534AFDF}" dt="2020-04-10T08:19:42.080" v="379" actId="478"/>
          <ac:spMkLst>
            <pc:docMk/>
            <pc:sldMk cId="2377245670" sldId="1458"/>
            <ac:spMk id="47" creationId="{DCA427A9-9DC2-4C4B-9B3A-4A6FE717C685}"/>
          </ac:spMkLst>
        </pc:spChg>
        <pc:spChg chg="add del mod">
          <ac:chgData name="Hamlet Markarian" userId="4926d2b407f31d77" providerId="LiveId" clId="{8CC21585-5D04-443B-8819-59CEF534AFDF}" dt="2020-04-10T09:04:53.361" v="498" actId="478"/>
          <ac:spMkLst>
            <pc:docMk/>
            <pc:sldMk cId="2377245670" sldId="1458"/>
            <ac:spMk id="48" creationId="{BCC00F62-CDAE-4997-8E1D-00E66B6AC155}"/>
          </ac:spMkLst>
        </pc:spChg>
        <pc:spChg chg="add del mod">
          <ac:chgData name="Hamlet Markarian" userId="4926d2b407f31d77" providerId="LiveId" clId="{8CC21585-5D04-443B-8819-59CEF534AFDF}" dt="2020-04-10T09:04:53.361" v="498" actId="478"/>
          <ac:spMkLst>
            <pc:docMk/>
            <pc:sldMk cId="2377245670" sldId="1458"/>
            <ac:spMk id="49" creationId="{BD161F5D-D579-45D3-9225-47C25C262B85}"/>
          </ac:spMkLst>
        </pc:spChg>
        <pc:spChg chg="add del">
          <ac:chgData name="Hamlet Markarian" userId="4926d2b407f31d77" providerId="LiveId" clId="{8CC21585-5D04-443B-8819-59CEF534AFDF}" dt="2020-04-10T08:19:42.080" v="379" actId="478"/>
          <ac:spMkLst>
            <pc:docMk/>
            <pc:sldMk cId="2377245670" sldId="1458"/>
            <ac:spMk id="50" creationId="{48D90189-7871-46FD-AA54-2D5F701A6C43}"/>
          </ac:spMkLst>
        </pc:spChg>
        <pc:spChg chg="add mod">
          <ac:chgData name="Hamlet Markarian" userId="4926d2b407f31d77" providerId="LiveId" clId="{8CC21585-5D04-443B-8819-59CEF534AFDF}" dt="2020-04-10T09:17:44.060" v="572"/>
          <ac:spMkLst>
            <pc:docMk/>
            <pc:sldMk cId="2377245670" sldId="1458"/>
            <ac:spMk id="51" creationId="{EABDB525-C47C-4A20-8988-1723DBC910B9}"/>
          </ac:spMkLst>
        </pc:spChg>
        <pc:spChg chg="add mod">
          <ac:chgData name="Hamlet Markarian" userId="4926d2b407f31d77" providerId="LiveId" clId="{8CC21585-5D04-443B-8819-59CEF534AFDF}" dt="2020-04-10T08:21:21.009" v="401" actId="1038"/>
          <ac:spMkLst>
            <pc:docMk/>
            <pc:sldMk cId="2377245670" sldId="1458"/>
            <ac:spMk id="52" creationId="{CFFE8122-80B7-4877-8457-9C907BB9B1ED}"/>
          </ac:spMkLst>
        </pc:spChg>
        <pc:spChg chg="add del">
          <ac:chgData name="Hamlet Markarian" userId="4926d2b407f31d77" providerId="LiveId" clId="{8CC21585-5D04-443B-8819-59CEF534AFDF}" dt="2020-04-10T08:19:42.080" v="379" actId="478"/>
          <ac:spMkLst>
            <pc:docMk/>
            <pc:sldMk cId="2377245670" sldId="1458"/>
            <ac:spMk id="53" creationId="{906729FB-4D76-4815-ABBE-7112605D6C00}"/>
          </ac:spMkLst>
        </pc:spChg>
        <pc:spChg chg="add mod">
          <ac:chgData name="Hamlet Markarian" userId="4926d2b407f31d77" providerId="LiveId" clId="{8CC21585-5D04-443B-8819-59CEF534AFDF}" dt="2020-04-10T09:11:11.449" v="511" actId="1037"/>
          <ac:spMkLst>
            <pc:docMk/>
            <pc:sldMk cId="2377245670" sldId="1458"/>
            <ac:spMk id="54" creationId="{D5FDD386-5AF2-426B-99E3-2B57AF9CC210}"/>
          </ac:spMkLst>
        </pc:spChg>
        <pc:spChg chg="add del mod">
          <ac:chgData name="Hamlet Markarian" userId="4926d2b407f31d77" providerId="LiveId" clId="{8CC21585-5D04-443B-8819-59CEF534AFDF}" dt="2020-04-10T09:11:04.448" v="509" actId="478"/>
          <ac:spMkLst>
            <pc:docMk/>
            <pc:sldMk cId="2377245670" sldId="1458"/>
            <ac:spMk id="55" creationId="{E5FC5229-1EFC-4CBA-AFAC-F9E168129E1A}"/>
          </ac:spMkLst>
        </pc:spChg>
        <pc:spChg chg="add del mod">
          <ac:chgData name="Hamlet Markarian" userId="4926d2b407f31d77" providerId="LiveId" clId="{8CC21585-5D04-443B-8819-59CEF534AFDF}" dt="2020-04-10T09:11:04.448" v="509" actId="478"/>
          <ac:spMkLst>
            <pc:docMk/>
            <pc:sldMk cId="2377245670" sldId="1458"/>
            <ac:spMk id="56" creationId="{4175D3B4-DA93-4DC1-84BA-608D7A681336}"/>
          </ac:spMkLst>
        </pc:spChg>
        <pc:spChg chg="add mod">
          <ac:chgData name="Hamlet Markarian" userId="4926d2b407f31d77" providerId="LiveId" clId="{8CC21585-5D04-443B-8819-59CEF534AFDF}" dt="2020-04-10T09:12:54.162" v="528"/>
          <ac:spMkLst>
            <pc:docMk/>
            <pc:sldMk cId="2377245670" sldId="1458"/>
            <ac:spMk id="57" creationId="{BCD3EFCF-8E34-43E3-AB73-9B3F8B43F461}"/>
          </ac:spMkLst>
        </pc:spChg>
        <pc:spChg chg="add mod">
          <ac:chgData name="Hamlet Markarian" userId="4926d2b407f31d77" providerId="LiveId" clId="{8CC21585-5D04-443B-8819-59CEF534AFDF}" dt="2020-04-10T09:12:50.564" v="527" actId="20577"/>
          <ac:spMkLst>
            <pc:docMk/>
            <pc:sldMk cId="2377245670" sldId="1458"/>
            <ac:spMk id="58" creationId="{88D5C14B-FBD3-4DA4-96E6-3B2FB670AE8C}"/>
          </ac:spMkLst>
        </pc:spChg>
        <pc:spChg chg="add mod">
          <ac:chgData name="Hamlet Markarian" userId="4926d2b407f31d77" providerId="LiveId" clId="{8CC21585-5D04-443B-8819-59CEF534AFDF}" dt="2020-04-10T09:14:14.763" v="556"/>
          <ac:spMkLst>
            <pc:docMk/>
            <pc:sldMk cId="2377245670" sldId="1458"/>
            <ac:spMk id="59" creationId="{567CA20D-63AB-43F0-A27D-DED91E172163}"/>
          </ac:spMkLst>
        </pc:spChg>
        <pc:spChg chg="add mod">
          <ac:chgData name="Hamlet Markarian" userId="4926d2b407f31d77" providerId="LiveId" clId="{8CC21585-5D04-443B-8819-59CEF534AFDF}" dt="2020-04-10T09:14:11.460" v="555" actId="20577"/>
          <ac:spMkLst>
            <pc:docMk/>
            <pc:sldMk cId="2377245670" sldId="1458"/>
            <ac:spMk id="60" creationId="{F9F8D655-9981-479D-A2DF-9F3F9FA60FE4}"/>
          </ac:spMkLst>
        </pc:spChg>
        <pc:spChg chg="add mod">
          <ac:chgData name="Hamlet Markarian" userId="4926d2b407f31d77" providerId="LiveId" clId="{8CC21585-5D04-443B-8819-59CEF534AFDF}" dt="2020-04-10T09:13:28.489" v="540"/>
          <ac:spMkLst>
            <pc:docMk/>
            <pc:sldMk cId="2377245670" sldId="1458"/>
            <ac:spMk id="61" creationId="{C17CBDEC-EAD1-4473-8CBF-F67E3DE15437}"/>
          </ac:spMkLst>
        </pc:spChg>
        <pc:spChg chg="add mod">
          <ac:chgData name="Hamlet Markarian" userId="4926d2b407f31d77" providerId="LiveId" clId="{8CC21585-5D04-443B-8819-59CEF534AFDF}" dt="2020-04-10T09:13:24.581" v="539" actId="20577"/>
          <ac:spMkLst>
            <pc:docMk/>
            <pc:sldMk cId="2377245670" sldId="1458"/>
            <ac:spMk id="62" creationId="{084A44B1-5F39-473B-B3C0-5867CF592FCA}"/>
          </ac:spMkLst>
        </pc:spChg>
        <pc:spChg chg="add mod">
          <ac:chgData name="Hamlet Markarian" userId="4926d2b407f31d77" providerId="LiveId" clId="{8CC21585-5D04-443B-8819-59CEF534AFDF}" dt="2020-04-10T09:13:12.234" v="534"/>
          <ac:spMkLst>
            <pc:docMk/>
            <pc:sldMk cId="2377245670" sldId="1458"/>
            <ac:spMk id="63" creationId="{6C350F9B-74A0-4BD6-81D0-7839E8B3BA3B}"/>
          </ac:spMkLst>
        </pc:spChg>
        <pc:spChg chg="add mod">
          <ac:chgData name="Hamlet Markarian" userId="4926d2b407f31d77" providerId="LiveId" clId="{8CC21585-5D04-443B-8819-59CEF534AFDF}" dt="2020-04-10T09:13:07.324" v="533" actId="20577"/>
          <ac:spMkLst>
            <pc:docMk/>
            <pc:sldMk cId="2377245670" sldId="1458"/>
            <ac:spMk id="64" creationId="{565FC0AD-1572-4BA9-A02F-67EF5540164A}"/>
          </ac:spMkLst>
        </pc:spChg>
        <pc:spChg chg="add mod">
          <ac:chgData name="Hamlet Markarian" userId="4926d2b407f31d77" providerId="LiveId" clId="{8CC21585-5D04-443B-8819-59CEF534AFDF}" dt="2020-04-10T09:14:32.056" v="557" actId="208"/>
          <ac:spMkLst>
            <pc:docMk/>
            <pc:sldMk cId="2377245670" sldId="1458"/>
            <ac:spMk id="66" creationId="{9678B031-E0D9-4794-8032-7287D32C4E04}"/>
          </ac:spMkLst>
        </pc:spChg>
        <pc:spChg chg="add mod">
          <ac:chgData name="Hamlet Markarian" userId="4926d2b407f31d77" providerId="LiveId" clId="{8CC21585-5D04-443B-8819-59CEF534AFDF}" dt="2020-04-10T09:13:42.700" v="545"/>
          <ac:spMkLst>
            <pc:docMk/>
            <pc:sldMk cId="2377245670" sldId="1458"/>
            <ac:spMk id="67" creationId="{70AB8F22-99DA-411E-A7CE-9258FA1D7A73}"/>
          </ac:spMkLst>
        </pc:spChg>
        <pc:spChg chg="add mod">
          <ac:chgData name="Hamlet Markarian" userId="4926d2b407f31d77" providerId="LiveId" clId="{8CC21585-5D04-443B-8819-59CEF534AFDF}" dt="2020-04-10T09:13:39.069" v="544" actId="20577"/>
          <ac:spMkLst>
            <pc:docMk/>
            <pc:sldMk cId="2377245670" sldId="1458"/>
            <ac:spMk id="68" creationId="{E5379DA8-3581-44DC-9B63-F0F22B135D77}"/>
          </ac:spMkLst>
        </pc:spChg>
        <pc:spChg chg="add mod">
          <ac:chgData name="Hamlet Markarian" userId="4926d2b407f31d77" providerId="LiveId" clId="{8CC21585-5D04-443B-8819-59CEF534AFDF}" dt="2020-04-10T09:12:12.919" v="522" actId="571"/>
          <ac:spMkLst>
            <pc:docMk/>
            <pc:sldMk cId="2377245670" sldId="1458"/>
            <ac:spMk id="70" creationId="{8D58FE7B-E030-4B35-B53C-80AE0E77E596}"/>
          </ac:spMkLst>
        </pc:spChg>
        <pc:spChg chg="add mod">
          <ac:chgData name="Hamlet Markarian" userId="4926d2b407f31d77" providerId="LiveId" clId="{8CC21585-5D04-443B-8819-59CEF534AFDF}" dt="2020-04-10T09:13:59.778" v="550" actId="14100"/>
          <ac:spMkLst>
            <pc:docMk/>
            <pc:sldMk cId="2377245670" sldId="1458"/>
            <ac:spMk id="71" creationId="{4409A4DC-A459-41DC-9746-A1D06C2E7F97}"/>
          </ac:spMkLst>
        </pc:spChg>
        <pc:spChg chg="add mod">
          <ac:chgData name="Hamlet Markarian" userId="4926d2b407f31d77" providerId="LiveId" clId="{8CC21585-5D04-443B-8819-59CEF534AFDF}" dt="2020-04-10T09:13:54.317" v="548" actId="20577"/>
          <ac:spMkLst>
            <pc:docMk/>
            <pc:sldMk cId="2377245670" sldId="1458"/>
            <ac:spMk id="72" creationId="{5FE82B3F-CD7E-4E8E-BC31-00049DE7E9C2}"/>
          </ac:spMkLst>
        </pc:spChg>
        <pc:grpChg chg="del">
          <ac:chgData name="Hamlet Markarian" userId="4926d2b407f31d77" providerId="LiveId" clId="{8CC21585-5D04-443B-8819-59CEF534AFDF}" dt="2020-04-10T08:15:39.448" v="327" actId="478"/>
          <ac:grpSpMkLst>
            <pc:docMk/>
            <pc:sldMk cId="2377245670" sldId="1458"/>
            <ac:grpSpMk id="22" creationId="{D6665F23-9A35-48A1-BE65-EA31F6291691}"/>
          </ac:grpSpMkLst>
        </pc:grpChg>
        <pc:grpChg chg="del">
          <ac:chgData name="Hamlet Markarian" userId="4926d2b407f31d77" providerId="LiveId" clId="{8CC21585-5D04-443B-8819-59CEF534AFDF}" dt="2020-04-10T08:15:39.448" v="327" actId="478"/>
          <ac:grpSpMkLst>
            <pc:docMk/>
            <pc:sldMk cId="2377245670" sldId="1458"/>
            <ac:grpSpMk id="32" creationId="{10149304-7869-416E-8B56-8465E6774193}"/>
          </ac:grpSpMkLst>
        </pc:grpChg>
        <pc:graphicFrameChg chg="mod">
          <ac:chgData name="Hamlet Markarian" userId="4926d2b407f31d77" providerId="LiveId" clId="{8CC21585-5D04-443B-8819-59CEF534AFDF}" dt="2020-04-10T08:14:52.754" v="321"/>
          <ac:graphicFrameMkLst>
            <pc:docMk/>
            <pc:sldMk cId="2377245670" sldId="1458"/>
            <ac:graphicFrameMk id="8" creationId="{67A3F647-3BD3-4E2A-B2A2-6263435AAF75}"/>
          </ac:graphicFrameMkLst>
        </pc:graphicFrameChg>
        <pc:graphicFrameChg chg="del">
          <ac:chgData name="Hamlet Markarian" userId="4926d2b407f31d77" providerId="LiveId" clId="{8CC21585-5D04-443B-8819-59CEF534AFDF}" dt="2020-04-10T08:15:32.492" v="326" actId="478"/>
          <ac:graphicFrameMkLst>
            <pc:docMk/>
            <pc:sldMk cId="2377245670" sldId="1458"/>
            <ac:graphicFrameMk id="14" creationId="{004096B8-AC4F-41E1-8A72-12C284464374}"/>
          </ac:graphicFrameMkLst>
        </pc:graphicFrameChg>
        <pc:graphicFrameChg chg="add mod">
          <ac:chgData name="Hamlet Markarian" userId="4926d2b407f31d77" providerId="LiveId" clId="{8CC21585-5D04-443B-8819-59CEF534AFDF}" dt="2020-04-10T09:11:41.985" v="519" actId="1076"/>
          <ac:graphicFrameMkLst>
            <pc:docMk/>
            <pc:sldMk cId="2377245670" sldId="1458"/>
            <ac:graphicFrameMk id="26" creationId="{8FBBCC0F-D5D7-441A-901E-D06E67418FEC}"/>
          </ac:graphicFrameMkLst>
        </pc:graphicFrameChg>
        <pc:cxnChg chg="add mod">
          <ac:chgData name="Hamlet Markarian" userId="4926d2b407f31d77" providerId="LiveId" clId="{8CC21585-5D04-443B-8819-59CEF534AFDF}" dt="2020-04-10T09:17:17.671" v="566" actId="14100"/>
          <ac:cxnSpMkLst>
            <pc:docMk/>
            <pc:sldMk cId="2377245670" sldId="1458"/>
            <ac:cxnSpMk id="37" creationId="{BB71D2E6-EB16-4383-856F-F52C014E22A0}"/>
          </ac:cxnSpMkLst>
        </pc:cxnChg>
        <pc:cxnChg chg="add del mod">
          <ac:chgData name="Hamlet Markarian" userId="4926d2b407f31d77" providerId="LiveId" clId="{8CC21585-5D04-443B-8819-59CEF534AFDF}" dt="2020-04-10T09:11:04.448" v="509" actId="478"/>
          <ac:cxnSpMkLst>
            <pc:docMk/>
            <pc:sldMk cId="2377245670" sldId="1458"/>
            <ac:cxnSpMk id="45" creationId="{AE9C17D7-8E50-400B-94AB-1C140DA63C07}"/>
          </ac:cxnSpMkLst>
        </pc:cxnChg>
        <pc:cxnChg chg="add mod">
          <ac:chgData name="Hamlet Markarian" userId="4926d2b407f31d77" providerId="LiveId" clId="{8CC21585-5D04-443B-8819-59CEF534AFDF}" dt="2020-04-10T09:17:12.976" v="565" actId="14100"/>
          <ac:cxnSpMkLst>
            <pc:docMk/>
            <pc:sldMk cId="2377245670" sldId="1458"/>
            <ac:cxnSpMk id="65" creationId="{0BD974E7-ACB3-4FE5-92A8-31FA4569BD5A}"/>
          </ac:cxnSpMkLst>
        </pc:cxnChg>
        <pc:cxnChg chg="add mod">
          <ac:chgData name="Hamlet Markarian" userId="4926d2b407f31d77" providerId="LiveId" clId="{8CC21585-5D04-443B-8819-59CEF534AFDF}" dt="2020-04-10T09:17:00.387" v="564" actId="14100"/>
          <ac:cxnSpMkLst>
            <pc:docMk/>
            <pc:sldMk cId="2377245670" sldId="1458"/>
            <ac:cxnSpMk id="69" creationId="{7CD38E59-FCF5-4708-8317-90026B53D51E}"/>
          </ac:cxnSpMkLst>
        </pc:cxnChg>
      </pc:sldChg>
      <pc:sldChg chg="addSp delSp modSp add del">
        <pc:chgData name="Hamlet Markarian" userId="4926d2b407f31d77" providerId="LiveId" clId="{8CC21585-5D04-443B-8819-59CEF534AFDF}" dt="2020-04-10T09:04:32.443" v="495" actId="2696"/>
        <pc:sldMkLst>
          <pc:docMk/>
          <pc:sldMk cId="52569351" sldId="1459"/>
        </pc:sldMkLst>
        <pc:spChg chg="add mod">
          <ac:chgData name="Hamlet Markarian" userId="4926d2b407f31d77" providerId="LiveId" clId="{8CC21585-5D04-443B-8819-59CEF534AFDF}" dt="2020-04-10T09:03:32.250" v="493" actId="14100"/>
          <ac:spMkLst>
            <pc:docMk/>
            <pc:sldMk cId="52569351" sldId="1459"/>
            <ac:spMk id="3" creationId="{E0E0775C-047E-4932-AF39-13E08C907C62}"/>
          </ac:spMkLst>
        </pc:spChg>
        <pc:spChg chg="ord">
          <ac:chgData name="Hamlet Markarian" userId="4926d2b407f31d77" providerId="LiveId" clId="{8CC21585-5D04-443B-8819-59CEF534AFDF}" dt="2020-04-10T09:03:23.649" v="492" actId="167"/>
          <ac:spMkLst>
            <pc:docMk/>
            <pc:sldMk cId="52569351" sldId="1459"/>
            <ac:spMk id="13" creationId="{45E55A27-B275-4572-8F9E-D77B5EC43F08}"/>
          </ac:spMkLst>
        </pc:spChg>
        <pc:spChg chg="ord">
          <ac:chgData name="Hamlet Markarian" userId="4926d2b407f31d77" providerId="LiveId" clId="{8CC21585-5D04-443B-8819-59CEF534AFDF}" dt="2020-04-10T09:03:23.649" v="492" actId="167"/>
          <ac:spMkLst>
            <pc:docMk/>
            <pc:sldMk cId="52569351" sldId="1459"/>
            <ac:spMk id="19" creationId="{42101231-1855-46EE-A3D9-B84E75ACB56A}"/>
          </ac:spMkLst>
        </pc:spChg>
        <pc:spChg chg="mod">
          <ac:chgData name="Hamlet Markarian" userId="4926d2b407f31d77" providerId="LiveId" clId="{8CC21585-5D04-443B-8819-59CEF534AFDF}" dt="2020-04-10T08:29:14.792" v="409" actId="1076"/>
          <ac:spMkLst>
            <pc:docMk/>
            <pc:sldMk cId="52569351" sldId="1459"/>
            <ac:spMk id="27" creationId="{CACC0E2A-8F7D-4267-9C64-F844EF72B16B}"/>
          </ac:spMkLst>
        </pc:spChg>
        <pc:spChg chg="mod">
          <ac:chgData name="Hamlet Markarian" userId="4926d2b407f31d77" providerId="LiveId" clId="{8CC21585-5D04-443B-8819-59CEF534AFDF}" dt="2020-04-10T08:29:14.792" v="409" actId="1076"/>
          <ac:spMkLst>
            <pc:docMk/>
            <pc:sldMk cId="52569351" sldId="1459"/>
            <ac:spMk id="28" creationId="{D783EC86-9814-4DEA-B3E7-4921089837FD}"/>
          </ac:spMkLst>
        </pc:spChg>
        <pc:spChg chg="del">
          <ac:chgData name="Hamlet Markarian" userId="4926d2b407f31d77" providerId="LiveId" clId="{8CC21585-5D04-443B-8819-59CEF534AFDF}" dt="2020-04-10T08:29:04.179" v="405" actId="478"/>
          <ac:spMkLst>
            <pc:docMk/>
            <pc:sldMk cId="52569351" sldId="1459"/>
            <ac:spMk id="29" creationId="{AC4AC685-5983-4194-AEB7-95938EFC6C6C}"/>
          </ac:spMkLst>
        </pc:spChg>
        <pc:spChg chg="del">
          <ac:chgData name="Hamlet Markarian" userId="4926d2b407f31d77" providerId="LiveId" clId="{8CC21585-5D04-443B-8819-59CEF534AFDF}" dt="2020-04-10T08:29:04.179" v="405" actId="478"/>
          <ac:spMkLst>
            <pc:docMk/>
            <pc:sldMk cId="52569351" sldId="1459"/>
            <ac:spMk id="31" creationId="{724E513A-EFE5-4572-B887-4D382DB4402D}"/>
          </ac:spMkLst>
        </pc:spChg>
        <pc:spChg chg="add mod">
          <ac:chgData name="Hamlet Markarian" userId="4926d2b407f31d77" providerId="LiveId" clId="{8CC21585-5D04-443B-8819-59CEF534AFDF}" dt="2020-04-10T09:03:32.250" v="493" actId="14100"/>
          <ac:spMkLst>
            <pc:docMk/>
            <pc:sldMk cId="52569351" sldId="1459"/>
            <ac:spMk id="32" creationId="{82E0D528-A248-4084-8854-51D47D93433E}"/>
          </ac:spMkLst>
        </pc:spChg>
        <pc:spChg chg="add mod">
          <ac:chgData name="Hamlet Markarian" userId="4926d2b407f31d77" providerId="LiveId" clId="{8CC21585-5D04-443B-8819-59CEF534AFDF}" dt="2020-04-10T09:03:32.250" v="493" actId="14100"/>
          <ac:spMkLst>
            <pc:docMk/>
            <pc:sldMk cId="52569351" sldId="1459"/>
            <ac:spMk id="33" creationId="{4D495DF1-96DA-4CA1-843D-83074DD5BD1C}"/>
          </ac:spMkLst>
        </pc:spChg>
        <pc:spChg chg="add mod">
          <ac:chgData name="Hamlet Markarian" userId="4926d2b407f31d77" providerId="LiveId" clId="{8CC21585-5D04-443B-8819-59CEF534AFDF}" dt="2020-04-10T09:03:32.250" v="493" actId="14100"/>
          <ac:spMkLst>
            <pc:docMk/>
            <pc:sldMk cId="52569351" sldId="1459"/>
            <ac:spMk id="34" creationId="{696BD4FC-D9C5-4BB5-AD11-0ACB03CD1D89}"/>
          </ac:spMkLst>
        </pc:spChg>
        <pc:spChg chg="add mod">
          <ac:chgData name="Hamlet Markarian" userId="4926d2b407f31d77" providerId="LiveId" clId="{8CC21585-5D04-443B-8819-59CEF534AFDF}" dt="2020-04-10T09:03:32.250" v="493" actId="14100"/>
          <ac:spMkLst>
            <pc:docMk/>
            <pc:sldMk cId="52569351" sldId="1459"/>
            <ac:spMk id="35" creationId="{411CDE35-BC63-4BD6-A8B7-068157E82545}"/>
          </ac:spMkLst>
        </pc:spChg>
        <pc:spChg chg="add mod">
          <ac:chgData name="Hamlet Markarian" userId="4926d2b407f31d77" providerId="LiveId" clId="{8CC21585-5D04-443B-8819-59CEF534AFDF}" dt="2020-04-10T09:03:32.250" v="493" actId="14100"/>
          <ac:spMkLst>
            <pc:docMk/>
            <pc:sldMk cId="52569351" sldId="1459"/>
            <ac:spMk id="36" creationId="{EC2D551C-335A-482B-86D3-E5D3A5245DAD}"/>
          </ac:spMkLst>
        </pc:spChg>
        <pc:spChg chg="del">
          <ac:chgData name="Hamlet Markarian" userId="4926d2b407f31d77" providerId="LiveId" clId="{8CC21585-5D04-443B-8819-59CEF534AFDF}" dt="2020-04-10T08:29:04.179" v="405" actId="478"/>
          <ac:spMkLst>
            <pc:docMk/>
            <pc:sldMk cId="52569351" sldId="1459"/>
            <ac:spMk id="38" creationId="{AFF4FA7E-C93F-4CE4-BCB2-345E910AC605}"/>
          </ac:spMkLst>
        </pc:spChg>
        <pc:spChg chg="add mod">
          <ac:chgData name="Hamlet Markarian" userId="4926d2b407f31d77" providerId="LiveId" clId="{8CC21585-5D04-443B-8819-59CEF534AFDF}" dt="2020-04-10T09:03:32.250" v="493" actId="14100"/>
          <ac:spMkLst>
            <pc:docMk/>
            <pc:sldMk cId="52569351" sldId="1459"/>
            <ac:spMk id="39" creationId="{36A6E9BE-334B-4B98-8880-38F43AAAE510}"/>
          </ac:spMkLst>
        </pc:spChg>
        <pc:spChg chg="del">
          <ac:chgData name="Hamlet Markarian" userId="4926d2b407f31d77" providerId="LiveId" clId="{8CC21585-5D04-443B-8819-59CEF534AFDF}" dt="2020-04-10T08:29:04.179" v="405" actId="478"/>
          <ac:spMkLst>
            <pc:docMk/>
            <pc:sldMk cId="52569351" sldId="1459"/>
            <ac:spMk id="40" creationId="{2EF9F0D6-0F4D-41D4-8C04-D2F9DBA03FBA}"/>
          </ac:spMkLst>
        </pc:spChg>
        <pc:spChg chg="del">
          <ac:chgData name="Hamlet Markarian" userId="4926d2b407f31d77" providerId="LiveId" clId="{8CC21585-5D04-443B-8819-59CEF534AFDF}" dt="2020-04-10T08:29:04.179" v="405" actId="478"/>
          <ac:spMkLst>
            <pc:docMk/>
            <pc:sldMk cId="52569351" sldId="1459"/>
            <ac:spMk id="41" creationId="{395B42AD-9729-43ED-B7EE-526DDE7074E3}"/>
          </ac:spMkLst>
        </pc:spChg>
        <pc:spChg chg="del">
          <ac:chgData name="Hamlet Markarian" userId="4926d2b407f31d77" providerId="LiveId" clId="{8CC21585-5D04-443B-8819-59CEF534AFDF}" dt="2020-04-10T08:29:01.624" v="404" actId="478"/>
          <ac:spMkLst>
            <pc:docMk/>
            <pc:sldMk cId="52569351" sldId="1459"/>
            <ac:spMk id="42" creationId="{91622C24-B96A-4ED6-8A3F-AEED1FDB631F}"/>
          </ac:spMkLst>
        </pc:spChg>
        <pc:spChg chg="del">
          <ac:chgData name="Hamlet Markarian" userId="4926d2b407f31d77" providerId="LiveId" clId="{8CC21585-5D04-443B-8819-59CEF534AFDF}" dt="2020-04-10T08:29:01.624" v="404" actId="478"/>
          <ac:spMkLst>
            <pc:docMk/>
            <pc:sldMk cId="52569351" sldId="1459"/>
            <ac:spMk id="43" creationId="{3E885FA4-11D1-4EA3-ABF2-CCF3104B47D9}"/>
          </ac:spMkLst>
        </pc:spChg>
        <pc:spChg chg="mod">
          <ac:chgData name="Hamlet Markarian" userId="4926d2b407f31d77" providerId="LiveId" clId="{8CC21585-5D04-443B-8819-59CEF534AFDF}" dt="2020-04-10T08:29:17.897" v="410" actId="1076"/>
          <ac:spMkLst>
            <pc:docMk/>
            <pc:sldMk cId="52569351" sldId="1459"/>
            <ac:spMk id="44" creationId="{F0D07C5F-79EE-4470-9382-F0920DF7CB05}"/>
          </ac:spMkLst>
        </pc:spChg>
        <pc:spChg chg="del">
          <ac:chgData name="Hamlet Markarian" userId="4926d2b407f31d77" providerId="LiveId" clId="{8CC21585-5D04-443B-8819-59CEF534AFDF}" dt="2020-04-10T08:29:01.624" v="404" actId="478"/>
          <ac:spMkLst>
            <pc:docMk/>
            <pc:sldMk cId="52569351" sldId="1459"/>
            <ac:spMk id="46" creationId="{2A178D25-4DCA-4BB6-8917-A01FAD03B948}"/>
          </ac:spMkLst>
        </pc:spChg>
        <pc:spChg chg="add mod ord">
          <ac:chgData name="Hamlet Markarian" userId="4926d2b407f31d77" providerId="LiveId" clId="{8CC21585-5D04-443B-8819-59CEF534AFDF}" dt="2020-04-10T09:03:43.190" v="494" actId="14100"/>
          <ac:spMkLst>
            <pc:docMk/>
            <pc:sldMk cId="52569351" sldId="1459"/>
            <ac:spMk id="47" creationId="{922EE075-6910-4938-9C80-225231CC3E7A}"/>
          </ac:spMkLst>
        </pc:spChg>
        <pc:spChg chg="del">
          <ac:chgData name="Hamlet Markarian" userId="4926d2b407f31d77" providerId="LiveId" clId="{8CC21585-5D04-443B-8819-59CEF534AFDF}" dt="2020-04-10T08:29:01.624" v="404" actId="478"/>
          <ac:spMkLst>
            <pc:docMk/>
            <pc:sldMk cId="52569351" sldId="1459"/>
            <ac:spMk id="48" creationId="{BCC00F62-CDAE-4997-8E1D-00E66B6AC155}"/>
          </ac:spMkLst>
        </pc:spChg>
        <pc:spChg chg="del">
          <ac:chgData name="Hamlet Markarian" userId="4926d2b407f31d77" providerId="LiveId" clId="{8CC21585-5D04-443B-8819-59CEF534AFDF}" dt="2020-04-10T08:29:01.624" v="404" actId="478"/>
          <ac:spMkLst>
            <pc:docMk/>
            <pc:sldMk cId="52569351" sldId="1459"/>
            <ac:spMk id="49" creationId="{BD161F5D-D579-45D3-9225-47C25C262B85}"/>
          </ac:spMkLst>
        </pc:spChg>
        <pc:spChg chg="add mod ord">
          <ac:chgData name="Hamlet Markarian" userId="4926d2b407f31d77" providerId="LiveId" clId="{8CC21585-5D04-443B-8819-59CEF534AFDF}" dt="2020-04-10T09:03:18.558" v="491" actId="167"/>
          <ac:spMkLst>
            <pc:docMk/>
            <pc:sldMk cId="52569351" sldId="1459"/>
            <ac:spMk id="50" creationId="{29D69CD7-A950-4C64-94A3-5B189E397DAE}"/>
          </ac:spMkLst>
        </pc:spChg>
        <pc:spChg chg="del">
          <ac:chgData name="Hamlet Markarian" userId="4926d2b407f31d77" providerId="LiveId" clId="{8CC21585-5D04-443B-8819-59CEF534AFDF}" dt="2020-04-10T08:29:01.624" v="404" actId="478"/>
          <ac:spMkLst>
            <pc:docMk/>
            <pc:sldMk cId="52569351" sldId="1459"/>
            <ac:spMk id="51" creationId="{EABDB525-C47C-4A20-8988-1723DBC910B9}"/>
          </ac:spMkLst>
        </pc:spChg>
        <pc:spChg chg="del">
          <ac:chgData name="Hamlet Markarian" userId="4926d2b407f31d77" providerId="LiveId" clId="{8CC21585-5D04-443B-8819-59CEF534AFDF}" dt="2020-04-10T08:29:01.624" v="404" actId="478"/>
          <ac:spMkLst>
            <pc:docMk/>
            <pc:sldMk cId="52569351" sldId="1459"/>
            <ac:spMk id="52" creationId="{CFFE8122-80B7-4877-8457-9C907BB9B1ED}"/>
          </ac:spMkLst>
        </pc:spChg>
        <pc:spChg chg="add mod ord">
          <ac:chgData name="Hamlet Markarian" userId="4926d2b407f31d77" providerId="LiveId" clId="{8CC21585-5D04-443B-8819-59CEF534AFDF}" dt="2020-04-10T09:03:18.558" v="491" actId="167"/>
          <ac:spMkLst>
            <pc:docMk/>
            <pc:sldMk cId="52569351" sldId="1459"/>
            <ac:spMk id="53" creationId="{90BF230E-2B44-4788-98C0-8D9933A2B728}"/>
          </ac:spMkLst>
        </pc:spChg>
        <pc:spChg chg="mod">
          <ac:chgData name="Hamlet Markarian" userId="4926d2b407f31d77" providerId="LiveId" clId="{8CC21585-5D04-443B-8819-59CEF534AFDF}" dt="2020-04-10T08:29:17.897" v="410" actId="1076"/>
          <ac:spMkLst>
            <pc:docMk/>
            <pc:sldMk cId="52569351" sldId="1459"/>
            <ac:spMk id="54" creationId="{D5FDD386-5AF2-426B-99E3-2B57AF9CC210}"/>
          </ac:spMkLst>
        </pc:spChg>
        <pc:spChg chg="add mod ord">
          <ac:chgData name="Hamlet Markarian" userId="4926d2b407f31d77" providerId="LiveId" clId="{8CC21585-5D04-443B-8819-59CEF534AFDF}" dt="2020-04-10T09:03:18.558" v="491" actId="167"/>
          <ac:spMkLst>
            <pc:docMk/>
            <pc:sldMk cId="52569351" sldId="1459"/>
            <ac:spMk id="55" creationId="{A641CEE5-D416-494E-ABB5-E3B00B06A5BD}"/>
          </ac:spMkLst>
        </pc:spChg>
        <pc:spChg chg="add mod ord">
          <ac:chgData name="Hamlet Markarian" userId="4926d2b407f31d77" providerId="LiveId" clId="{8CC21585-5D04-443B-8819-59CEF534AFDF}" dt="2020-04-10T09:03:18.558" v="491" actId="167"/>
          <ac:spMkLst>
            <pc:docMk/>
            <pc:sldMk cId="52569351" sldId="1459"/>
            <ac:spMk id="56" creationId="{D0603FFC-3DAD-458D-8B83-02EDBF1F7A3B}"/>
          </ac:spMkLst>
        </pc:spChg>
        <pc:spChg chg="add mod ord">
          <ac:chgData name="Hamlet Markarian" userId="4926d2b407f31d77" providerId="LiveId" clId="{8CC21585-5D04-443B-8819-59CEF534AFDF}" dt="2020-04-10T09:03:18.558" v="491" actId="167"/>
          <ac:spMkLst>
            <pc:docMk/>
            <pc:sldMk cId="52569351" sldId="1459"/>
            <ac:spMk id="57" creationId="{56B5BDF7-AB02-4FB0-9CD0-C14672B20727}"/>
          </ac:spMkLst>
        </pc:spChg>
        <pc:spChg chg="add mod ord">
          <ac:chgData name="Hamlet Markarian" userId="4926d2b407f31d77" providerId="LiveId" clId="{8CC21585-5D04-443B-8819-59CEF534AFDF}" dt="2020-04-10T09:03:18.558" v="491" actId="167"/>
          <ac:spMkLst>
            <pc:docMk/>
            <pc:sldMk cId="52569351" sldId="1459"/>
            <ac:spMk id="58" creationId="{8309FBAD-B0D3-459A-9F69-E7A16EACC317}"/>
          </ac:spMkLst>
        </pc:spChg>
        <pc:graphicFrameChg chg="del">
          <ac:chgData name="Hamlet Markarian" userId="4926d2b407f31d77" providerId="LiveId" clId="{8CC21585-5D04-443B-8819-59CEF534AFDF}" dt="2020-04-10T08:28:49.202" v="403" actId="478"/>
          <ac:graphicFrameMkLst>
            <pc:docMk/>
            <pc:sldMk cId="52569351" sldId="1459"/>
            <ac:graphicFrameMk id="26" creationId="{8FBBCC0F-D5D7-441A-901E-D06E67418FEC}"/>
          </ac:graphicFrameMkLst>
        </pc:graphicFrameChg>
        <pc:cxnChg chg="del mod">
          <ac:chgData name="Hamlet Markarian" userId="4926d2b407f31d77" providerId="LiveId" clId="{8CC21585-5D04-443B-8819-59CEF534AFDF}" dt="2020-04-10T08:29:04.179" v="405" actId="478"/>
          <ac:cxnSpMkLst>
            <pc:docMk/>
            <pc:sldMk cId="52569351" sldId="1459"/>
            <ac:cxnSpMk id="37" creationId="{BB71D2E6-EB16-4383-856F-F52C014E22A0}"/>
          </ac:cxnSpMkLst>
        </pc:cxnChg>
        <pc:cxnChg chg="del">
          <ac:chgData name="Hamlet Markarian" userId="4926d2b407f31d77" providerId="LiveId" clId="{8CC21585-5D04-443B-8819-59CEF534AFDF}" dt="2020-04-10T08:29:01.624" v="404" actId="478"/>
          <ac:cxnSpMkLst>
            <pc:docMk/>
            <pc:sldMk cId="52569351" sldId="1459"/>
            <ac:cxnSpMk id="45" creationId="{AE9C17D7-8E50-400B-94AB-1C140DA63C07}"/>
          </ac:cxnSpMkLst>
        </pc:cxnChg>
      </pc:sldChg>
      <pc:sldChg chg="addSp delSp modSp add">
        <pc:chgData name="Hamlet Markarian" userId="4926d2b407f31d77" providerId="LiveId" clId="{8CC21585-5D04-443B-8819-59CEF534AFDF}" dt="2020-04-10T09:27:37.667" v="759" actId="20577"/>
        <pc:sldMkLst>
          <pc:docMk/>
          <pc:sldMk cId="381638226" sldId="1459"/>
        </pc:sldMkLst>
        <pc:spChg chg="del">
          <ac:chgData name="Hamlet Markarian" userId="4926d2b407f31d77" providerId="LiveId" clId="{8CC21585-5D04-443B-8819-59CEF534AFDF}" dt="2020-04-10T09:19:07.288" v="576" actId="478"/>
          <ac:spMkLst>
            <pc:docMk/>
            <pc:sldMk cId="381638226" sldId="1459"/>
            <ac:spMk id="11" creationId="{6343BB1C-4EB0-43FC-B3C9-557E96B788BD}"/>
          </ac:spMkLst>
        </pc:spChg>
        <pc:spChg chg="del">
          <ac:chgData name="Hamlet Markarian" userId="4926d2b407f31d77" providerId="LiveId" clId="{8CC21585-5D04-443B-8819-59CEF534AFDF}" dt="2020-04-10T09:19:07.288" v="576" actId="478"/>
          <ac:spMkLst>
            <pc:docMk/>
            <pc:sldMk cId="381638226" sldId="1459"/>
            <ac:spMk id="12" creationId="{812B5A58-4D9D-455B-A237-30FD38DA9D08}"/>
          </ac:spMkLst>
        </pc:spChg>
        <pc:spChg chg="del">
          <ac:chgData name="Hamlet Markarian" userId="4926d2b407f31d77" providerId="LiveId" clId="{8CC21585-5D04-443B-8819-59CEF534AFDF}" dt="2020-04-10T09:19:07.784" v="577" actId="478"/>
          <ac:spMkLst>
            <pc:docMk/>
            <pc:sldMk cId="381638226" sldId="1459"/>
            <ac:spMk id="13" creationId="{45E55A27-B275-4572-8F9E-D77B5EC43F08}"/>
          </ac:spMkLst>
        </pc:spChg>
        <pc:spChg chg="mod">
          <ac:chgData name="Hamlet Markarian" userId="4926d2b407f31d77" providerId="LiveId" clId="{8CC21585-5D04-443B-8819-59CEF534AFDF}" dt="2020-04-10T09:19:19.315" v="581" actId="20577"/>
          <ac:spMkLst>
            <pc:docMk/>
            <pc:sldMk cId="381638226" sldId="1459"/>
            <ac:spMk id="16" creationId="{51A55428-D23F-4777-96FE-D91E0B26310D}"/>
          </ac:spMkLst>
        </pc:spChg>
        <pc:spChg chg="del">
          <ac:chgData name="Hamlet Markarian" userId="4926d2b407f31d77" providerId="LiveId" clId="{8CC21585-5D04-443B-8819-59CEF534AFDF}" dt="2020-04-10T09:19:05.354" v="575" actId="478"/>
          <ac:spMkLst>
            <pc:docMk/>
            <pc:sldMk cId="381638226" sldId="1459"/>
            <ac:spMk id="27" creationId="{CACC0E2A-8F7D-4267-9C64-F844EF72B16B}"/>
          </ac:spMkLst>
        </pc:spChg>
        <pc:spChg chg="del">
          <ac:chgData name="Hamlet Markarian" userId="4926d2b407f31d77" providerId="LiveId" clId="{8CC21585-5D04-443B-8819-59CEF534AFDF}" dt="2020-04-10T09:19:05.354" v="575" actId="478"/>
          <ac:spMkLst>
            <pc:docMk/>
            <pc:sldMk cId="381638226" sldId="1459"/>
            <ac:spMk id="28" creationId="{D783EC86-9814-4DEA-B3E7-4921089837FD}"/>
          </ac:spMkLst>
        </pc:spChg>
        <pc:spChg chg="del">
          <ac:chgData name="Hamlet Markarian" userId="4926d2b407f31d77" providerId="LiveId" clId="{8CC21585-5D04-443B-8819-59CEF534AFDF}" dt="2020-04-10T09:19:05.354" v="575" actId="478"/>
          <ac:spMkLst>
            <pc:docMk/>
            <pc:sldMk cId="381638226" sldId="1459"/>
            <ac:spMk id="29" creationId="{AC4AC685-5983-4194-AEB7-95938EFC6C6C}"/>
          </ac:spMkLst>
        </pc:spChg>
        <pc:spChg chg="del">
          <ac:chgData name="Hamlet Markarian" userId="4926d2b407f31d77" providerId="LiveId" clId="{8CC21585-5D04-443B-8819-59CEF534AFDF}" dt="2020-04-10T09:19:05.354" v="575" actId="478"/>
          <ac:spMkLst>
            <pc:docMk/>
            <pc:sldMk cId="381638226" sldId="1459"/>
            <ac:spMk id="31" creationId="{724E513A-EFE5-4572-B887-4D382DB4402D}"/>
          </ac:spMkLst>
        </pc:spChg>
        <pc:spChg chg="del">
          <ac:chgData name="Hamlet Markarian" userId="4926d2b407f31d77" providerId="LiveId" clId="{8CC21585-5D04-443B-8819-59CEF534AFDF}" dt="2020-04-10T09:19:05.354" v="575" actId="478"/>
          <ac:spMkLst>
            <pc:docMk/>
            <pc:sldMk cId="381638226" sldId="1459"/>
            <ac:spMk id="38" creationId="{AFF4FA7E-C93F-4CE4-BCB2-345E910AC605}"/>
          </ac:spMkLst>
        </pc:spChg>
        <pc:spChg chg="del">
          <ac:chgData name="Hamlet Markarian" userId="4926d2b407f31d77" providerId="LiveId" clId="{8CC21585-5D04-443B-8819-59CEF534AFDF}" dt="2020-04-10T09:19:05.354" v="575" actId="478"/>
          <ac:spMkLst>
            <pc:docMk/>
            <pc:sldMk cId="381638226" sldId="1459"/>
            <ac:spMk id="40" creationId="{2EF9F0D6-0F4D-41D4-8C04-D2F9DBA03FBA}"/>
          </ac:spMkLst>
        </pc:spChg>
        <pc:spChg chg="del">
          <ac:chgData name="Hamlet Markarian" userId="4926d2b407f31d77" providerId="LiveId" clId="{8CC21585-5D04-443B-8819-59CEF534AFDF}" dt="2020-04-10T09:19:05.354" v="575" actId="478"/>
          <ac:spMkLst>
            <pc:docMk/>
            <pc:sldMk cId="381638226" sldId="1459"/>
            <ac:spMk id="41" creationId="{395B42AD-9729-43ED-B7EE-526DDE7074E3}"/>
          </ac:spMkLst>
        </pc:spChg>
        <pc:spChg chg="del">
          <ac:chgData name="Hamlet Markarian" userId="4926d2b407f31d77" providerId="LiveId" clId="{8CC21585-5D04-443B-8819-59CEF534AFDF}" dt="2020-04-10T09:19:05.354" v="575" actId="478"/>
          <ac:spMkLst>
            <pc:docMk/>
            <pc:sldMk cId="381638226" sldId="1459"/>
            <ac:spMk id="42" creationId="{91622C24-B96A-4ED6-8A3F-AEED1FDB631F}"/>
          </ac:spMkLst>
        </pc:spChg>
        <pc:spChg chg="del">
          <ac:chgData name="Hamlet Markarian" userId="4926d2b407f31d77" providerId="LiveId" clId="{8CC21585-5D04-443B-8819-59CEF534AFDF}" dt="2020-04-10T09:19:05.354" v="575" actId="478"/>
          <ac:spMkLst>
            <pc:docMk/>
            <pc:sldMk cId="381638226" sldId="1459"/>
            <ac:spMk id="43" creationId="{3E885FA4-11D1-4EA3-ABF2-CCF3104B47D9}"/>
          </ac:spMkLst>
        </pc:spChg>
        <pc:spChg chg="del">
          <ac:chgData name="Hamlet Markarian" userId="4926d2b407f31d77" providerId="LiveId" clId="{8CC21585-5D04-443B-8819-59CEF534AFDF}" dt="2020-04-10T09:19:05.354" v="575" actId="478"/>
          <ac:spMkLst>
            <pc:docMk/>
            <pc:sldMk cId="381638226" sldId="1459"/>
            <ac:spMk id="44" creationId="{F0D07C5F-79EE-4470-9382-F0920DF7CB05}"/>
          </ac:spMkLst>
        </pc:spChg>
        <pc:spChg chg="del">
          <ac:chgData name="Hamlet Markarian" userId="4926d2b407f31d77" providerId="LiveId" clId="{8CC21585-5D04-443B-8819-59CEF534AFDF}" dt="2020-04-10T09:19:05.354" v="575" actId="478"/>
          <ac:spMkLst>
            <pc:docMk/>
            <pc:sldMk cId="381638226" sldId="1459"/>
            <ac:spMk id="51" creationId="{EABDB525-C47C-4A20-8988-1723DBC910B9}"/>
          </ac:spMkLst>
        </pc:spChg>
        <pc:spChg chg="del">
          <ac:chgData name="Hamlet Markarian" userId="4926d2b407f31d77" providerId="LiveId" clId="{8CC21585-5D04-443B-8819-59CEF534AFDF}" dt="2020-04-10T09:19:05.354" v="575" actId="478"/>
          <ac:spMkLst>
            <pc:docMk/>
            <pc:sldMk cId="381638226" sldId="1459"/>
            <ac:spMk id="52" creationId="{CFFE8122-80B7-4877-8457-9C907BB9B1ED}"/>
          </ac:spMkLst>
        </pc:spChg>
        <pc:spChg chg="del">
          <ac:chgData name="Hamlet Markarian" userId="4926d2b407f31d77" providerId="LiveId" clId="{8CC21585-5D04-443B-8819-59CEF534AFDF}" dt="2020-04-10T09:19:05.354" v="575" actId="478"/>
          <ac:spMkLst>
            <pc:docMk/>
            <pc:sldMk cId="381638226" sldId="1459"/>
            <ac:spMk id="54" creationId="{D5FDD386-5AF2-426B-99E3-2B57AF9CC210}"/>
          </ac:spMkLst>
        </pc:spChg>
        <pc:spChg chg="del">
          <ac:chgData name="Hamlet Markarian" userId="4926d2b407f31d77" providerId="LiveId" clId="{8CC21585-5D04-443B-8819-59CEF534AFDF}" dt="2020-04-10T09:19:05.354" v="575" actId="478"/>
          <ac:spMkLst>
            <pc:docMk/>
            <pc:sldMk cId="381638226" sldId="1459"/>
            <ac:spMk id="57" creationId="{BCD3EFCF-8E34-43E3-AB73-9B3F8B43F461}"/>
          </ac:spMkLst>
        </pc:spChg>
        <pc:spChg chg="del">
          <ac:chgData name="Hamlet Markarian" userId="4926d2b407f31d77" providerId="LiveId" clId="{8CC21585-5D04-443B-8819-59CEF534AFDF}" dt="2020-04-10T09:19:05.354" v="575" actId="478"/>
          <ac:spMkLst>
            <pc:docMk/>
            <pc:sldMk cId="381638226" sldId="1459"/>
            <ac:spMk id="58" creationId="{88D5C14B-FBD3-4DA4-96E6-3B2FB670AE8C}"/>
          </ac:spMkLst>
        </pc:spChg>
        <pc:spChg chg="del">
          <ac:chgData name="Hamlet Markarian" userId="4926d2b407f31d77" providerId="LiveId" clId="{8CC21585-5D04-443B-8819-59CEF534AFDF}" dt="2020-04-10T09:19:05.354" v="575" actId="478"/>
          <ac:spMkLst>
            <pc:docMk/>
            <pc:sldMk cId="381638226" sldId="1459"/>
            <ac:spMk id="59" creationId="{567CA20D-63AB-43F0-A27D-DED91E172163}"/>
          </ac:spMkLst>
        </pc:spChg>
        <pc:spChg chg="del">
          <ac:chgData name="Hamlet Markarian" userId="4926d2b407f31d77" providerId="LiveId" clId="{8CC21585-5D04-443B-8819-59CEF534AFDF}" dt="2020-04-10T09:19:05.354" v="575" actId="478"/>
          <ac:spMkLst>
            <pc:docMk/>
            <pc:sldMk cId="381638226" sldId="1459"/>
            <ac:spMk id="60" creationId="{F9F8D655-9981-479D-A2DF-9F3F9FA60FE4}"/>
          </ac:spMkLst>
        </pc:spChg>
        <pc:spChg chg="del">
          <ac:chgData name="Hamlet Markarian" userId="4926d2b407f31d77" providerId="LiveId" clId="{8CC21585-5D04-443B-8819-59CEF534AFDF}" dt="2020-04-10T09:19:05.354" v="575" actId="478"/>
          <ac:spMkLst>
            <pc:docMk/>
            <pc:sldMk cId="381638226" sldId="1459"/>
            <ac:spMk id="61" creationId="{C17CBDEC-EAD1-4473-8CBF-F67E3DE15437}"/>
          </ac:spMkLst>
        </pc:spChg>
        <pc:spChg chg="del">
          <ac:chgData name="Hamlet Markarian" userId="4926d2b407f31d77" providerId="LiveId" clId="{8CC21585-5D04-443B-8819-59CEF534AFDF}" dt="2020-04-10T09:19:05.354" v="575" actId="478"/>
          <ac:spMkLst>
            <pc:docMk/>
            <pc:sldMk cId="381638226" sldId="1459"/>
            <ac:spMk id="62" creationId="{084A44B1-5F39-473B-B3C0-5867CF592FCA}"/>
          </ac:spMkLst>
        </pc:spChg>
        <pc:spChg chg="del">
          <ac:chgData name="Hamlet Markarian" userId="4926d2b407f31d77" providerId="LiveId" clId="{8CC21585-5D04-443B-8819-59CEF534AFDF}" dt="2020-04-10T09:19:05.354" v="575" actId="478"/>
          <ac:spMkLst>
            <pc:docMk/>
            <pc:sldMk cId="381638226" sldId="1459"/>
            <ac:spMk id="63" creationId="{6C350F9B-74A0-4BD6-81D0-7839E8B3BA3B}"/>
          </ac:spMkLst>
        </pc:spChg>
        <pc:spChg chg="del">
          <ac:chgData name="Hamlet Markarian" userId="4926d2b407f31d77" providerId="LiveId" clId="{8CC21585-5D04-443B-8819-59CEF534AFDF}" dt="2020-04-10T09:19:05.354" v="575" actId="478"/>
          <ac:spMkLst>
            <pc:docMk/>
            <pc:sldMk cId="381638226" sldId="1459"/>
            <ac:spMk id="64" creationId="{565FC0AD-1572-4BA9-A02F-67EF5540164A}"/>
          </ac:spMkLst>
        </pc:spChg>
        <pc:spChg chg="del">
          <ac:chgData name="Hamlet Markarian" userId="4926d2b407f31d77" providerId="LiveId" clId="{8CC21585-5D04-443B-8819-59CEF534AFDF}" dt="2020-04-10T09:19:05.354" v="575" actId="478"/>
          <ac:spMkLst>
            <pc:docMk/>
            <pc:sldMk cId="381638226" sldId="1459"/>
            <ac:spMk id="66" creationId="{9678B031-E0D9-4794-8032-7287D32C4E04}"/>
          </ac:spMkLst>
        </pc:spChg>
        <pc:spChg chg="del">
          <ac:chgData name="Hamlet Markarian" userId="4926d2b407f31d77" providerId="LiveId" clId="{8CC21585-5D04-443B-8819-59CEF534AFDF}" dt="2020-04-10T09:19:05.354" v="575" actId="478"/>
          <ac:spMkLst>
            <pc:docMk/>
            <pc:sldMk cId="381638226" sldId="1459"/>
            <ac:spMk id="67" creationId="{70AB8F22-99DA-411E-A7CE-9258FA1D7A73}"/>
          </ac:spMkLst>
        </pc:spChg>
        <pc:spChg chg="del">
          <ac:chgData name="Hamlet Markarian" userId="4926d2b407f31d77" providerId="LiveId" clId="{8CC21585-5D04-443B-8819-59CEF534AFDF}" dt="2020-04-10T09:19:05.354" v="575" actId="478"/>
          <ac:spMkLst>
            <pc:docMk/>
            <pc:sldMk cId="381638226" sldId="1459"/>
            <ac:spMk id="68" creationId="{E5379DA8-3581-44DC-9B63-F0F22B135D77}"/>
          </ac:spMkLst>
        </pc:spChg>
        <pc:spChg chg="del">
          <ac:chgData name="Hamlet Markarian" userId="4926d2b407f31d77" providerId="LiveId" clId="{8CC21585-5D04-443B-8819-59CEF534AFDF}" dt="2020-04-10T09:19:05.354" v="575" actId="478"/>
          <ac:spMkLst>
            <pc:docMk/>
            <pc:sldMk cId="381638226" sldId="1459"/>
            <ac:spMk id="70" creationId="{8D58FE7B-E030-4B35-B53C-80AE0E77E596}"/>
          </ac:spMkLst>
        </pc:spChg>
        <pc:spChg chg="del">
          <ac:chgData name="Hamlet Markarian" userId="4926d2b407f31d77" providerId="LiveId" clId="{8CC21585-5D04-443B-8819-59CEF534AFDF}" dt="2020-04-10T09:19:05.354" v="575" actId="478"/>
          <ac:spMkLst>
            <pc:docMk/>
            <pc:sldMk cId="381638226" sldId="1459"/>
            <ac:spMk id="71" creationId="{4409A4DC-A459-41DC-9746-A1D06C2E7F97}"/>
          </ac:spMkLst>
        </pc:spChg>
        <pc:spChg chg="del">
          <ac:chgData name="Hamlet Markarian" userId="4926d2b407f31d77" providerId="LiveId" clId="{8CC21585-5D04-443B-8819-59CEF534AFDF}" dt="2020-04-10T09:19:05.354" v="575" actId="478"/>
          <ac:spMkLst>
            <pc:docMk/>
            <pc:sldMk cId="381638226" sldId="1459"/>
            <ac:spMk id="72" creationId="{5FE82B3F-CD7E-4E8E-BC31-00049DE7E9C2}"/>
          </ac:spMkLst>
        </pc:spChg>
        <pc:graphicFrameChg chg="del">
          <ac:chgData name="Hamlet Markarian" userId="4926d2b407f31d77" providerId="LiveId" clId="{8CC21585-5D04-443B-8819-59CEF534AFDF}" dt="2020-04-10T09:19:07.288" v="576" actId="478"/>
          <ac:graphicFrameMkLst>
            <pc:docMk/>
            <pc:sldMk cId="381638226" sldId="1459"/>
            <ac:graphicFrameMk id="8" creationId="{67A3F647-3BD3-4E2A-B2A2-6263435AAF75}"/>
          </ac:graphicFrameMkLst>
        </pc:graphicFrameChg>
        <pc:graphicFrameChg chg="del">
          <ac:chgData name="Hamlet Markarian" userId="4926d2b407f31d77" providerId="LiveId" clId="{8CC21585-5D04-443B-8819-59CEF534AFDF}" dt="2020-04-10T09:19:05.354" v="575" actId="478"/>
          <ac:graphicFrameMkLst>
            <pc:docMk/>
            <pc:sldMk cId="381638226" sldId="1459"/>
            <ac:graphicFrameMk id="26" creationId="{8FBBCC0F-D5D7-441A-901E-D06E67418FEC}"/>
          </ac:graphicFrameMkLst>
        </pc:graphicFrameChg>
        <pc:graphicFrameChg chg="add mod modGraphic">
          <ac:chgData name="Hamlet Markarian" userId="4926d2b407f31d77" providerId="LiveId" clId="{8CC21585-5D04-443B-8819-59CEF534AFDF}" dt="2020-04-10T09:27:37.667" v="759" actId="20577"/>
          <ac:graphicFrameMkLst>
            <pc:docMk/>
            <pc:sldMk cId="381638226" sldId="1459"/>
            <ac:graphicFrameMk id="45" creationId="{7F0BCA57-A512-465C-808D-C0722420C7BA}"/>
          </ac:graphicFrameMkLst>
        </pc:graphicFrameChg>
        <pc:cxnChg chg="del mod">
          <ac:chgData name="Hamlet Markarian" userId="4926d2b407f31d77" providerId="LiveId" clId="{8CC21585-5D04-443B-8819-59CEF534AFDF}" dt="2020-04-10T09:19:05.354" v="575" actId="478"/>
          <ac:cxnSpMkLst>
            <pc:docMk/>
            <pc:sldMk cId="381638226" sldId="1459"/>
            <ac:cxnSpMk id="37" creationId="{BB71D2E6-EB16-4383-856F-F52C014E22A0}"/>
          </ac:cxnSpMkLst>
        </pc:cxnChg>
        <pc:cxnChg chg="del mod">
          <ac:chgData name="Hamlet Markarian" userId="4926d2b407f31d77" providerId="LiveId" clId="{8CC21585-5D04-443B-8819-59CEF534AFDF}" dt="2020-04-10T09:19:05.354" v="575" actId="478"/>
          <ac:cxnSpMkLst>
            <pc:docMk/>
            <pc:sldMk cId="381638226" sldId="1459"/>
            <ac:cxnSpMk id="65" creationId="{0BD974E7-ACB3-4FE5-92A8-31FA4569BD5A}"/>
          </ac:cxnSpMkLst>
        </pc:cxnChg>
        <pc:cxnChg chg="del mod">
          <ac:chgData name="Hamlet Markarian" userId="4926d2b407f31d77" providerId="LiveId" clId="{8CC21585-5D04-443B-8819-59CEF534AFDF}" dt="2020-04-10T09:19:05.354" v="575" actId="478"/>
          <ac:cxnSpMkLst>
            <pc:docMk/>
            <pc:sldMk cId="381638226" sldId="1459"/>
            <ac:cxnSpMk id="69" creationId="{7CD38E59-FCF5-4708-8317-90026B53D51E}"/>
          </ac:cxnSpMkLst>
        </pc:cxnChg>
      </pc:sldChg>
      <pc:sldChg chg="addSp delSp modSp add">
        <pc:chgData name="Hamlet Markarian" userId="4926d2b407f31d77" providerId="LiveId" clId="{8CC21585-5D04-443B-8819-59CEF534AFDF}" dt="2020-04-10T09:43:21.625" v="1026" actId="1036"/>
        <pc:sldMkLst>
          <pc:docMk/>
          <pc:sldMk cId="894157079" sldId="1460"/>
        </pc:sldMkLst>
        <pc:spChg chg="add mod">
          <ac:chgData name="Hamlet Markarian" userId="4926d2b407f31d77" providerId="LiveId" clId="{8CC21585-5D04-443B-8819-59CEF534AFDF}" dt="2020-04-10T09:43:04.648" v="1021" actId="14100"/>
          <ac:spMkLst>
            <pc:docMk/>
            <pc:sldMk cId="894157079" sldId="1460"/>
            <ac:spMk id="6" creationId="{6078BDF8-F413-4BD9-8319-2B416ABA2535}"/>
          </ac:spMkLst>
        </pc:spChg>
        <pc:spChg chg="add mod">
          <ac:chgData name="Hamlet Markarian" userId="4926d2b407f31d77" providerId="LiveId" clId="{8CC21585-5D04-443B-8819-59CEF534AFDF}" dt="2020-04-10T09:38:10.345" v="906" actId="1076"/>
          <ac:spMkLst>
            <pc:docMk/>
            <pc:sldMk cId="894157079" sldId="1460"/>
            <ac:spMk id="7" creationId="{5104AB3E-CB08-4420-B16C-D2F69B550214}"/>
          </ac:spMkLst>
        </pc:spChg>
        <pc:spChg chg="add mod">
          <ac:chgData name="Hamlet Markarian" userId="4926d2b407f31d77" providerId="LiveId" clId="{8CC21585-5D04-443B-8819-59CEF534AFDF}" dt="2020-04-10T09:42:37.572" v="1020" actId="20577"/>
          <ac:spMkLst>
            <pc:docMk/>
            <pc:sldMk cId="894157079" sldId="1460"/>
            <ac:spMk id="8" creationId="{FA409220-4109-4E16-B5A7-C86DE6F2ABF4}"/>
          </ac:spMkLst>
        </pc:spChg>
        <pc:spChg chg="add mod">
          <ac:chgData name="Hamlet Markarian" userId="4926d2b407f31d77" providerId="LiveId" clId="{8CC21585-5D04-443B-8819-59CEF534AFDF}" dt="2020-04-10T09:37:49.640" v="896" actId="164"/>
          <ac:spMkLst>
            <pc:docMk/>
            <pc:sldMk cId="894157079" sldId="1460"/>
            <ac:spMk id="10" creationId="{31A5F4A2-7D85-4588-8F84-E0F7430866A8}"/>
          </ac:spMkLst>
        </pc:spChg>
        <pc:spChg chg="add mod">
          <ac:chgData name="Hamlet Markarian" userId="4926d2b407f31d77" providerId="LiveId" clId="{8CC21585-5D04-443B-8819-59CEF534AFDF}" dt="2020-04-10T09:43:21.625" v="1026" actId="1036"/>
          <ac:spMkLst>
            <pc:docMk/>
            <pc:sldMk cId="894157079" sldId="1460"/>
            <ac:spMk id="11" creationId="{45DC03E6-4173-4320-8DD7-AFA2F5D3357F}"/>
          </ac:spMkLst>
        </pc:spChg>
        <pc:spChg chg="add mod">
          <ac:chgData name="Hamlet Markarian" userId="4926d2b407f31d77" providerId="LiveId" clId="{8CC21585-5D04-443B-8819-59CEF534AFDF}" dt="2020-04-10T09:37:48.122" v="895" actId="571"/>
          <ac:spMkLst>
            <pc:docMk/>
            <pc:sldMk cId="894157079" sldId="1460"/>
            <ac:spMk id="14" creationId="{0B06776E-306A-448E-AADF-7A8E80EE102F}"/>
          </ac:spMkLst>
        </pc:spChg>
        <pc:spChg chg="mod">
          <ac:chgData name="Hamlet Markarian" userId="4926d2b407f31d77" providerId="LiveId" clId="{8CC21585-5D04-443B-8819-59CEF534AFDF}" dt="2020-04-10T09:31:54.333" v="768" actId="20577"/>
          <ac:spMkLst>
            <pc:docMk/>
            <pc:sldMk cId="894157079" sldId="1460"/>
            <ac:spMk id="16" creationId="{51A55428-D23F-4777-96FE-D91E0B26310D}"/>
          </ac:spMkLst>
        </pc:spChg>
        <pc:spChg chg="add mod">
          <ac:chgData name="Hamlet Markarian" userId="4926d2b407f31d77" providerId="LiveId" clId="{8CC21585-5D04-443B-8819-59CEF534AFDF}" dt="2020-04-10T09:37:48.122" v="895" actId="571"/>
          <ac:spMkLst>
            <pc:docMk/>
            <pc:sldMk cId="894157079" sldId="1460"/>
            <ac:spMk id="17" creationId="{D4D0BA63-B4E7-443D-8FDF-FF72E47967BC}"/>
          </ac:spMkLst>
        </pc:spChg>
        <pc:spChg chg="add mod">
          <ac:chgData name="Hamlet Markarian" userId="4926d2b407f31d77" providerId="LiveId" clId="{8CC21585-5D04-443B-8819-59CEF534AFDF}" dt="2020-04-10T09:37:47.707" v="894" actId="571"/>
          <ac:spMkLst>
            <pc:docMk/>
            <pc:sldMk cId="894157079" sldId="1460"/>
            <ac:spMk id="20" creationId="{0F2D694D-0EE5-494B-828E-96007640630B}"/>
          </ac:spMkLst>
        </pc:spChg>
        <pc:spChg chg="add mod">
          <ac:chgData name="Hamlet Markarian" userId="4926d2b407f31d77" providerId="LiveId" clId="{8CC21585-5D04-443B-8819-59CEF534AFDF}" dt="2020-04-10T09:37:47.707" v="894" actId="571"/>
          <ac:spMkLst>
            <pc:docMk/>
            <pc:sldMk cId="894157079" sldId="1460"/>
            <ac:spMk id="22" creationId="{99D458A4-74C1-4894-AF4D-5FE0B64F80FA}"/>
          </ac:spMkLst>
        </pc:spChg>
        <pc:spChg chg="add mod">
          <ac:chgData name="Hamlet Markarian" userId="4926d2b407f31d77" providerId="LiveId" clId="{8CC21585-5D04-443B-8819-59CEF534AFDF}" dt="2020-04-10T09:37:47.428" v="893" actId="571"/>
          <ac:spMkLst>
            <pc:docMk/>
            <pc:sldMk cId="894157079" sldId="1460"/>
            <ac:spMk id="24" creationId="{2865E7FD-885F-4EB7-9A85-6DB44F256739}"/>
          </ac:spMkLst>
        </pc:spChg>
        <pc:spChg chg="add mod">
          <ac:chgData name="Hamlet Markarian" userId="4926d2b407f31d77" providerId="LiveId" clId="{8CC21585-5D04-443B-8819-59CEF534AFDF}" dt="2020-04-10T09:37:47.428" v="893" actId="571"/>
          <ac:spMkLst>
            <pc:docMk/>
            <pc:sldMk cId="894157079" sldId="1460"/>
            <ac:spMk id="26" creationId="{5CF59869-641A-4688-9E7D-9A8D77ED153A}"/>
          </ac:spMkLst>
        </pc:spChg>
        <pc:spChg chg="add mod">
          <ac:chgData name="Hamlet Markarian" userId="4926d2b407f31d77" providerId="LiveId" clId="{8CC21585-5D04-443B-8819-59CEF534AFDF}" dt="2020-04-10T09:37:47.138" v="892" actId="571"/>
          <ac:spMkLst>
            <pc:docMk/>
            <pc:sldMk cId="894157079" sldId="1460"/>
            <ac:spMk id="28" creationId="{8C870151-173F-4F0C-BC76-194EB6AB0813}"/>
          </ac:spMkLst>
        </pc:spChg>
        <pc:spChg chg="add mod">
          <ac:chgData name="Hamlet Markarian" userId="4926d2b407f31d77" providerId="LiveId" clId="{8CC21585-5D04-443B-8819-59CEF534AFDF}" dt="2020-04-10T09:37:47.138" v="892" actId="571"/>
          <ac:spMkLst>
            <pc:docMk/>
            <pc:sldMk cId="894157079" sldId="1460"/>
            <ac:spMk id="31" creationId="{500D771D-2A2C-455C-9B8C-1F7E01A4AC1B}"/>
          </ac:spMkLst>
        </pc:spChg>
        <pc:spChg chg="mod">
          <ac:chgData name="Hamlet Markarian" userId="4926d2b407f31d77" providerId="LiveId" clId="{8CC21585-5D04-443B-8819-59CEF534AFDF}" dt="2020-04-10T09:40:26.681" v="940" actId="20577"/>
          <ac:spMkLst>
            <pc:docMk/>
            <pc:sldMk cId="894157079" sldId="1460"/>
            <ac:spMk id="34" creationId="{A8447F75-0CB7-4734-BD3C-5EDE55E474C8}"/>
          </ac:spMkLst>
        </pc:spChg>
        <pc:spChg chg="mod">
          <ac:chgData name="Hamlet Markarian" userId="4926d2b407f31d77" providerId="LiveId" clId="{8CC21585-5D04-443B-8819-59CEF534AFDF}" dt="2020-04-10T09:38:46.628" v="914" actId="20577"/>
          <ac:spMkLst>
            <pc:docMk/>
            <pc:sldMk cId="894157079" sldId="1460"/>
            <ac:spMk id="36" creationId="{B9CEC1D9-8E99-42D4-9A29-5C144015C32D}"/>
          </ac:spMkLst>
        </pc:spChg>
        <pc:spChg chg="mod">
          <ac:chgData name="Hamlet Markarian" userId="4926d2b407f31d77" providerId="LiveId" clId="{8CC21585-5D04-443B-8819-59CEF534AFDF}" dt="2020-04-10T09:42:28.012" v="1017" actId="20577"/>
          <ac:spMkLst>
            <pc:docMk/>
            <pc:sldMk cId="894157079" sldId="1460"/>
            <ac:spMk id="39" creationId="{2CAAC191-5E06-415A-8309-DFDC75EAFC49}"/>
          </ac:spMkLst>
        </pc:spChg>
        <pc:spChg chg="mod">
          <ac:chgData name="Hamlet Markarian" userId="4926d2b407f31d77" providerId="LiveId" clId="{8CC21585-5D04-443B-8819-59CEF534AFDF}" dt="2020-04-10T09:39:17.352" v="924" actId="20577"/>
          <ac:spMkLst>
            <pc:docMk/>
            <pc:sldMk cId="894157079" sldId="1460"/>
            <ac:spMk id="41" creationId="{D3F7B039-990A-4FE0-8840-4D2BC4B888D3}"/>
          </ac:spMkLst>
        </pc:spChg>
        <pc:spChg chg="mod">
          <ac:chgData name="Hamlet Markarian" userId="4926d2b407f31d77" providerId="LiveId" clId="{8CC21585-5D04-443B-8819-59CEF534AFDF}" dt="2020-04-10T09:39:50.466" v="934" actId="20577"/>
          <ac:spMkLst>
            <pc:docMk/>
            <pc:sldMk cId="894157079" sldId="1460"/>
            <ac:spMk id="44" creationId="{B3FDD5FA-8335-42B4-85A0-ECDA585B1FA5}"/>
          </ac:spMkLst>
        </pc:spChg>
        <pc:spChg chg="mod">
          <ac:chgData name="Hamlet Markarian" userId="4926d2b407f31d77" providerId="LiveId" clId="{8CC21585-5D04-443B-8819-59CEF534AFDF}" dt="2020-04-10T09:39:56.499" v="936" actId="20577"/>
          <ac:spMkLst>
            <pc:docMk/>
            <pc:sldMk cId="894157079" sldId="1460"/>
            <ac:spMk id="47" creationId="{86FFAAA1-18F0-4FB2-A7CD-8477BC12B3FF}"/>
          </ac:spMkLst>
        </pc:spChg>
        <pc:spChg chg="mod">
          <ac:chgData name="Hamlet Markarian" userId="4926d2b407f31d77" providerId="LiveId" clId="{8CC21585-5D04-443B-8819-59CEF534AFDF}" dt="2020-04-10T09:40:11.185" v="938" actId="6549"/>
          <ac:spMkLst>
            <pc:docMk/>
            <pc:sldMk cId="894157079" sldId="1460"/>
            <ac:spMk id="50" creationId="{2B6E385B-5F43-45EC-8758-D8BF60935721}"/>
          </ac:spMkLst>
        </pc:spChg>
        <pc:spChg chg="mod">
          <ac:chgData name="Hamlet Markarian" userId="4926d2b407f31d77" providerId="LiveId" clId="{8CC21585-5D04-443B-8819-59CEF534AFDF}" dt="2020-04-10T09:40:17.703" v="939" actId="20577"/>
          <ac:spMkLst>
            <pc:docMk/>
            <pc:sldMk cId="894157079" sldId="1460"/>
            <ac:spMk id="52" creationId="{73ADF495-AB2D-47A2-8D23-70F07A52979D}"/>
          </ac:spMkLst>
        </pc:spChg>
        <pc:spChg chg="add mod">
          <ac:chgData name="Hamlet Markarian" userId="4926d2b407f31d77" providerId="LiveId" clId="{8CC21585-5D04-443B-8819-59CEF534AFDF}" dt="2020-04-10T09:43:04.648" v="1021" actId="14100"/>
          <ac:spMkLst>
            <pc:docMk/>
            <pc:sldMk cId="894157079" sldId="1460"/>
            <ac:spMk id="54" creationId="{B13A71EC-DD6B-4196-A7B9-B0BE3AAD17DA}"/>
          </ac:spMkLst>
        </pc:spChg>
        <pc:spChg chg="add mod">
          <ac:chgData name="Hamlet Markarian" userId="4926d2b407f31d77" providerId="LiveId" clId="{8CC21585-5D04-443B-8819-59CEF534AFDF}" dt="2020-04-10T09:43:04.648" v="1021" actId="14100"/>
          <ac:spMkLst>
            <pc:docMk/>
            <pc:sldMk cId="894157079" sldId="1460"/>
            <ac:spMk id="55" creationId="{2584D3F0-31EB-4B00-AF81-BFC5AE08B638}"/>
          </ac:spMkLst>
        </pc:spChg>
        <pc:spChg chg="add mod">
          <ac:chgData name="Hamlet Markarian" userId="4926d2b407f31d77" providerId="LiveId" clId="{8CC21585-5D04-443B-8819-59CEF534AFDF}" dt="2020-04-10T09:43:04.648" v="1021" actId="14100"/>
          <ac:spMkLst>
            <pc:docMk/>
            <pc:sldMk cId="894157079" sldId="1460"/>
            <ac:spMk id="56" creationId="{A97B79EF-B586-44B0-A602-D03B54A6B092}"/>
          </ac:spMkLst>
        </pc:spChg>
        <pc:spChg chg="add mod">
          <ac:chgData name="Hamlet Markarian" userId="4926d2b407f31d77" providerId="LiveId" clId="{8CC21585-5D04-443B-8819-59CEF534AFDF}" dt="2020-04-10T09:43:04.648" v="1021" actId="14100"/>
          <ac:spMkLst>
            <pc:docMk/>
            <pc:sldMk cId="894157079" sldId="1460"/>
            <ac:spMk id="57" creationId="{6AFEDEEB-AB5D-41EF-B5D8-B3E0CD4584DD}"/>
          </ac:spMkLst>
        </pc:spChg>
        <pc:grpChg chg="add mod">
          <ac:chgData name="Hamlet Markarian" userId="4926d2b407f31d77" providerId="LiveId" clId="{8CC21585-5D04-443B-8819-59CEF534AFDF}" dt="2020-04-10T09:38:19.958" v="909" actId="465"/>
          <ac:grpSpMkLst>
            <pc:docMk/>
            <pc:sldMk cId="894157079" sldId="1460"/>
            <ac:grpSpMk id="5" creationId="{B47CFD92-C4D9-4719-85BE-E2ABEE97CC30}"/>
          </ac:grpSpMkLst>
        </pc:grpChg>
        <pc:grpChg chg="add mod">
          <ac:chgData name="Hamlet Markarian" userId="4926d2b407f31d77" providerId="LiveId" clId="{8CC21585-5D04-443B-8819-59CEF534AFDF}" dt="2020-04-10T09:38:19.958" v="909" actId="465"/>
          <ac:grpSpMkLst>
            <pc:docMk/>
            <pc:sldMk cId="894157079" sldId="1460"/>
            <ac:grpSpMk id="33" creationId="{1632FAEE-9FF4-4072-B63A-9DED23359B50}"/>
          </ac:grpSpMkLst>
        </pc:grpChg>
        <pc:grpChg chg="add mod">
          <ac:chgData name="Hamlet Markarian" userId="4926d2b407f31d77" providerId="LiveId" clId="{8CC21585-5D04-443B-8819-59CEF534AFDF}" dt="2020-04-10T09:38:19.958" v="909" actId="465"/>
          <ac:grpSpMkLst>
            <pc:docMk/>
            <pc:sldMk cId="894157079" sldId="1460"/>
            <ac:grpSpMk id="38" creationId="{6196F202-50EC-4DD7-8FA6-6982EAE28966}"/>
          </ac:grpSpMkLst>
        </pc:grpChg>
        <pc:grpChg chg="add mod">
          <ac:chgData name="Hamlet Markarian" userId="4926d2b407f31d77" providerId="LiveId" clId="{8CC21585-5D04-443B-8819-59CEF534AFDF}" dt="2020-04-10T09:38:19.958" v="909" actId="465"/>
          <ac:grpSpMkLst>
            <pc:docMk/>
            <pc:sldMk cId="894157079" sldId="1460"/>
            <ac:grpSpMk id="43" creationId="{149959F4-7620-42BB-9A5D-2E7BF3CF31E9}"/>
          </ac:grpSpMkLst>
        </pc:grpChg>
        <pc:grpChg chg="add mod">
          <ac:chgData name="Hamlet Markarian" userId="4926d2b407f31d77" providerId="LiveId" clId="{8CC21585-5D04-443B-8819-59CEF534AFDF}" dt="2020-04-10T09:38:19.958" v="909" actId="465"/>
          <ac:grpSpMkLst>
            <pc:docMk/>
            <pc:sldMk cId="894157079" sldId="1460"/>
            <ac:grpSpMk id="49" creationId="{53BF75FE-560D-436F-A2FE-5806D7F69A9A}"/>
          </ac:grpSpMkLst>
        </pc:grpChg>
        <pc:graphicFrameChg chg="del">
          <ac:chgData name="Hamlet Markarian" userId="4926d2b407f31d77" providerId="LiveId" clId="{8CC21585-5D04-443B-8819-59CEF534AFDF}" dt="2020-04-10T09:31:59.218" v="769" actId="478"/>
          <ac:graphicFrameMkLst>
            <pc:docMk/>
            <pc:sldMk cId="894157079" sldId="1460"/>
            <ac:graphicFrameMk id="45" creationId="{7F0BCA57-A512-465C-808D-C0722420C7BA}"/>
          </ac:graphicFrameMkLst>
        </pc:graphicFrameChg>
        <pc:picChg chg="add mod">
          <ac:chgData name="Hamlet Markarian" userId="4926d2b407f31d77" providerId="LiveId" clId="{8CC21585-5D04-443B-8819-59CEF534AFDF}" dt="2020-04-10T09:37:49.640" v="896" actId="164"/>
          <ac:picMkLst>
            <pc:docMk/>
            <pc:sldMk cId="894157079" sldId="1460"/>
            <ac:picMk id="9" creationId="{EAB2C0D8-63C4-40C1-A4AD-D889004E69E4}"/>
          </ac:picMkLst>
        </pc:picChg>
        <pc:picChg chg="add mod">
          <ac:chgData name="Hamlet Markarian" userId="4926d2b407f31d77" providerId="LiveId" clId="{8CC21585-5D04-443B-8819-59CEF534AFDF}" dt="2020-04-10T09:37:48.122" v="895" actId="571"/>
          <ac:picMkLst>
            <pc:docMk/>
            <pc:sldMk cId="894157079" sldId="1460"/>
            <ac:picMk id="15" creationId="{1DFFD4C4-E0D4-4568-BD7A-706080A9A589}"/>
          </ac:picMkLst>
        </pc:picChg>
        <pc:picChg chg="add mod">
          <ac:chgData name="Hamlet Markarian" userId="4926d2b407f31d77" providerId="LiveId" clId="{8CC21585-5D04-443B-8819-59CEF534AFDF}" dt="2020-04-10T09:37:47.707" v="894" actId="571"/>
          <ac:picMkLst>
            <pc:docMk/>
            <pc:sldMk cId="894157079" sldId="1460"/>
            <ac:picMk id="21" creationId="{4AF9D3BB-FCC3-48C7-930F-C0625B9D3DD2}"/>
          </ac:picMkLst>
        </pc:picChg>
        <pc:picChg chg="add mod">
          <ac:chgData name="Hamlet Markarian" userId="4926d2b407f31d77" providerId="LiveId" clId="{8CC21585-5D04-443B-8819-59CEF534AFDF}" dt="2020-04-10T09:37:47.428" v="893" actId="571"/>
          <ac:picMkLst>
            <pc:docMk/>
            <pc:sldMk cId="894157079" sldId="1460"/>
            <ac:picMk id="25" creationId="{AFF962B6-003B-4282-9118-511FAD0BA255}"/>
          </ac:picMkLst>
        </pc:picChg>
        <pc:picChg chg="add mod">
          <ac:chgData name="Hamlet Markarian" userId="4926d2b407f31d77" providerId="LiveId" clId="{8CC21585-5D04-443B-8819-59CEF534AFDF}" dt="2020-04-10T09:37:47.138" v="892" actId="571"/>
          <ac:picMkLst>
            <pc:docMk/>
            <pc:sldMk cId="894157079" sldId="1460"/>
            <ac:picMk id="29" creationId="{804EA96E-6FF9-4414-A154-E5854C6DADC7}"/>
          </ac:picMkLst>
        </pc:picChg>
        <pc:cxnChg chg="add mod">
          <ac:chgData name="Hamlet Markarian" userId="4926d2b407f31d77" providerId="LiveId" clId="{8CC21585-5D04-443B-8819-59CEF534AFDF}" dt="2020-04-10T09:37:49.640" v="896" actId="164"/>
          <ac:cxnSpMkLst>
            <pc:docMk/>
            <pc:sldMk cId="894157079" sldId="1460"/>
            <ac:cxnSpMk id="4" creationId="{1EFEEE03-CA59-4BFF-AF02-FF01CE393C74}"/>
          </ac:cxnSpMkLst>
        </pc:cxnChg>
        <pc:cxnChg chg="add mod">
          <ac:chgData name="Hamlet Markarian" userId="4926d2b407f31d77" providerId="LiveId" clId="{8CC21585-5D04-443B-8819-59CEF534AFDF}" dt="2020-04-10T09:37:48.122" v="895" actId="571"/>
          <ac:cxnSpMkLst>
            <pc:docMk/>
            <pc:sldMk cId="894157079" sldId="1460"/>
            <ac:cxnSpMk id="18" creationId="{678EE064-84AB-48BB-A1FA-0A1FD40B4E27}"/>
          </ac:cxnSpMkLst>
        </pc:cxnChg>
        <pc:cxnChg chg="add mod">
          <ac:chgData name="Hamlet Markarian" userId="4926d2b407f31d77" providerId="LiveId" clId="{8CC21585-5D04-443B-8819-59CEF534AFDF}" dt="2020-04-10T09:37:47.707" v="894" actId="571"/>
          <ac:cxnSpMkLst>
            <pc:docMk/>
            <pc:sldMk cId="894157079" sldId="1460"/>
            <ac:cxnSpMk id="23" creationId="{7D048221-9528-4882-ABF9-BC7E887F962D}"/>
          </ac:cxnSpMkLst>
        </pc:cxnChg>
        <pc:cxnChg chg="add mod">
          <ac:chgData name="Hamlet Markarian" userId="4926d2b407f31d77" providerId="LiveId" clId="{8CC21585-5D04-443B-8819-59CEF534AFDF}" dt="2020-04-10T09:37:47.428" v="893" actId="571"/>
          <ac:cxnSpMkLst>
            <pc:docMk/>
            <pc:sldMk cId="894157079" sldId="1460"/>
            <ac:cxnSpMk id="27" creationId="{A1D8AE88-EA63-4807-8321-E5C8530F0F11}"/>
          </ac:cxnSpMkLst>
        </pc:cxnChg>
        <pc:cxnChg chg="add mod">
          <ac:chgData name="Hamlet Markarian" userId="4926d2b407f31d77" providerId="LiveId" clId="{8CC21585-5D04-443B-8819-59CEF534AFDF}" dt="2020-04-10T09:37:47.138" v="892" actId="571"/>
          <ac:cxnSpMkLst>
            <pc:docMk/>
            <pc:sldMk cId="894157079" sldId="1460"/>
            <ac:cxnSpMk id="32" creationId="{9090342C-8C21-4354-9F44-EF29D43C48F9}"/>
          </ac:cxnSpMkLst>
        </pc:cxnChg>
      </pc:sldChg>
      <pc:sldChg chg="delSp modSp add">
        <pc:chgData name="Hamlet Markarian" userId="4926d2b407f31d77" providerId="LiveId" clId="{8CC21585-5D04-443B-8819-59CEF534AFDF}" dt="2020-04-10T09:48:55.328" v="1077" actId="14100"/>
        <pc:sldMkLst>
          <pc:docMk/>
          <pc:sldMk cId="3052411531" sldId="1461"/>
        </pc:sldMkLst>
        <pc:spChg chg="mod ord">
          <ac:chgData name="Hamlet Markarian" userId="4926d2b407f31d77" providerId="LiveId" clId="{8CC21585-5D04-443B-8819-59CEF534AFDF}" dt="2020-04-10T09:48:55.328" v="1077" actId="14100"/>
          <ac:spMkLst>
            <pc:docMk/>
            <pc:sldMk cId="3052411531" sldId="1461"/>
            <ac:spMk id="6" creationId="{6078BDF8-F413-4BD9-8319-2B416ABA2535}"/>
          </ac:spMkLst>
        </pc:spChg>
        <pc:spChg chg="ord">
          <ac:chgData name="Hamlet Markarian" userId="4926d2b407f31d77" providerId="LiveId" clId="{8CC21585-5D04-443B-8819-59CEF534AFDF}" dt="2020-04-10T09:45:59.385" v="1040" actId="167"/>
          <ac:spMkLst>
            <pc:docMk/>
            <pc:sldMk cId="3052411531" sldId="1461"/>
            <ac:spMk id="7" creationId="{5104AB3E-CB08-4420-B16C-D2F69B550214}"/>
          </ac:spMkLst>
        </pc:spChg>
        <pc:spChg chg="mod">
          <ac:chgData name="Hamlet Markarian" userId="4926d2b407f31d77" providerId="LiveId" clId="{8CC21585-5D04-443B-8819-59CEF534AFDF}" dt="2020-04-10T09:44:45.745" v="1039" actId="6549"/>
          <ac:spMkLst>
            <pc:docMk/>
            <pc:sldMk cId="3052411531" sldId="1461"/>
            <ac:spMk id="8" creationId="{FA409220-4109-4E16-B5A7-C86DE6F2ABF4}"/>
          </ac:spMkLst>
        </pc:spChg>
        <pc:spChg chg="mod">
          <ac:chgData name="Hamlet Markarian" userId="4926d2b407f31d77" providerId="LiveId" clId="{8CC21585-5D04-443B-8819-59CEF534AFDF}" dt="2020-04-10T09:46:02.403" v="1042" actId="20577"/>
          <ac:spMkLst>
            <pc:docMk/>
            <pc:sldMk cId="3052411531" sldId="1461"/>
            <ac:spMk id="10" creationId="{31A5F4A2-7D85-4588-8F84-E0F7430866A8}"/>
          </ac:spMkLst>
        </pc:spChg>
        <pc:spChg chg="del">
          <ac:chgData name="Hamlet Markarian" userId="4926d2b407f31d77" providerId="LiveId" clId="{8CC21585-5D04-443B-8819-59CEF534AFDF}" dt="2020-04-10T09:46:07.144" v="1043" actId="478"/>
          <ac:spMkLst>
            <pc:docMk/>
            <pc:sldMk cId="3052411531" sldId="1461"/>
            <ac:spMk id="11" creationId="{45DC03E6-4173-4320-8DD7-AFA2F5D3357F}"/>
          </ac:spMkLst>
        </pc:spChg>
        <pc:spChg chg="mod">
          <ac:chgData name="Hamlet Markarian" userId="4926d2b407f31d77" providerId="LiveId" clId="{8CC21585-5D04-443B-8819-59CEF534AFDF}" dt="2020-04-10T09:44:06.874" v="1033" actId="207"/>
          <ac:spMkLst>
            <pc:docMk/>
            <pc:sldMk cId="3052411531" sldId="1461"/>
            <ac:spMk id="16" creationId="{51A55428-D23F-4777-96FE-D91E0B26310D}"/>
          </ac:spMkLst>
        </pc:spChg>
        <pc:spChg chg="ord">
          <ac:chgData name="Hamlet Markarian" userId="4926d2b407f31d77" providerId="LiveId" clId="{8CC21585-5D04-443B-8819-59CEF534AFDF}" dt="2020-04-10T09:45:59.385" v="1040" actId="167"/>
          <ac:spMkLst>
            <pc:docMk/>
            <pc:sldMk cId="3052411531" sldId="1461"/>
            <ac:spMk id="19" creationId="{42101231-1855-46EE-A3D9-B84E75ACB56A}"/>
          </ac:spMkLst>
        </pc:spChg>
        <pc:spChg chg="mod">
          <ac:chgData name="Hamlet Markarian" userId="4926d2b407f31d77" providerId="LiveId" clId="{8CC21585-5D04-443B-8819-59CEF534AFDF}" dt="2020-04-10T09:46:42.988" v="1050" actId="20577"/>
          <ac:spMkLst>
            <pc:docMk/>
            <pc:sldMk cId="3052411531" sldId="1461"/>
            <ac:spMk id="34" creationId="{A8447F75-0CB7-4734-BD3C-5EDE55E474C8}"/>
          </ac:spMkLst>
        </pc:spChg>
        <pc:spChg chg="mod">
          <ac:chgData name="Hamlet Markarian" userId="4926d2b407f31d77" providerId="LiveId" clId="{8CC21585-5D04-443B-8819-59CEF534AFDF}" dt="2020-04-10T09:47:46.235" v="1065" actId="20577"/>
          <ac:spMkLst>
            <pc:docMk/>
            <pc:sldMk cId="3052411531" sldId="1461"/>
            <ac:spMk id="36" creationId="{B9CEC1D9-8E99-42D4-9A29-5C144015C32D}"/>
          </ac:spMkLst>
        </pc:spChg>
        <pc:spChg chg="mod">
          <ac:chgData name="Hamlet Markarian" userId="4926d2b407f31d77" providerId="LiveId" clId="{8CC21585-5D04-443B-8819-59CEF534AFDF}" dt="2020-04-10T09:47:09.692" v="1055" actId="20577"/>
          <ac:spMkLst>
            <pc:docMk/>
            <pc:sldMk cId="3052411531" sldId="1461"/>
            <ac:spMk id="39" creationId="{2CAAC191-5E06-415A-8309-DFDC75EAFC49}"/>
          </ac:spMkLst>
        </pc:spChg>
        <pc:spChg chg="mod">
          <ac:chgData name="Hamlet Markarian" userId="4926d2b407f31d77" providerId="LiveId" clId="{8CC21585-5D04-443B-8819-59CEF534AFDF}" dt="2020-04-10T09:47:50.123" v="1067" actId="20577"/>
          <ac:spMkLst>
            <pc:docMk/>
            <pc:sldMk cId="3052411531" sldId="1461"/>
            <ac:spMk id="41" creationId="{D3F7B039-990A-4FE0-8840-4D2BC4B888D3}"/>
          </ac:spMkLst>
        </pc:spChg>
        <pc:spChg chg="mod">
          <ac:chgData name="Hamlet Markarian" userId="4926d2b407f31d77" providerId="LiveId" clId="{8CC21585-5D04-443B-8819-59CEF534AFDF}" dt="2020-04-10T09:47:31.442" v="1062" actId="20577"/>
          <ac:spMkLst>
            <pc:docMk/>
            <pc:sldMk cId="3052411531" sldId="1461"/>
            <ac:spMk id="44" creationId="{B3FDD5FA-8335-42B4-85A0-ECDA585B1FA5}"/>
          </ac:spMkLst>
        </pc:spChg>
        <pc:spChg chg="mod">
          <ac:chgData name="Hamlet Markarian" userId="4926d2b407f31d77" providerId="LiveId" clId="{8CC21585-5D04-443B-8819-59CEF534AFDF}" dt="2020-04-10T09:47:55.611" v="1069" actId="20577"/>
          <ac:spMkLst>
            <pc:docMk/>
            <pc:sldMk cId="3052411531" sldId="1461"/>
            <ac:spMk id="47" creationId="{86FFAAA1-18F0-4FB2-A7CD-8477BC12B3FF}"/>
          </ac:spMkLst>
        </pc:spChg>
        <pc:spChg chg="mod">
          <ac:chgData name="Hamlet Markarian" userId="4926d2b407f31d77" providerId="LiveId" clId="{8CC21585-5D04-443B-8819-59CEF534AFDF}" dt="2020-04-10T09:44:33.448" v="1037" actId="242"/>
          <ac:spMkLst>
            <pc:docMk/>
            <pc:sldMk cId="3052411531" sldId="1461"/>
            <ac:spMk id="50" creationId="{2B6E385B-5F43-45EC-8758-D8BF60935721}"/>
          </ac:spMkLst>
        </pc:spChg>
        <pc:spChg chg="mod ord">
          <ac:chgData name="Hamlet Markarian" userId="4926d2b407f31d77" providerId="LiveId" clId="{8CC21585-5D04-443B-8819-59CEF534AFDF}" dt="2020-04-10T09:48:55.328" v="1077" actId="14100"/>
          <ac:spMkLst>
            <pc:docMk/>
            <pc:sldMk cId="3052411531" sldId="1461"/>
            <ac:spMk id="54" creationId="{B13A71EC-DD6B-4196-A7B9-B0BE3AAD17DA}"/>
          </ac:spMkLst>
        </pc:spChg>
        <pc:spChg chg="mod ord">
          <ac:chgData name="Hamlet Markarian" userId="4926d2b407f31d77" providerId="LiveId" clId="{8CC21585-5D04-443B-8819-59CEF534AFDF}" dt="2020-04-10T09:48:55.328" v="1077" actId="14100"/>
          <ac:spMkLst>
            <pc:docMk/>
            <pc:sldMk cId="3052411531" sldId="1461"/>
            <ac:spMk id="55" creationId="{2584D3F0-31EB-4B00-AF81-BFC5AE08B638}"/>
          </ac:spMkLst>
        </pc:spChg>
        <pc:spChg chg="mod ord">
          <ac:chgData name="Hamlet Markarian" userId="4926d2b407f31d77" providerId="LiveId" clId="{8CC21585-5D04-443B-8819-59CEF534AFDF}" dt="2020-04-10T09:48:55.328" v="1077" actId="14100"/>
          <ac:spMkLst>
            <pc:docMk/>
            <pc:sldMk cId="3052411531" sldId="1461"/>
            <ac:spMk id="56" creationId="{A97B79EF-B586-44B0-A602-D03B54A6B092}"/>
          </ac:spMkLst>
        </pc:spChg>
        <pc:spChg chg="del ord">
          <ac:chgData name="Hamlet Markarian" userId="4926d2b407f31d77" providerId="LiveId" clId="{8CC21585-5D04-443B-8819-59CEF534AFDF}" dt="2020-04-10T09:47:39.249" v="1063" actId="478"/>
          <ac:spMkLst>
            <pc:docMk/>
            <pc:sldMk cId="3052411531" sldId="1461"/>
            <ac:spMk id="57" creationId="{6AFEDEEB-AB5D-41EF-B5D8-B3E0CD4584DD}"/>
          </ac:spMkLst>
        </pc:spChg>
        <pc:grpChg chg="del">
          <ac:chgData name="Hamlet Markarian" userId="4926d2b407f31d77" providerId="LiveId" clId="{8CC21585-5D04-443B-8819-59CEF534AFDF}" dt="2020-04-10T09:47:39.249" v="1063" actId="478"/>
          <ac:grpSpMkLst>
            <pc:docMk/>
            <pc:sldMk cId="3052411531" sldId="1461"/>
            <ac:grpSpMk id="49" creationId="{53BF75FE-560D-436F-A2FE-5806D7F69A9A}"/>
          </ac:grpSpMkLst>
        </pc:grpChg>
      </pc:sldChg>
      <pc:sldChg chg="delSp modSp add ord">
        <pc:chgData name="Hamlet Markarian" userId="4926d2b407f31d77" providerId="LiveId" clId="{8CC21585-5D04-443B-8819-59CEF534AFDF}" dt="2020-04-10T09:56:50.313" v="1181" actId="478"/>
        <pc:sldMkLst>
          <pc:docMk/>
          <pc:sldMk cId="2940951150" sldId="1462"/>
        </pc:sldMkLst>
        <pc:spChg chg="mod ord">
          <ac:chgData name="Hamlet Markarian" userId="4926d2b407f31d77" providerId="LiveId" clId="{8CC21585-5D04-443B-8819-59CEF534AFDF}" dt="2020-04-10T09:55:32.756" v="1171" actId="14100"/>
          <ac:spMkLst>
            <pc:docMk/>
            <pc:sldMk cId="2940951150" sldId="1462"/>
            <ac:spMk id="6" creationId="{6078BDF8-F413-4BD9-8319-2B416ABA2535}"/>
          </ac:spMkLst>
        </pc:spChg>
        <pc:spChg chg="ord">
          <ac:chgData name="Hamlet Markarian" userId="4926d2b407f31d77" providerId="LiveId" clId="{8CC21585-5D04-443B-8819-59CEF534AFDF}" dt="2020-04-10T09:53:56.792" v="1126" actId="167"/>
          <ac:spMkLst>
            <pc:docMk/>
            <pc:sldMk cId="2940951150" sldId="1462"/>
            <ac:spMk id="7" creationId="{5104AB3E-CB08-4420-B16C-D2F69B550214}"/>
          </ac:spMkLst>
        </pc:spChg>
        <pc:spChg chg="mod">
          <ac:chgData name="Hamlet Markarian" userId="4926d2b407f31d77" providerId="LiveId" clId="{8CC21585-5D04-443B-8819-59CEF534AFDF}" dt="2020-04-10T09:55:41.776" v="1172" actId="20577"/>
          <ac:spMkLst>
            <pc:docMk/>
            <pc:sldMk cId="2940951150" sldId="1462"/>
            <ac:spMk id="8" creationId="{FA409220-4109-4E16-B5A7-C86DE6F2ABF4}"/>
          </ac:spMkLst>
        </pc:spChg>
        <pc:spChg chg="mod">
          <ac:chgData name="Hamlet Markarian" userId="4926d2b407f31d77" providerId="LiveId" clId="{8CC21585-5D04-443B-8819-59CEF534AFDF}" dt="2020-04-10T09:54:37.646" v="1159" actId="20577"/>
          <ac:spMkLst>
            <pc:docMk/>
            <pc:sldMk cId="2940951150" sldId="1462"/>
            <ac:spMk id="10" creationId="{31A5F4A2-7D85-4588-8F84-E0F7430866A8}"/>
          </ac:spMkLst>
        </pc:spChg>
        <pc:spChg chg="del">
          <ac:chgData name="Hamlet Markarian" userId="4926d2b407f31d77" providerId="LiveId" clId="{8CC21585-5D04-443B-8819-59CEF534AFDF}" dt="2020-04-10T09:56:50.313" v="1181" actId="478"/>
          <ac:spMkLst>
            <pc:docMk/>
            <pc:sldMk cId="2940951150" sldId="1462"/>
            <ac:spMk id="11" creationId="{45DC03E6-4173-4320-8DD7-AFA2F5D3357F}"/>
          </ac:spMkLst>
        </pc:spChg>
        <pc:spChg chg="mod">
          <ac:chgData name="Hamlet Markarian" userId="4926d2b407f31d77" providerId="LiveId" clId="{8CC21585-5D04-443B-8819-59CEF534AFDF}" dt="2020-04-10T09:51:16.924" v="1086" actId="20577"/>
          <ac:spMkLst>
            <pc:docMk/>
            <pc:sldMk cId="2940951150" sldId="1462"/>
            <ac:spMk id="16" creationId="{51A55428-D23F-4777-96FE-D91E0B26310D}"/>
          </ac:spMkLst>
        </pc:spChg>
        <pc:spChg chg="ord">
          <ac:chgData name="Hamlet Markarian" userId="4926d2b407f31d77" providerId="LiveId" clId="{8CC21585-5D04-443B-8819-59CEF534AFDF}" dt="2020-04-10T09:53:56.792" v="1126" actId="167"/>
          <ac:spMkLst>
            <pc:docMk/>
            <pc:sldMk cId="2940951150" sldId="1462"/>
            <ac:spMk id="19" creationId="{42101231-1855-46EE-A3D9-B84E75ACB56A}"/>
          </ac:spMkLst>
        </pc:spChg>
        <pc:spChg chg="mod">
          <ac:chgData name="Hamlet Markarian" userId="4926d2b407f31d77" providerId="LiveId" clId="{8CC21585-5D04-443B-8819-59CEF534AFDF}" dt="2020-04-10T09:55:44.291" v="1173" actId="20577"/>
          <ac:spMkLst>
            <pc:docMk/>
            <pc:sldMk cId="2940951150" sldId="1462"/>
            <ac:spMk id="34" creationId="{A8447F75-0CB7-4734-BD3C-5EDE55E474C8}"/>
          </ac:spMkLst>
        </pc:spChg>
        <pc:spChg chg="mod">
          <ac:chgData name="Hamlet Markarian" userId="4926d2b407f31d77" providerId="LiveId" clId="{8CC21585-5D04-443B-8819-59CEF534AFDF}" dt="2020-04-10T09:54:42.736" v="1160" actId="20577"/>
          <ac:spMkLst>
            <pc:docMk/>
            <pc:sldMk cId="2940951150" sldId="1462"/>
            <ac:spMk id="36" creationId="{B9CEC1D9-8E99-42D4-9A29-5C144015C32D}"/>
          </ac:spMkLst>
        </pc:spChg>
        <pc:spChg chg="mod">
          <ac:chgData name="Hamlet Markarian" userId="4926d2b407f31d77" providerId="LiveId" clId="{8CC21585-5D04-443B-8819-59CEF534AFDF}" dt="2020-04-10T09:53:02.494" v="1113" actId="20577"/>
          <ac:spMkLst>
            <pc:docMk/>
            <pc:sldMk cId="2940951150" sldId="1462"/>
            <ac:spMk id="39" creationId="{2CAAC191-5E06-415A-8309-DFDC75EAFC49}"/>
          </ac:spMkLst>
        </pc:spChg>
        <pc:spChg chg="mod">
          <ac:chgData name="Hamlet Markarian" userId="4926d2b407f31d77" providerId="LiveId" clId="{8CC21585-5D04-443B-8819-59CEF534AFDF}" dt="2020-04-10T09:54:46.555" v="1162" actId="20577"/>
          <ac:spMkLst>
            <pc:docMk/>
            <pc:sldMk cId="2940951150" sldId="1462"/>
            <ac:spMk id="41" creationId="{D3F7B039-990A-4FE0-8840-4D2BC4B888D3}"/>
          </ac:spMkLst>
        </pc:spChg>
        <pc:spChg chg="mod">
          <ac:chgData name="Hamlet Markarian" userId="4926d2b407f31d77" providerId="LiveId" clId="{8CC21585-5D04-443B-8819-59CEF534AFDF}" dt="2020-04-10T09:53:33.884" v="1124"/>
          <ac:spMkLst>
            <pc:docMk/>
            <pc:sldMk cId="2940951150" sldId="1462"/>
            <ac:spMk id="44" creationId="{B3FDD5FA-8335-42B4-85A0-ECDA585B1FA5}"/>
          </ac:spMkLst>
        </pc:spChg>
        <pc:spChg chg="mod">
          <ac:chgData name="Hamlet Markarian" userId="4926d2b407f31d77" providerId="LiveId" clId="{8CC21585-5D04-443B-8819-59CEF534AFDF}" dt="2020-04-10T09:54:49.651" v="1164" actId="20577"/>
          <ac:spMkLst>
            <pc:docMk/>
            <pc:sldMk cId="2940951150" sldId="1462"/>
            <ac:spMk id="47" creationId="{86FFAAA1-18F0-4FB2-A7CD-8477BC12B3FF}"/>
          </ac:spMkLst>
        </pc:spChg>
        <pc:spChg chg="mod ord">
          <ac:chgData name="Hamlet Markarian" userId="4926d2b407f31d77" providerId="LiveId" clId="{8CC21585-5D04-443B-8819-59CEF534AFDF}" dt="2020-04-10T09:55:32.756" v="1171" actId="14100"/>
          <ac:spMkLst>
            <pc:docMk/>
            <pc:sldMk cId="2940951150" sldId="1462"/>
            <ac:spMk id="54" creationId="{B13A71EC-DD6B-4196-A7B9-B0BE3AAD17DA}"/>
          </ac:spMkLst>
        </pc:spChg>
        <pc:spChg chg="mod ord">
          <ac:chgData name="Hamlet Markarian" userId="4926d2b407f31d77" providerId="LiveId" clId="{8CC21585-5D04-443B-8819-59CEF534AFDF}" dt="2020-04-10T09:55:32.756" v="1171" actId="14100"/>
          <ac:spMkLst>
            <pc:docMk/>
            <pc:sldMk cId="2940951150" sldId="1462"/>
            <ac:spMk id="55" creationId="{2584D3F0-31EB-4B00-AF81-BFC5AE08B638}"/>
          </ac:spMkLst>
        </pc:spChg>
        <pc:spChg chg="mod ord">
          <ac:chgData name="Hamlet Markarian" userId="4926d2b407f31d77" providerId="LiveId" clId="{8CC21585-5D04-443B-8819-59CEF534AFDF}" dt="2020-04-10T09:55:32.756" v="1171" actId="14100"/>
          <ac:spMkLst>
            <pc:docMk/>
            <pc:sldMk cId="2940951150" sldId="1462"/>
            <ac:spMk id="56" creationId="{A97B79EF-B586-44B0-A602-D03B54A6B092}"/>
          </ac:spMkLst>
        </pc:spChg>
        <pc:spChg chg="del">
          <ac:chgData name="Hamlet Markarian" userId="4926d2b407f31d77" providerId="LiveId" clId="{8CC21585-5D04-443B-8819-59CEF534AFDF}" dt="2020-04-10T09:53:43.665" v="1125" actId="478"/>
          <ac:spMkLst>
            <pc:docMk/>
            <pc:sldMk cId="2940951150" sldId="1462"/>
            <ac:spMk id="57" creationId="{6AFEDEEB-AB5D-41EF-B5D8-B3E0CD4584DD}"/>
          </ac:spMkLst>
        </pc:spChg>
        <pc:grpChg chg="del">
          <ac:chgData name="Hamlet Markarian" userId="4926d2b407f31d77" providerId="LiveId" clId="{8CC21585-5D04-443B-8819-59CEF534AFDF}" dt="2020-04-10T09:53:43.665" v="1125" actId="478"/>
          <ac:grpSpMkLst>
            <pc:docMk/>
            <pc:sldMk cId="2940951150" sldId="1462"/>
            <ac:grpSpMk id="49" creationId="{53BF75FE-560D-436F-A2FE-5806D7F69A9A}"/>
          </ac:grpSpMkLst>
        </pc:grpChg>
        <pc:picChg chg="mod">
          <ac:chgData name="Hamlet Markarian" userId="4926d2b407f31d77" providerId="LiveId" clId="{8CC21585-5D04-443B-8819-59CEF534AFDF}" dt="2020-04-10T09:54:31.816" v="1158" actId="1037"/>
          <ac:picMkLst>
            <pc:docMk/>
            <pc:sldMk cId="2940951150" sldId="1462"/>
            <ac:picMk id="9" creationId="{EAB2C0D8-63C4-40C1-A4AD-D889004E69E4}"/>
          </ac:picMkLst>
        </pc:picChg>
        <pc:picChg chg="mod">
          <ac:chgData name="Hamlet Markarian" userId="4926d2b407f31d77" providerId="LiveId" clId="{8CC21585-5D04-443B-8819-59CEF534AFDF}" dt="2020-04-10T09:54:28.128" v="1153" actId="1037"/>
          <ac:picMkLst>
            <pc:docMk/>
            <pc:sldMk cId="2940951150" sldId="1462"/>
            <ac:picMk id="35" creationId="{65E7155A-5D76-49D9-ADCD-6052107A84D8}"/>
          </ac:picMkLst>
        </pc:picChg>
        <pc:picChg chg="mod">
          <ac:chgData name="Hamlet Markarian" userId="4926d2b407f31d77" providerId="LiveId" clId="{8CC21585-5D04-443B-8819-59CEF534AFDF}" dt="2020-04-10T09:54:23.305" v="1148" actId="1037"/>
          <ac:picMkLst>
            <pc:docMk/>
            <pc:sldMk cId="2940951150" sldId="1462"/>
            <ac:picMk id="40" creationId="{0F06A2DE-59C9-4372-894C-29CFBA84B864}"/>
          </ac:picMkLst>
        </pc:picChg>
        <pc:picChg chg="mod">
          <ac:chgData name="Hamlet Markarian" userId="4926d2b407f31d77" providerId="LiveId" clId="{8CC21585-5D04-443B-8819-59CEF534AFDF}" dt="2020-04-10T09:54:19.993" v="1143" actId="1037"/>
          <ac:picMkLst>
            <pc:docMk/>
            <pc:sldMk cId="2940951150" sldId="1462"/>
            <ac:picMk id="46" creationId="{11C9AF6F-FD67-41D3-8B94-A4C325AC95F8}"/>
          </ac:picMkLst>
        </pc:picChg>
      </pc:sldChg>
      <pc:sldChg chg="delSp modSp add">
        <pc:chgData name="Hamlet Markarian" userId="4926d2b407f31d77" providerId="LiveId" clId="{8CC21585-5D04-443B-8819-59CEF534AFDF}" dt="2020-04-10T09:59:14.405" v="1214" actId="14100"/>
        <pc:sldMkLst>
          <pc:docMk/>
          <pc:sldMk cId="3051846572" sldId="1463"/>
        </pc:sldMkLst>
        <pc:spChg chg="del">
          <ac:chgData name="Hamlet Markarian" userId="4926d2b407f31d77" providerId="LiveId" clId="{8CC21585-5D04-443B-8819-59CEF534AFDF}" dt="2020-04-10T09:58:27.705" v="1196" actId="478"/>
          <ac:spMkLst>
            <pc:docMk/>
            <pc:sldMk cId="3051846572" sldId="1463"/>
            <ac:spMk id="6" creationId="{6078BDF8-F413-4BD9-8319-2B416ABA2535}"/>
          </ac:spMkLst>
        </pc:spChg>
        <pc:spChg chg="mod">
          <ac:chgData name="Hamlet Markarian" userId="4926d2b407f31d77" providerId="LiveId" clId="{8CC21585-5D04-443B-8819-59CEF534AFDF}" dt="2020-04-10T09:57:20.467" v="1185" actId="20577"/>
          <ac:spMkLst>
            <pc:docMk/>
            <pc:sldMk cId="3051846572" sldId="1463"/>
            <ac:spMk id="8" creationId="{FA409220-4109-4E16-B5A7-C86DE6F2ABF4}"/>
          </ac:spMkLst>
        </pc:spChg>
        <pc:spChg chg="mod">
          <ac:chgData name="Hamlet Markarian" userId="4926d2b407f31d77" providerId="LiveId" clId="{8CC21585-5D04-443B-8819-59CEF534AFDF}" dt="2020-04-10T09:58:55.103" v="1209"/>
          <ac:spMkLst>
            <pc:docMk/>
            <pc:sldMk cId="3051846572" sldId="1463"/>
            <ac:spMk id="10" creationId="{31A5F4A2-7D85-4588-8F84-E0F7430866A8}"/>
          </ac:spMkLst>
        </pc:spChg>
        <pc:spChg chg="del">
          <ac:chgData name="Hamlet Markarian" userId="4926d2b407f31d77" providerId="LiveId" clId="{8CC21585-5D04-443B-8819-59CEF534AFDF}" dt="2020-04-10T09:56:59.881" v="1182" actId="478"/>
          <ac:spMkLst>
            <pc:docMk/>
            <pc:sldMk cId="3051846572" sldId="1463"/>
            <ac:spMk id="11" creationId="{45DC03E6-4173-4320-8DD7-AFA2F5D3357F}"/>
          </ac:spMkLst>
        </pc:spChg>
        <pc:spChg chg="mod">
          <ac:chgData name="Hamlet Markarian" userId="4926d2b407f31d77" providerId="LiveId" clId="{8CC21585-5D04-443B-8819-59CEF534AFDF}" dt="2020-04-10T09:56:32.491" v="1180" actId="20577"/>
          <ac:spMkLst>
            <pc:docMk/>
            <pc:sldMk cId="3051846572" sldId="1463"/>
            <ac:spMk id="16" creationId="{51A55428-D23F-4777-96FE-D91E0B26310D}"/>
          </ac:spMkLst>
        </pc:spChg>
        <pc:spChg chg="mod">
          <ac:chgData name="Hamlet Markarian" userId="4926d2b407f31d77" providerId="LiveId" clId="{8CC21585-5D04-443B-8819-59CEF534AFDF}" dt="2020-04-10T09:58:07.755" v="1193" actId="20577"/>
          <ac:spMkLst>
            <pc:docMk/>
            <pc:sldMk cId="3051846572" sldId="1463"/>
            <ac:spMk id="34" creationId="{A8447F75-0CB7-4734-BD3C-5EDE55E474C8}"/>
          </ac:spMkLst>
        </pc:spChg>
        <pc:spChg chg="mod">
          <ac:chgData name="Hamlet Markarian" userId="4926d2b407f31d77" providerId="LiveId" clId="{8CC21585-5D04-443B-8819-59CEF534AFDF}" dt="2020-04-10T09:59:03.661" v="1211" actId="20577"/>
          <ac:spMkLst>
            <pc:docMk/>
            <pc:sldMk cId="3051846572" sldId="1463"/>
            <ac:spMk id="36" creationId="{B9CEC1D9-8E99-42D4-9A29-5C144015C32D}"/>
          </ac:spMkLst>
        </pc:spChg>
        <pc:spChg chg="mod">
          <ac:chgData name="Hamlet Markarian" userId="4926d2b407f31d77" providerId="LiveId" clId="{8CC21585-5D04-443B-8819-59CEF534AFDF}" dt="2020-04-10T09:58:10.074" v="1194" actId="20577"/>
          <ac:spMkLst>
            <pc:docMk/>
            <pc:sldMk cId="3051846572" sldId="1463"/>
            <ac:spMk id="39" creationId="{2CAAC191-5E06-415A-8309-DFDC75EAFC49}"/>
          </ac:spMkLst>
        </pc:spChg>
        <pc:spChg chg="mod">
          <ac:chgData name="Hamlet Markarian" userId="4926d2b407f31d77" providerId="LiveId" clId="{8CC21585-5D04-443B-8819-59CEF534AFDF}" dt="2020-04-10T09:59:07.223" v="1212" actId="20577"/>
          <ac:spMkLst>
            <pc:docMk/>
            <pc:sldMk cId="3051846572" sldId="1463"/>
            <ac:spMk id="41" creationId="{D3F7B039-990A-4FE0-8840-4D2BC4B888D3}"/>
          </ac:spMkLst>
        </pc:spChg>
        <pc:spChg chg="mod">
          <ac:chgData name="Hamlet Markarian" userId="4926d2b407f31d77" providerId="LiveId" clId="{8CC21585-5D04-443B-8819-59CEF534AFDF}" dt="2020-04-10T09:59:11.730" v="1213" actId="14100"/>
          <ac:spMkLst>
            <pc:docMk/>
            <pc:sldMk cId="3051846572" sldId="1463"/>
            <ac:spMk id="54" creationId="{B13A71EC-DD6B-4196-A7B9-B0BE3AAD17DA}"/>
          </ac:spMkLst>
        </pc:spChg>
        <pc:spChg chg="mod">
          <ac:chgData name="Hamlet Markarian" userId="4926d2b407f31d77" providerId="LiveId" clId="{8CC21585-5D04-443B-8819-59CEF534AFDF}" dt="2020-04-10T09:59:14.405" v="1214" actId="14100"/>
          <ac:spMkLst>
            <pc:docMk/>
            <pc:sldMk cId="3051846572" sldId="1463"/>
            <ac:spMk id="55" creationId="{2584D3F0-31EB-4B00-AF81-BFC5AE08B638}"/>
          </ac:spMkLst>
        </pc:spChg>
        <pc:spChg chg="del">
          <ac:chgData name="Hamlet Markarian" userId="4926d2b407f31d77" providerId="LiveId" clId="{8CC21585-5D04-443B-8819-59CEF534AFDF}" dt="2020-04-10T09:58:15.289" v="1195" actId="478"/>
          <ac:spMkLst>
            <pc:docMk/>
            <pc:sldMk cId="3051846572" sldId="1463"/>
            <ac:spMk id="56" creationId="{A97B79EF-B586-44B0-A602-D03B54A6B092}"/>
          </ac:spMkLst>
        </pc:spChg>
        <pc:grpChg chg="del">
          <ac:chgData name="Hamlet Markarian" userId="4926d2b407f31d77" providerId="LiveId" clId="{8CC21585-5D04-443B-8819-59CEF534AFDF}" dt="2020-04-10T09:58:15.289" v="1195" actId="478"/>
          <ac:grpSpMkLst>
            <pc:docMk/>
            <pc:sldMk cId="3051846572" sldId="1463"/>
            <ac:grpSpMk id="43" creationId="{149959F4-7620-42BB-9A5D-2E7BF3CF31E9}"/>
          </ac:grpSpMkLst>
        </pc:grpChg>
        <pc:picChg chg="del">
          <ac:chgData name="Hamlet Markarian" userId="4926d2b407f31d77" providerId="LiveId" clId="{8CC21585-5D04-443B-8819-59CEF534AFDF}" dt="2020-04-10T09:58:32.128" v="1197" actId="478"/>
          <ac:picMkLst>
            <pc:docMk/>
            <pc:sldMk cId="3051846572" sldId="1463"/>
            <ac:picMk id="9" creationId="{EAB2C0D8-63C4-40C1-A4AD-D889004E69E4}"/>
          </ac:picMkLst>
        </pc:picChg>
      </pc:sldChg>
      <pc:sldChg chg="addSp delSp modSp add">
        <pc:chgData name="Hamlet Markarian" userId="4926d2b407f31d77" providerId="LiveId" clId="{8CC21585-5D04-443B-8819-59CEF534AFDF}" dt="2020-04-10T10:04:28.316" v="1271" actId="554"/>
        <pc:sldMkLst>
          <pc:docMk/>
          <pc:sldMk cId="100867771" sldId="1464"/>
        </pc:sldMkLst>
        <pc:spChg chg="del">
          <ac:chgData name="Hamlet Markarian" userId="4926d2b407f31d77" providerId="LiveId" clId="{8CC21585-5D04-443B-8819-59CEF534AFDF}" dt="2020-04-10T09:59:35.209" v="1216" actId="478"/>
          <ac:spMkLst>
            <pc:docMk/>
            <pc:sldMk cId="100867771" sldId="1464"/>
            <ac:spMk id="7" creationId="{5104AB3E-CB08-4420-B16C-D2F69B550214}"/>
          </ac:spMkLst>
        </pc:spChg>
        <pc:spChg chg="mod">
          <ac:chgData name="Hamlet Markarian" userId="4926d2b407f31d77" providerId="LiveId" clId="{8CC21585-5D04-443B-8819-59CEF534AFDF}" dt="2020-04-10T09:59:46.523" v="1219" actId="20577"/>
          <ac:spMkLst>
            <pc:docMk/>
            <pc:sldMk cId="100867771" sldId="1464"/>
            <ac:spMk id="16" creationId="{51A55428-D23F-4777-96FE-D91E0B26310D}"/>
          </ac:spMkLst>
        </pc:spChg>
        <pc:spChg chg="ord">
          <ac:chgData name="Hamlet Markarian" userId="4926d2b407f31d77" providerId="LiveId" clId="{8CC21585-5D04-443B-8819-59CEF534AFDF}" dt="2020-04-10T10:00:26.199" v="1225" actId="167"/>
          <ac:spMkLst>
            <pc:docMk/>
            <pc:sldMk cId="100867771" sldId="1464"/>
            <ac:spMk id="19" creationId="{42101231-1855-46EE-A3D9-B84E75ACB56A}"/>
          </ac:spMkLst>
        </pc:spChg>
        <pc:spChg chg="add del mod">
          <ac:chgData name="Hamlet Markarian" userId="4926d2b407f31d77" providerId="LiveId" clId="{8CC21585-5D04-443B-8819-59CEF534AFDF}" dt="2020-04-10T10:00:13.953" v="1223" actId="478"/>
          <ac:spMkLst>
            <pc:docMk/>
            <pc:sldMk cId="100867771" sldId="1464"/>
            <ac:spMk id="23" creationId="{9D89CE18-3E02-484C-9D5B-ABECE0DB3B17}"/>
          </ac:spMkLst>
        </pc:spChg>
        <pc:spChg chg="add mod">
          <ac:chgData name="Hamlet Markarian" userId="4926d2b407f31d77" providerId="LiveId" clId="{8CC21585-5D04-443B-8819-59CEF534AFDF}" dt="2020-04-10T10:04:17.425" v="1270" actId="6549"/>
          <ac:spMkLst>
            <pc:docMk/>
            <pc:sldMk cId="100867771" sldId="1464"/>
            <ac:spMk id="24" creationId="{3A2CEA84-3A14-4258-B996-E9E53362FF5C}"/>
          </ac:spMkLst>
        </pc:spChg>
        <pc:spChg chg="add mod">
          <ac:chgData name="Hamlet Markarian" userId="4926d2b407f31d77" providerId="LiveId" clId="{8CC21585-5D04-443B-8819-59CEF534AFDF}" dt="2020-04-10T10:04:28.316" v="1271" actId="554"/>
          <ac:spMkLst>
            <pc:docMk/>
            <pc:sldMk cId="100867771" sldId="1464"/>
            <ac:spMk id="25" creationId="{8440DBF0-CFFC-428C-A51A-BFA14C71F14E}"/>
          </ac:spMkLst>
        </pc:spChg>
        <pc:spChg chg="add mod ord">
          <ac:chgData name="Hamlet Markarian" userId="4926d2b407f31d77" providerId="LiveId" clId="{8CC21585-5D04-443B-8819-59CEF534AFDF}" dt="2020-04-10T10:03:59.794" v="1265" actId="14100"/>
          <ac:spMkLst>
            <pc:docMk/>
            <pc:sldMk cId="100867771" sldId="1464"/>
            <ac:spMk id="26" creationId="{1632F316-C18B-40EC-A42F-81B95E171499}"/>
          </ac:spMkLst>
        </pc:spChg>
        <pc:spChg chg="add mod">
          <ac:chgData name="Hamlet Markarian" userId="4926d2b407f31d77" providerId="LiveId" clId="{8CC21585-5D04-443B-8819-59CEF534AFDF}" dt="2020-04-10T10:03:57.115" v="1264" actId="1076"/>
          <ac:spMkLst>
            <pc:docMk/>
            <pc:sldMk cId="100867771" sldId="1464"/>
            <ac:spMk id="27" creationId="{A6855684-91BC-4B0B-B7CB-A9A93F39762E}"/>
          </ac:spMkLst>
        </pc:spChg>
        <pc:spChg chg="add mod">
          <ac:chgData name="Hamlet Markarian" userId="4926d2b407f31d77" providerId="LiveId" clId="{8CC21585-5D04-443B-8819-59CEF534AFDF}" dt="2020-04-10T10:03:57.115" v="1264" actId="1076"/>
          <ac:spMkLst>
            <pc:docMk/>
            <pc:sldMk cId="100867771" sldId="1464"/>
            <ac:spMk id="28" creationId="{FF0205FE-B07A-4865-BD37-462327F91B33}"/>
          </ac:spMkLst>
        </pc:spChg>
        <pc:spChg chg="add mod">
          <ac:chgData name="Hamlet Markarian" userId="4926d2b407f31d77" providerId="LiveId" clId="{8CC21585-5D04-443B-8819-59CEF534AFDF}" dt="2020-04-10T10:04:28.316" v="1271" actId="554"/>
          <ac:spMkLst>
            <pc:docMk/>
            <pc:sldMk cId="100867771" sldId="1464"/>
            <ac:spMk id="29" creationId="{F0F81A05-59D8-484C-A5B8-8873A4411F71}"/>
          </ac:spMkLst>
        </pc:spChg>
        <pc:spChg chg="add mod">
          <ac:chgData name="Hamlet Markarian" userId="4926d2b407f31d77" providerId="LiveId" clId="{8CC21585-5D04-443B-8819-59CEF534AFDF}" dt="2020-04-10T10:03:52.702" v="1263" actId="1076"/>
          <ac:spMkLst>
            <pc:docMk/>
            <pc:sldMk cId="100867771" sldId="1464"/>
            <ac:spMk id="31" creationId="{BA24C33A-0464-447C-A7FC-C851A9FE1B3B}"/>
          </ac:spMkLst>
        </pc:spChg>
        <pc:spChg chg="add mod">
          <ac:chgData name="Hamlet Markarian" userId="4926d2b407f31d77" providerId="LiveId" clId="{8CC21585-5D04-443B-8819-59CEF534AFDF}" dt="2020-04-10T10:03:52.702" v="1263" actId="1076"/>
          <ac:spMkLst>
            <pc:docMk/>
            <pc:sldMk cId="100867771" sldId="1464"/>
            <ac:spMk id="32" creationId="{D968C8DF-A6D0-4B8E-B5AB-AEC4899A2024}"/>
          </ac:spMkLst>
        </pc:spChg>
        <pc:spChg chg="add mod">
          <ac:chgData name="Hamlet Markarian" userId="4926d2b407f31d77" providerId="LiveId" clId="{8CC21585-5D04-443B-8819-59CEF534AFDF}" dt="2020-04-10T10:03:52.702" v="1263" actId="1076"/>
          <ac:spMkLst>
            <pc:docMk/>
            <pc:sldMk cId="100867771" sldId="1464"/>
            <ac:spMk id="43" creationId="{168BBD2E-6A7B-4510-827B-1F09E7A43B19}"/>
          </ac:spMkLst>
        </pc:spChg>
        <pc:spChg chg="add mod">
          <ac:chgData name="Hamlet Markarian" userId="4926d2b407f31d77" providerId="LiveId" clId="{8CC21585-5D04-443B-8819-59CEF534AFDF}" dt="2020-04-10T10:04:28.316" v="1271" actId="554"/>
          <ac:spMkLst>
            <pc:docMk/>
            <pc:sldMk cId="100867771" sldId="1464"/>
            <ac:spMk id="44" creationId="{E987ACE1-C67F-4F3D-AEA9-A648BE76EC83}"/>
          </ac:spMkLst>
        </pc:spChg>
        <pc:spChg chg="del">
          <ac:chgData name="Hamlet Markarian" userId="4926d2b407f31d77" providerId="LiveId" clId="{8CC21585-5D04-443B-8819-59CEF534AFDF}" dt="2020-04-10T09:59:35.209" v="1216" actId="478"/>
          <ac:spMkLst>
            <pc:docMk/>
            <pc:sldMk cId="100867771" sldId="1464"/>
            <ac:spMk id="54" creationId="{B13A71EC-DD6B-4196-A7B9-B0BE3AAD17DA}"/>
          </ac:spMkLst>
        </pc:spChg>
        <pc:spChg chg="del">
          <ac:chgData name="Hamlet Markarian" userId="4926d2b407f31d77" providerId="LiveId" clId="{8CC21585-5D04-443B-8819-59CEF534AFDF}" dt="2020-04-10T09:59:35.209" v="1216" actId="478"/>
          <ac:spMkLst>
            <pc:docMk/>
            <pc:sldMk cId="100867771" sldId="1464"/>
            <ac:spMk id="55" creationId="{2584D3F0-31EB-4B00-AF81-BFC5AE08B638}"/>
          </ac:spMkLst>
        </pc:spChg>
        <pc:grpChg chg="del">
          <ac:chgData name="Hamlet Markarian" userId="4926d2b407f31d77" providerId="LiveId" clId="{8CC21585-5D04-443B-8819-59CEF534AFDF}" dt="2020-04-10T09:59:35.209" v="1216" actId="478"/>
          <ac:grpSpMkLst>
            <pc:docMk/>
            <pc:sldMk cId="100867771" sldId="1464"/>
            <ac:grpSpMk id="5" creationId="{B47CFD92-C4D9-4719-85BE-E2ABEE97CC30}"/>
          </ac:grpSpMkLst>
        </pc:grpChg>
        <pc:grpChg chg="del">
          <ac:chgData name="Hamlet Markarian" userId="4926d2b407f31d77" providerId="LiveId" clId="{8CC21585-5D04-443B-8819-59CEF534AFDF}" dt="2020-04-10T09:59:35.209" v="1216" actId="478"/>
          <ac:grpSpMkLst>
            <pc:docMk/>
            <pc:sldMk cId="100867771" sldId="1464"/>
            <ac:grpSpMk id="33" creationId="{1632FAEE-9FF4-4072-B63A-9DED23359B50}"/>
          </ac:grpSpMkLst>
        </pc:grpChg>
        <pc:grpChg chg="del">
          <ac:chgData name="Hamlet Markarian" userId="4926d2b407f31d77" providerId="LiveId" clId="{8CC21585-5D04-443B-8819-59CEF534AFDF}" dt="2020-04-10T09:59:35.209" v="1216" actId="478"/>
          <ac:grpSpMkLst>
            <pc:docMk/>
            <pc:sldMk cId="100867771" sldId="1464"/>
            <ac:grpSpMk id="38" creationId="{6196F202-50EC-4DD7-8FA6-6982EAE28966}"/>
          </ac:grpSpMkLst>
        </pc:grpChg>
        <pc:picChg chg="mod">
          <ac:chgData name="Hamlet Markarian" userId="4926d2b407f31d77" providerId="LiveId" clId="{8CC21585-5D04-443B-8819-59CEF534AFDF}" dt="2020-04-10T10:00:56.855" v="1231" actId="207"/>
          <ac:picMkLst>
            <pc:docMk/>
            <pc:sldMk cId="100867771" sldId="1464"/>
            <ac:picMk id="30" creationId="{34D0E67C-D226-4DF5-9D1B-EAB51874B8F3}"/>
          </ac:picMkLst>
        </pc:picChg>
      </pc:sldChg>
    </pc:docChg>
  </pc:docChgLst>
  <pc:docChgLst>
    <pc:chgData name="Hamlet Markarian" userId="4926d2b407f31d77" providerId="LiveId" clId="{B28895CA-B747-4E81-98DB-44D11ECAFCA3}"/>
    <pc:docChg chg="modSld">
      <pc:chgData name="Hamlet Markarian" userId="4926d2b407f31d77" providerId="LiveId" clId="{B28895CA-B747-4E81-98DB-44D11ECAFCA3}" dt="2020-03-11T19:41:37.837" v="2" actId="14100"/>
      <pc:docMkLst>
        <pc:docMk/>
      </pc:docMkLst>
      <pc:sldChg chg="modSp">
        <pc:chgData name="Hamlet Markarian" userId="4926d2b407f31d77" providerId="LiveId" clId="{B28895CA-B747-4E81-98DB-44D11ECAFCA3}" dt="2020-03-11T19:41:37.837" v="2" actId="14100"/>
        <pc:sldMkLst>
          <pc:docMk/>
          <pc:sldMk cId="4087382123" sldId="618"/>
        </pc:sldMkLst>
        <pc:spChg chg="mod">
          <ac:chgData name="Hamlet Markarian" userId="4926d2b407f31d77" providerId="LiveId" clId="{B28895CA-B747-4E81-98DB-44D11ECAFCA3}" dt="2020-03-11T19:41:37.837" v="2" actId="14100"/>
          <ac:spMkLst>
            <pc:docMk/>
            <pc:sldMk cId="4087382123" sldId="618"/>
            <ac:spMk id="9" creationId="{00000000-0000-0000-0000-000000000000}"/>
          </ac:spMkLst>
        </pc:spChg>
        <pc:graphicFrameChg chg="mod">
          <ac:chgData name="Hamlet Markarian" userId="4926d2b407f31d77" providerId="LiveId" clId="{B28895CA-B747-4E81-98DB-44D11ECAFCA3}" dt="2020-03-11T19:41:33.337" v="0" actId="1076"/>
          <ac:graphicFrameMkLst>
            <pc:docMk/>
            <pc:sldMk cId="4087382123" sldId="618"/>
            <ac:graphicFrameMk id="4" creationId="{00000000-0000-0000-0000-000000000000}"/>
          </ac:graphicFrameMkLst>
        </pc:graphicFrameChg>
      </pc:sldChg>
    </pc:docChg>
  </pc:docChgLst>
  <pc:docChgLst>
    <pc:chgData name="Hamlet Markarian" userId="4926d2b407f31d77" providerId="LiveId" clId="{0C5E0C79-E7FE-4A1B-9CD7-46CA820D8F52}"/>
    <pc:docChg chg="undo custSel addSld delSld modSld sldOrd modSection">
      <pc:chgData name="Hamlet Markarian" userId="4926d2b407f31d77" providerId="LiveId" clId="{0C5E0C79-E7FE-4A1B-9CD7-46CA820D8F52}" dt="2020-03-10T09:53:37.006" v="3282" actId="113"/>
      <pc:docMkLst>
        <pc:docMk/>
      </pc:docMkLst>
      <pc:sldChg chg="addSp delSp">
        <pc:chgData name="Hamlet Markarian" userId="4926d2b407f31d77" providerId="LiveId" clId="{0C5E0C79-E7FE-4A1B-9CD7-46CA820D8F52}" dt="2020-03-10T08:32:06.198" v="2077" actId="478"/>
        <pc:sldMkLst>
          <pc:docMk/>
          <pc:sldMk cId="2526817207" sldId="1107"/>
        </pc:sldMkLst>
        <pc:spChg chg="add del">
          <ac:chgData name="Hamlet Markarian" userId="4926d2b407f31d77" providerId="LiveId" clId="{0C5E0C79-E7FE-4A1B-9CD7-46CA820D8F52}" dt="2020-03-10T08:32:06.198" v="2077" actId="478"/>
          <ac:spMkLst>
            <pc:docMk/>
            <pc:sldMk cId="2526817207" sldId="1107"/>
            <ac:spMk id="39" creationId="{D62FFE07-EDC9-4037-BE50-FB6A85071050}"/>
          </ac:spMkLst>
        </pc:spChg>
      </pc:sldChg>
      <pc:sldChg chg="modSp">
        <pc:chgData name="Hamlet Markarian" userId="4926d2b407f31d77" providerId="LiveId" clId="{0C5E0C79-E7FE-4A1B-9CD7-46CA820D8F52}" dt="2020-03-10T09:53:37.006" v="3282" actId="113"/>
        <pc:sldMkLst>
          <pc:docMk/>
          <pc:sldMk cId="1488022321" sldId="1336"/>
        </pc:sldMkLst>
        <pc:spChg chg="mod">
          <ac:chgData name="Hamlet Markarian" userId="4926d2b407f31d77" providerId="LiveId" clId="{0C5E0C79-E7FE-4A1B-9CD7-46CA820D8F52}" dt="2020-03-10T09:53:37.006" v="3282" actId="113"/>
          <ac:spMkLst>
            <pc:docMk/>
            <pc:sldMk cId="1488022321" sldId="1336"/>
            <ac:spMk id="14" creationId="{8C0A38DE-7E13-4312-9AFA-866AA71C4C95}"/>
          </ac:spMkLst>
        </pc:spChg>
      </pc:sldChg>
      <pc:sldChg chg="modSp">
        <pc:chgData name="Hamlet Markarian" userId="4926d2b407f31d77" providerId="LiveId" clId="{0C5E0C79-E7FE-4A1B-9CD7-46CA820D8F52}" dt="2020-03-06T10:27:53.674" v="5" actId="1038"/>
        <pc:sldMkLst>
          <pc:docMk/>
          <pc:sldMk cId="654919211" sldId="1421"/>
        </pc:sldMkLst>
        <pc:spChg chg="mod">
          <ac:chgData name="Hamlet Markarian" userId="4926d2b407f31d77" providerId="LiveId" clId="{0C5E0C79-E7FE-4A1B-9CD7-46CA820D8F52}" dt="2020-03-06T10:27:53.674" v="5" actId="1038"/>
          <ac:spMkLst>
            <pc:docMk/>
            <pc:sldMk cId="654919211" sldId="1421"/>
            <ac:spMk id="21" creationId="{6FB9C1BA-8A6F-4105-8DC8-F568E0F6B384}"/>
          </ac:spMkLst>
        </pc:spChg>
        <pc:spChg chg="mod">
          <ac:chgData name="Hamlet Markarian" userId="4926d2b407f31d77" providerId="LiveId" clId="{0C5E0C79-E7FE-4A1B-9CD7-46CA820D8F52}" dt="2020-03-06T10:27:53.674" v="5" actId="1038"/>
          <ac:spMkLst>
            <pc:docMk/>
            <pc:sldMk cId="654919211" sldId="1421"/>
            <ac:spMk id="22" creationId="{42A9E9AD-9954-4875-868E-67616CB7A794}"/>
          </ac:spMkLst>
        </pc:spChg>
      </pc:sldChg>
      <pc:sldChg chg="modSp modAnim">
        <pc:chgData name="Hamlet Markarian" userId="4926d2b407f31d77" providerId="LiveId" clId="{0C5E0C79-E7FE-4A1B-9CD7-46CA820D8F52}" dt="2020-03-10T09:50:01.639" v="3276"/>
        <pc:sldMkLst>
          <pc:docMk/>
          <pc:sldMk cId="1100653396" sldId="1422"/>
        </pc:sldMkLst>
        <pc:spChg chg="mod">
          <ac:chgData name="Hamlet Markarian" userId="4926d2b407f31d77" providerId="LiveId" clId="{0C5E0C79-E7FE-4A1B-9CD7-46CA820D8F52}" dt="2020-03-10T08:48:19.718" v="2439" actId="1037"/>
          <ac:spMkLst>
            <pc:docMk/>
            <pc:sldMk cId="1100653396" sldId="1422"/>
            <ac:spMk id="20" creationId="{2F2415B0-F1C4-4313-9038-A3884674CC46}"/>
          </ac:spMkLst>
        </pc:spChg>
      </pc:sldChg>
      <pc:sldChg chg="addSp modSp">
        <pc:chgData name="Hamlet Markarian" userId="4926d2b407f31d77" providerId="LiveId" clId="{0C5E0C79-E7FE-4A1B-9CD7-46CA820D8F52}" dt="2020-03-10T08:48:24.038" v="2449" actId="1037"/>
        <pc:sldMkLst>
          <pc:docMk/>
          <pc:sldMk cId="3954515495" sldId="1423"/>
        </pc:sldMkLst>
        <pc:spChg chg="add mod">
          <ac:chgData name="Hamlet Markarian" userId="4926d2b407f31d77" providerId="LiveId" clId="{0C5E0C79-E7FE-4A1B-9CD7-46CA820D8F52}" dt="2020-03-06T11:17:15.271" v="567" actId="14100"/>
          <ac:spMkLst>
            <pc:docMk/>
            <pc:sldMk cId="3954515495" sldId="1423"/>
            <ac:spMk id="9" creationId="{5F3C9B7B-1757-487C-B072-2A8987F36365}"/>
          </ac:spMkLst>
        </pc:spChg>
        <pc:spChg chg="add mod">
          <ac:chgData name="Hamlet Markarian" userId="4926d2b407f31d77" providerId="LiveId" clId="{0C5E0C79-E7FE-4A1B-9CD7-46CA820D8F52}" dt="2020-03-06T11:16:32.817" v="551" actId="692"/>
          <ac:spMkLst>
            <pc:docMk/>
            <pc:sldMk cId="3954515495" sldId="1423"/>
            <ac:spMk id="10" creationId="{B8594E50-A614-4CBD-B091-015E81AA6085}"/>
          </ac:spMkLst>
        </pc:spChg>
        <pc:spChg chg="add mod">
          <ac:chgData name="Hamlet Markarian" userId="4926d2b407f31d77" providerId="LiveId" clId="{0C5E0C79-E7FE-4A1B-9CD7-46CA820D8F52}" dt="2020-03-06T11:20:48.308" v="622" actId="207"/>
          <ac:spMkLst>
            <pc:docMk/>
            <pc:sldMk cId="3954515495" sldId="1423"/>
            <ac:spMk id="11" creationId="{D9BA71E7-099C-40DF-BF51-CF26D6DA712F}"/>
          </ac:spMkLst>
        </pc:spChg>
        <pc:spChg chg="add mod">
          <ac:chgData name="Hamlet Markarian" userId="4926d2b407f31d77" providerId="LiveId" clId="{0C5E0C79-E7FE-4A1B-9CD7-46CA820D8F52}" dt="2020-03-06T11:16:28.405" v="550" actId="692"/>
          <ac:spMkLst>
            <pc:docMk/>
            <pc:sldMk cId="3954515495" sldId="1423"/>
            <ac:spMk id="13" creationId="{DA237B81-F582-478E-A3A3-71BE355112EF}"/>
          </ac:spMkLst>
        </pc:spChg>
        <pc:spChg chg="add mod">
          <ac:chgData name="Hamlet Markarian" userId="4926d2b407f31d77" providerId="LiveId" clId="{0C5E0C79-E7FE-4A1B-9CD7-46CA820D8F52}" dt="2020-03-06T11:20:44.010" v="621" actId="207"/>
          <ac:spMkLst>
            <pc:docMk/>
            <pc:sldMk cId="3954515495" sldId="1423"/>
            <ac:spMk id="14" creationId="{7B687E62-DC10-468D-8183-7A0622CBC677}"/>
          </ac:spMkLst>
        </pc:spChg>
        <pc:spChg chg="add mod">
          <ac:chgData name="Hamlet Markarian" userId="4926d2b407f31d77" providerId="LiveId" clId="{0C5E0C79-E7FE-4A1B-9CD7-46CA820D8F52}" dt="2020-03-06T11:16:22.581" v="549" actId="692"/>
          <ac:spMkLst>
            <pc:docMk/>
            <pc:sldMk cId="3954515495" sldId="1423"/>
            <ac:spMk id="15" creationId="{D3298A59-1128-4437-A409-A687BD7DF757}"/>
          </ac:spMkLst>
        </pc:spChg>
        <pc:spChg chg="mod">
          <ac:chgData name="Hamlet Markarian" userId="4926d2b407f31d77" providerId="LiveId" clId="{0C5E0C79-E7FE-4A1B-9CD7-46CA820D8F52}" dt="2020-03-06T11:18:08.531" v="575" actId="1076"/>
          <ac:spMkLst>
            <pc:docMk/>
            <pc:sldMk cId="3954515495" sldId="1423"/>
            <ac:spMk id="17" creationId="{92E54E7B-1D8B-473E-A0CA-613D2F22F470}"/>
          </ac:spMkLst>
        </pc:spChg>
        <pc:spChg chg="ord">
          <ac:chgData name="Hamlet Markarian" userId="4926d2b407f31d77" providerId="LiveId" clId="{0C5E0C79-E7FE-4A1B-9CD7-46CA820D8F52}" dt="2020-03-06T11:17:58.460" v="571" actId="167"/>
          <ac:spMkLst>
            <pc:docMk/>
            <pc:sldMk cId="3954515495" sldId="1423"/>
            <ac:spMk id="19" creationId="{42101231-1855-46EE-A3D9-B84E75ACB56A}"/>
          </ac:spMkLst>
        </pc:spChg>
        <pc:spChg chg="mod">
          <ac:chgData name="Hamlet Markarian" userId="4926d2b407f31d77" providerId="LiveId" clId="{0C5E0C79-E7FE-4A1B-9CD7-46CA820D8F52}" dt="2020-03-10T08:48:24.038" v="2449" actId="1037"/>
          <ac:spMkLst>
            <pc:docMk/>
            <pc:sldMk cId="3954515495" sldId="1423"/>
            <ac:spMk id="20" creationId="{2F2415B0-F1C4-4313-9038-A3884674CC46}"/>
          </ac:spMkLst>
        </pc:spChg>
        <pc:spChg chg="add mod">
          <ac:chgData name="Hamlet Markarian" userId="4926d2b407f31d77" providerId="LiveId" clId="{0C5E0C79-E7FE-4A1B-9CD7-46CA820D8F52}" dt="2020-03-06T11:16:22.581" v="549" actId="692"/>
          <ac:spMkLst>
            <pc:docMk/>
            <pc:sldMk cId="3954515495" sldId="1423"/>
            <ac:spMk id="21" creationId="{5427243C-1BB3-4699-9CDC-B89E12B4D408}"/>
          </ac:spMkLst>
        </pc:spChg>
        <pc:spChg chg="add mod">
          <ac:chgData name="Hamlet Markarian" userId="4926d2b407f31d77" providerId="LiveId" clId="{0C5E0C79-E7FE-4A1B-9CD7-46CA820D8F52}" dt="2020-03-06T11:20:39.591" v="620" actId="207"/>
          <ac:spMkLst>
            <pc:docMk/>
            <pc:sldMk cId="3954515495" sldId="1423"/>
            <ac:spMk id="22" creationId="{5929408F-752A-4267-89A9-9E3FCF95ADF6}"/>
          </ac:spMkLst>
        </pc:spChg>
        <pc:spChg chg="add mod">
          <ac:chgData name="Hamlet Markarian" userId="4926d2b407f31d77" providerId="LiveId" clId="{0C5E0C79-E7FE-4A1B-9CD7-46CA820D8F52}" dt="2020-03-06T11:15:41.681" v="542" actId="1076"/>
          <ac:spMkLst>
            <pc:docMk/>
            <pc:sldMk cId="3954515495" sldId="1423"/>
            <ac:spMk id="23" creationId="{2CC808C0-3479-4854-BB42-EEB26729E4BF}"/>
          </ac:spMkLst>
        </pc:spChg>
        <pc:spChg chg="add mod">
          <ac:chgData name="Hamlet Markarian" userId="4926d2b407f31d77" providerId="LiveId" clId="{0C5E0C79-E7FE-4A1B-9CD7-46CA820D8F52}" dt="2020-03-06T11:15:41.681" v="542" actId="1076"/>
          <ac:spMkLst>
            <pc:docMk/>
            <pc:sldMk cId="3954515495" sldId="1423"/>
            <ac:spMk id="24" creationId="{595768DC-5D83-4E07-B3E0-171B6E877E27}"/>
          </ac:spMkLst>
        </pc:spChg>
        <pc:spChg chg="add mod">
          <ac:chgData name="Hamlet Markarian" userId="4926d2b407f31d77" providerId="LiveId" clId="{0C5E0C79-E7FE-4A1B-9CD7-46CA820D8F52}" dt="2020-03-06T11:20:19.710" v="616" actId="207"/>
          <ac:spMkLst>
            <pc:docMk/>
            <pc:sldMk cId="3954515495" sldId="1423"/>
            <ac:spMk id="25" creationId="{1F807AE4-83BA-45A9-A22F-450FD5216719}"/>
          </ac:spMkLst>
        </pc:spChg>
        <pc:spChg chg="mod">
          <ac:chgData name="Hamlet Markarian" userId="4926d2b407f31d77" providerId="LiveId" clId="{0C5E0C79-E7FE-4A1B-9CD7-46CA820D8F52}" dt="2020-03-06T11:17:36.354" v="569" actId="1076"/>
          <ac:spMkLst>
            <pc:docMk/>
            <pc:sldMk cId="3954515495" sldId="1423"/>
            <ac:spMk id="26" creationId="{0EDA78D2-89D7-4CB6-9C67-742D832CB272}"/>
          </ac:spMkLst>
        </pc:spChg>
        <pc:spChg chg="add mod">
          <ac:chgData name="Hamlet Markarian" userId="4926d2b407f31d77" providerId="LiveId" clId="{0C5E0C79-E7FE-4A1B-9CD7-46CA820D8F52}" dt="2020-03-06T11:16:06.934" v="546" actId="692"/>
          <ac:spMkLst>
            <pc:docMk/>
            <pc:sldMk cId="3954515495" sldId="1423"/>
            <ac:spMk id="28" creationId="{289C11A7-22ED-4CB5-86BE-35CFD44D950F}"/>
          </ac:spMkLst>
        </pc:spChg>
        <pc:spChg chg="add mod">
          <ac:chgData name="Hamlet Markarian" userId="4926d2b407f31d77" providerId="LiveId" clId="{0C5E0C79-E7FE-4A1B-9CD7-46CA820D8F52}" dt="2020-03-06T11:20:24.201" v="617" actId="207"/>
          <ac:spMkLst>
            <pc:docMk/>
            <pc:sldMk cId="3954515495" sldId="1423"/>
            <ac:spMk id="29" creationId="{1C14F894-4C42-4D4A-8313-F21591C19208}"/>
          </ac:spMkLst>
        </pc:spChg>
        <pc:spChg chg="add mod">
          <ac:chgData name="Hamlet Markarian" userId="4926d2b407f31d77" providerId="LiveId" clId="{0C5E0C79-E7FE-4A1B-9CD7-46CA820D8F52}" dt="2020-03-06T11:16:11.355" v="547" actId="692"/>
          <ac:spMkLst>
            <pc:docMk/>
            <pc:sldMk cId="3954515495" sldId="1423"/>
            <ac:spMk id="30" creationId="{A9258468-4E57-4995-85B7-349CE02AAFBF}"/>
          </ac:spMkLst>
        </pc:spChg>
        <pc:spChg chg="add mod">
          <ac:chgData name="Hamlet Markarian" userId="4926d2b407f31d77" providerId="LiveId" clId="{0C5E0C79-E7FE-4A1B-9CD7-46CA820D8F52}" dt="2020-03-06T11:16:11.355" v="547" actId="692"/>
          <ac:spMkLst>
            <pc:docMk/>
            <pc:sldMk cId="3954515495" sldId="1423"/>
            <ac:spMk id="31" creationId="{4F9E33C4-6B71-43BA-98A5-C16BD503C4EB}"/>
          </ac:spMkLst>
        </pc:spChg>
        <pc:spChg chg="add mod">
          <ac:chgData name="Hamlet Markarian" userId="4926d2b407f31d77" providerId="LiveId" clId="{0C5E0C79-E7FE-4A1B-9CD7-46CA820D8F52}" dt="2020-03-06T11:20:28.708" v="618" actId="207"/>
          <ac:spMkLst>
            <pc:docMk/>
            <pc:sldMk cId="3954515495" sldId="1423"/>
            <ac:spMk id="32" creationId="{613BE696-ECCC-4204-9D0C-00909F98D1A2}"/>
          </ac:spMkLst>
        </pc:spChg>
        <pc:spChg chg="add mod">
          <ac:chgData name="Hamlet Markarian" userId="4926d2b407f31d77" providerId="LiveId" clId="{0C5E0C79-E7FE-4A1B-9CD7-46CA820D8F52}" dt="2020-03-06T11:16:15.532" v="548" actId="692"/>
          <ac:spMkLst>
            <pc:docMk/>
            <pc:sldMk cId="3954515495" sldId="1423"/>
            <ac:spMk id="33" creationId="{A8F2C69F-4B2A-4EC7-85D8-DE588934BA8E}"/>
          </ac:spMkLst>
        </pc:spChg>
        <pc:spChg chg="add mod">
          <ac:chgData name="Hamlet Markarian" userId="4926d2b407f31d77" providerId="LiveId" clId="{0C5E0C79-E7FE-4A1B-9CD7-46CA820D8F52}" dt="2020-03-06T11:16:15.532" v="548" actId="692"/>
          <ac:spMkLst>
            <pc:docMk/>
            <pc:sldMk cId="3954515495" sldId="1423"/>
            <ac:spMk id="34" creationId="{3E9D1DE4-B075-4096-B556-773FFE4CDC92}"/>
          </ac:spMkLst>
        </pc:spChg>
        <pc:spChg chg="add mod">
          <ac:chgData name="Hamlet Markarian" userId="4926d2b407f31d77" providerId="LiveId" clId="{0C5E0C79-E7FE-4A1B-9CD7-46CA820D8F52}" dt="2020-03-06T11:20:32.843" v="619" actId="207"/>
          <ac:spMkLst>
            <pc:docMk/>
            <pc:sldMk cId="3954515495" sldId="1423"/>
            <ac:spMk id="35" creationId="{FC5F2FFA-4893-48D0-859E-210E12E8895C}"/>
          </ac:spMkLst>
        </pc:spChg>
        <pc:graphicFrameChg chg="mod ord">
          <ac:chgData name="Hamlet Markarian" userId="4926d2b407f31d77" providerId="LiveId" clId="{0C5E0C79-E7FE-4A1B-9CD7-46CA820D8F52}" dt="2020-03-06T11:17:58.460" v="571" actId="167"/>
          <ac:graphicFrameMkLst>
            <pc:docMk/>
            <pc:sldMk cId="3954515495" sldId="1423"/>
            <ac:graphicFrameMk id="18" creationId="{8D6C24DE-A32A-4D56-A0CC-4D0925821E32}"/>
          </ac:graphicFrameMkLst>
        </pc:graphicFrameChg>
        <pc:picChg chg="mod">
          <ac:chgData name="Hamlet Markarian" userId="4926d2b407f31d77" providerId="LiveId" clId="{0C5E0C79-E7FE-4A1B-9CD7-46CA820D8F52}" dt="2020-03-06T11:21:29.879" v="623" actId="207"/>
          <ac:picMkLst>
            <pc:docMk/>
            <pc:sldMk cId="3954515495" sldId="1423"/>
            <ac:picMk id="16" creationId="{E43002BD-C1DD-4C11-AA19-23F9CFE755D4}"/>
          </ac:picMkLst>
        </pc:picChg>
        <pc:cxnChg chg="add mod">
          <ac:chgData name="Hamlet Markarian" userId="4926d2b407f31d77" providerId="LiveId" clId="{0C5E0C79-E7FE-4A1B-9CD7-46CA820D8F52}" dt="2020-03-06T11:16:28.405" v="550" actId="692"/>
          <ac:cxnSpMkLst>
            <pc:docMk/>
            <pc:sldMk cId="3954515495" sldId="1423"/>
            <ac:cxnSpMk id="12" creationId="{EFD2C976-AFD3-45BF-AAFD-BDD604DDC8F1}"/>
          </ac:cxnSpMkLst>
        </pc:cxnChg>
        <pc:cxnChg chg="add mod">
          <ac:chgData name="Hamlet Markarian" userId="4926d2b407f31d77" providerId="LiveId" clId="{0C5E0C79-E7FE-4A1B-9CD7-46CA820D8F52}" dt="2020-03-06T11:16:06.934" v="546" actId="692"/>
          <ac:cxnSpMkLst>
            <pc:docMk/>
            <pc:sldMk cId="3954515495" sldId="1423"/>
            <ac:cxnSpMk id="27" creationId="{A7ADA117-964C-4F6A-81E4-DF956FB83EB6}"/>
          </ac:cxnSpMkLst>
        </pc:cxnChg>
      </pc:sldChg>
      <pc:sldChg chg="addSp delSp modSp modAnim">
        <pc:chgData name="Hamlet Markarian" userId="4926d2b407f31d77" providerId="LiveId" clId="{0C5E0C79-E7FE-4A1B-9CD7-46CA820D8F52}" dt="2020-03-10T09:50:07.895" v="3277"/>
        <pc:sldMkLst>
          <pc:docMk/>
          <pc:sldMk cId="871637653" sldId="1424"/>
        </pc:sldMkLst>
        <pc:spChg chg="add del mod">
          <ac:chgData name="Hamlet Markarian" userId="4926d2b407f31d77" providerId="LiveId" clId="{0C5E0C79-E7FE-4A1B-9CD7-46CA820D8F52}" dt="2020-03-06T11:23:38.654" v="654" actId="767"/>
          <ac:spMkLst>
            <pc:docMk/>
            <pc:sldMk cId="871637653" sldId="1424"/>
            <ac:spMk id="3" creationId="{6AE2FA89-7D46-4681-A45F-CF21F6C2D6BF}"/>
          </ac:spMkLst>
        </pc:spChg>
        <pc:spChg chg="mod">
          <ac:chgData name="Hamlet Markarian" userId="4926d2b407f31d77" providerId="LiveId" clId="{0C5E0C79-E7FE-4A1B-9CD7-46CA820D8F52}" dt="2020-03-10T08:48:28.845" v="2459" actId="1037"/>
          <ac:spMkLst>
            <pc:docMk/>
            <pc:sldMk cId="871637653" sldId="1424"/>
            <ac:spMk id="20" creationId="{2F2415B0-F1C4-4313-9038-A3884674CC46}"/>
          </ac:spMkLst>
        </pc:spChg>
        <pc:cxnChg chg="add del mod">
          <ac:chgData name="Hamlet Markarian" userId="4926d2b407f31d77" providerId="LiveId" clId="{0C5E0C79-E7FE-4A1B-9CD7-46CA820D8F52}" dt="2020-03-10T08:48:33.405" v="2469" actId="1037"/>
          <ac:cxnSpMkLst>
            <pc:docMk/>
            <pc:sldMk cId="871637653" sldId="1424"/>
            <ac:cxnSpMk id="78" creationId="{0E619C1E-AC0C-48F5-887B-6B70592CD876}"/>
          </ac:cxnSpMkLst>
        </pc:cxnChg>
      </pc:sldChg>
      <pc:sldChg chg="modSp modAnim">
        <pc:chgData name="Hamlet Markarian" userId="4926d2b407f31d77" providerId="LiveId" clId="{0C5E0C79-E7FE-4A1B-9CD7-46CA820D8F52}" dt="2020-03-10T09:50:11.782" v="3278"/>
        <pc:sldMkLst>
          <pc:docMk/>
          <pc:sldMk cId="2916488439" sldId="1425"/>
        </pc:sldMkLst>
        <pc:spChg chg="mod">
          <ac:chgData name="Hamlet Markarian" userId="4926d2b407f31d77" providerId="LiveId" clId="{0C5E0C79-E7FE-4A1B-9CD7-46CA820D8F52}" dt="2020-03-06T11:23:51.941" v="662" actId="1038"/>
          <ac:spMkLst>
            <pc:docMk/>
            <pc:sldMk cId="2916488439" sldId="1425"/>
            <ac:spMk id="9" creationId="{9772B3FA-6BB9-4A1C-860B-4889FC609AF6}"/>
          </ac:spMkLst>
        </pc:spChg>
        <pc:spChg chg="mod">
          <ac:chgData name="Hamlet Markarian" userId="4926d2b407f31d77" providerId="LiveId" clId="{0C5E0C79-E7FE-4A1B-9CD7-46CA820D8F52}" dt="2020-03-06T11:23:51.941" v="662" actId="1038"/>
          <ac:spMkLst>
            <pc:docMk/>
            <pc:sldMk cId="2916488439" sldId="1425"/>
            <ac:spMk id="15" creationId="{D24BBD1E-FF2D-4D24-8968-8CD053F4D459}"/>
          </ac:spMkLst>
        </pc:spChg>
        <pc:spChg chg="mod">
          <ac:chgData name="Hamlet Markarian" userId="4926d2b407f31d77" providerId="LiveId" clId="{0C5E0C79-E7FE-4A1B-9CD7-46CA820D8F52}" dt="2020-03-10T08:48:41.702" v="2479" actId="1037"/>
          <ac:spMkLst>
            <pc:docMk/>
            <pc:sldMk cId="2916488439" sldId="1425"/>
            <ac:spMk id="20" creationId="{2F2415B0-F1C4-4313-9038-A3884674CC46}"/>
          </ac:spMkLst>
        </pc:spChg>
        <pc:spChg chg="mod">
          <ac:chgData name="Hamlet Markarian" userId="4926d2b407f31d77" providerId="LiveId" clId="{0C5E0C79-E7FE-4A1B-9CD7-46CA820D8F52}" dt="2020-03-06T11:23:51.941" v="662" actId="1038"/>
          <ac:spMkLst>
            <pc:docMk/>
            <pc:sldMk cId="2916488439" sldId="1425"/>
            <ac:spMk id="68" creationId="{FEACD878-6157-4DAA-8FC5-13D54F6FE0BE}"/>
          </ac:spMkLst>
        </pc:spChg>
        <pc:spChg chg="mod">
          <ac:chgData name="Hamlet Markarian" userId="4926d2b407f31d77" providerId="LiveId" clId="{0C5E0C79-E7FE-4A1B-9CD7-46CA820D8F52}" dt="2020-03-06T11:23:51.941" v="662" actId="1038"/>
          <ac:spMkLst>
            <pc:docMk/>
            <pc:sldMk cId="2916488439" sldId="1425"/>
            <ac:spMk id="70" creationId="{6B575884-22F3-4A64-9909-312BE96C800A}"/>
          </ac:spMkLst>
        </pc:spChg>
        <pc:grpChg chg="mod">
          <ac:chgData name="Hamlet Markarian" userId="4926d2b407f31d77" providerId="LiveId" clId="{0C5E0C79-E7FE-4A1B-9CD7-46CA820D8F52}" dt="2020-03-06T11:23:51.941" v="662" actId="1038"/>
          <ac:grpSpMkLst>
            <pc:docMk/>
            <pc:sldMk cId="2916488439" sldId="1425"/>
            <ac:grpSpMk id="10" creationId="{A33B2CE1-16E3-4391-BB55-1DE74A717728}"/>
          </ac:grpSpMkLst>
        </pc:grpChg>
        <pc:grpChg chg="mod">
          <ac:chgData name="Hamlet Markarian" userId="4926d2b407f31d77" providerId="LiveId" clId="{0C5E0C79-E7FE-4A1B-9CD7-46CA820D8F52}" dt="2020-03-06T11:23:51.941" v="662" actId="1038"/>
          <ac:grpSpMkLst>
            <pc:docMk/>
            <pc:sldMk cId="2916488439" sldId="1425"/>
            <ac:grpSpMk id="30" creationId="{D3B94230-B152-4A41-A0E7-ADB3F71FD3D5}"/>
          </ac:grpSpMkLst>
        </pc:grpChg>
        <pc:grpChg chg="mod">
          <ac:chgData name="Hamlet Markarian" userId="4926d2b407f31d77" providerId="LiveId" clId="{0C5E0C79-E7FE-4A1B-9CD7-46CA820D8F52}" dt="2020-03-06T11:23:51.941" v="662" actId="1038"/>
          <ac:grpSpMkLst>
            <pc:docMk/>
            <pc:sldMk cId="2916488439" sldId="1425"/>
            <ac:grpSpMk id="35" creationId="{80BEEE66-6CAE-4AD1-9570-2A6102A25635}"/>
          </ac:grpSpMkLst>
        </pc:grpChg>
        <pc:cxnChg chg="mod">
          <ac:chgData name="Hamlet Markarian" userId="4926d2b407f31d77" providerId="LiveId" clId="{0C5E0C79-E7FE-4A1B-9CD7-46CA820D8F52}" dt="2020-03-10T08:48:41.702" v="2479" actId="1037"/>
          <ac:cxnSpMkLst>
            <pc:docMk/>
            <pc:sldMk cId="2916488439" sldId="1425"/>
            <ac:cxnSpMk id="39" creationId="{24521991-704F-458E-A881-CC4E4E810685}"/>
          </ac:cxnSpMkLst>
        </pc:cxnChg>
      </pc:sldChg>
      <pc:sldChg chg="modSp modAnim">
        <pc:chgData name="Hamlet Markarian" userId="4926d2b407f31d77" providerId="LiveId" clId="{0C5E0C79-E7FE-4A1B-9CD7-46CA820D8F52}" dt="2020-03-10T09:50:16.847" v="3279"/>
        <pc:sldMkLst>
          <pc:docMk/>
          <pc:sldMk cId="4018053280" sldId="1426"/>
        </pc:sldMkLst>
        <pc:spChg chg="mod">
          <ac:chgData name="Hamlet Markarian" userId="4926d2b407f31d77" providerId="LiveId" clId="{0C5E0C79-E7FE-4A1B-9CD7-46CA820D8F52}" dt="2020-03-10T08:48:48.725" v="2489" actId="1037"/>
          <ac:spMkLst>
            <pc:docMk/>
            <pc:sldMk cId="4018053280" sldId="1426"/>
            <ac:spMk id="20" creationId="{2F2415B0-F1C4-4313-9038-A3884674CC46}"/>
          </ac:spMkLst>
        </pc:spChg>
        <pc:cxnChg chg="mod">
          <ac:chgData name="Hamlet Markarian" userId="4926d2b407f31d77" providerId="LiveId" clId="{0C5E0C79-E7FE-4A1B-9CD7-46CA820D8F52}" dt="2020-03-10T08:48:48.725" v="2489" actId="1037"/>
          <ac:cxnSpMkLst>
            <pc:docMk/>
            <pc:sldMk cId="4018053280" sldId="1426"/>
            <ac:cxnSpMk id="39" creationId="{3C437925-791E-463C-BD59-A7BCABD75DAB}"/>
          </ac:cxnSpMkLst>
        </pc:cxnChg>
      </pc:sldChg>
      <pc:sldChg chg="addSp delSp modSp add ord delAnim modAnim">
        <pc:chgData name="Hamlet Markarian" userId="4926d2b407f31d77" providerId="LiveId" clId="{0C5E0C79-E7FE-4A1B-9CD7-46CA820D8F52}" dt="2020-03-10T08:48:56.302" v="2499" actId="1037"/>
        <pc:sldMkLst>
          <pc:docMk/>
          <pc:sldMk cId="2680443544" sldId="1427"/>
        </pc:sldMkLst>
        <pc:spChg chg="add del">
          <ac:chgData name="Hamlet Markarian" userId="4926d2b407f31d77" providerId="LiveId" clId="{0C5E0C79-E7FE-4A1B-9CD7-46CA820D8F52}" dt="2020-03-06T11:34:54.747" v="778"/>
          <ac:spMkLst>
            <pc:docMk/>
            <pc:sldMk cId="2680443544" sldId="1427"/>
            <ac:spMk id="5" creationId="{7108C390-4257-43E1-BE89-065FF7C029A4}"/>
          </ac:spMkLst>
        </pc:spChg>
        <pc:spChg chg="del">
          <ac:chgData name="Hamlet Markarian" userId="4926d2b407f31d77" providerId="LiveId" clId="{0C5E0C79-E7FE-4A1B-9CD7-46CA820D8F52}" dt="2020-03-06T11:25:29.089" v="666" actId="478"/>
          <ac:spMkLst>
            <pc:docMk/>
            <pc:sldMk cId="2680443544" sldId="1427"/>
            <ac:spMk id="9" creationId="{9772B3FA-6BB9-4A1C-860B-4889FC609AF6}"/>
          </ac:spMkLst>
        </pc:spChg>
        <pc:spChg chg="del">
          <ac:chgData name="Hamlet Markarian" userId="4926d2b407f31d77" providerId="LiveId" clId="{0C5E0C79-E7FE-4A1B-9CD7-46CA820D8F52}" dt="2020-03-06T11:25:29.089" v="666" actId="478"/>
          <ac:spMkLst>
            <pc:docMk/>
            <pc:sldMk cId="2680443544" sldId="1427"/>
            <ac:spMk id="15" creationId="{D24BBD1E-FF2D-4D24-8968-8CD053F4D459}"/>
          </ac:spMkLst>
        </pc:spChg>
        <pc:spChg chg="del">
          <ac:chgData name="Hamlet Markarian" userId="4926d2b407f31d77" providerId="LiveId" clId="{0C5E0C79-E7FE-4A1B-9CD7-46CA820D8F52}" dt="2020-03-06T11:25:29.089" v="666" actId="478"/>
          <ac:spMkLst>
            <pc:docMk/>
            <pc:sldMk cId="2680443544" sldId="1427"/>
            <ac:spMk id="17" creationId="{C2EB1756-05E2-4DDB-9C71-F75816F6B3B2}"/>
          </ac:spMkLst>
        </pc:spChg>
        <pc:spChg chg="del">
          <ac:chgData name="Hamlet Markarian" userId="4926d2b407f31d77" providerId="LiveId" clId="{0C5E0C79-E7FE-4A1B-9CD7-46CA820D8F52}" dt="2020-03-06T11:25:29.089" v="666" actId="478"/>
          <ac:spMkLst>
            <pc:docMk/>
            <pc:sldMk cId="2680443544" sldId="1427"/>
            <ac:spMk id="18" creationId="{17AC8FC6-56FE-4D43-A317-A353F449F582}"/>
          </ac:spMkLst>
        </pc:spChg>
        <pc:spChg chg="mod">
          <ac:chgData name="Hamlet Markarian" userId="4926d2b407f31d77" providerId="LiveId" clId="{0C5E0C79-E7FE-4A1B-9CD7-46CA820D8F52}" dt="2020-03-06T11:44:27.391" v="911" actId="1076"/>
          <ac:spMkLst>
            <pc:docMk/>
            <pc:sldMk cId="2680443544" sldId="1427"/>
            <ac:spMk id="19" creationId="{42101231-1855-46EE-A3D9-B84E75ACB56A}"/>
          </ac:spMkLst>
        </pc:spChg>
        <pc:spChg chg="mod">
          <ac:chgData name="Hamlet Markarian" userId="4926d2b407f31d77" providerId="LiveId" clId="{0C5E0C79-E7FE-4A1B-9CD7-46CA820D8F52}" dt="2020-03-10T08:48:56.302" v="2499" actId="1037"/>
          <ac:spMkLst>
            <pc:docMk/>
            <pc:sldMk cId="2680443544" sldId="1427"/>
            <ac:spMk id="20" creationId="{2F2415B0-F1C4-4313-9038-A3884674CC46}"/>
          </ac:spMkLst>
        </pc:spChg>
        <pc:spChg chg="del">
          <ac:chgData name="Hamlet Markarian" userId="4926d2b407f31d77" providerId="LiveId" clId="{0C5E0C79-E7FE-4A1B-9CD7-46CA820D8F52}" dt="2020-03-06T11:25:29.089" v="666" actId="478"/>
          <ac:spMkLst>
            <pc:docMk/>
            <pc:sldMk cId="2680443544" sldId="1427"/>
            <ac:spMk id="28" creationId="{05028F51-336C-4CBB-837C-7508B468CDD9}"/>
          </ac:spMkLst>
        </pc:spChg>
        <pc:spChg chg="del">
          <ac:chgData name="Hamlet Markarian" userId="4926d2b407f31d77" providerId="LiveId" clId="{0C5E0C79-E7FE-4A1B-9CD7-46CA820D8F52}" dt="2020-03-06T11:25:29.089" v="666" actId="478"/>
          <ac:spMkLst>
            <pc:docMk/>
            <pc:sldMk cId="2680443544" sldId="1427"/>
            <ac:spMk id="29" creationId="{DB02FB59-EC11-4E4B-95DE-2DE9CAD920C4}"/>
          </ac:spMkLst>
        </pc:spChg>
        <pc:spChg chg="add mod">
          <ac:chgData name="Hamlet Markarian" userId="4926d2b407f31d77" providerId="LiveId" clId="{0C5E0C79-E7FE-4A1B-9CD7-46CA820D8F52}" dt="2020-03-06T11:43:58.387" v="905" actId="1035"/>
          <ac:spMkLst>
            <pc:docMk/>
            <pc:sldMk cId="2680443544" sldId="1427"/>
            <ac:spMk id="40" creationId="{2F0022BE-3EA9-44E4-9EEF-6726F27DA281}"/>
          </ac:spMkLst>
        </pc:spChg>
        <pc:spChg chg="add del mod">
          <ac:chgData name="Hamlet Markarian" userId="4926d2b407f31d77" providerId="LiveId" clId="{0C5E0C79-E7FE-4A1B-9CD7-46CA820D8F52}" dt="2020-03-06T11:29:40.058" v="729" actId="478"/>
          <ac:spMkLst>
            <pc:docMk/>
            <pc:sldMk cId="2680443544" sldId="1427"/>
            <ac:spMk id="41" creationId="{16311D93-5912-4E02-A383-58A539877A28}"/>
          </ac:spMkLst>
        </pc:spChg>
        <pc:spChg chg="add mod">
          <ac:chgData name="Hamlet Markarian" userId="4926d2b407f31d77" providerId="LiveId" clId="{0C5E0C79-E7FE-4A1B-9CD7-46CA820D8F52}" dt="2020-03-06T11:43:58.387" v="905" actId="1035"/>
          <ac:spMkLst>
            <pc:docMk/>
            <pc:sldMk cId="2680443544" sldId="1427"/>
            <ac:spMk id="42" creationId="{19DF215D-B1F6-443F-924B-C2E81D72330D}"/>
          </ac:spMkLst>
        </pc:spChg>
        <pc:spChg chg="add mod topLvl">
          <ac:chgData name="Hamlet Markarian" userId="4926d2b407f31d77" providerId="LiveId" clId="{0C5E0C79-E7FE-4A1B-9CD7-46CA820D8F52}" dt="2020-03-06T11:50:59.692" v="984" actId="1035"/>
          <ac:spMkLst>
            <pc:docMk/>
            <pc:sldMk cId="2680443544" sldId="1427"/>
            <ac:spMk id="45" creationId="{2133714B-6747-4B94-B13A-A4416A1BA29C}"/>
          </ac:spMkLst>
        </pc:spChg>
        <pc:spChg chg="add mod topLvl">
          <ac:chgData name="Hamlet Markarian" userId="4926d2b407f31d77" providerId="LiveId" clId="{0C5E0C79-E7FE-4A1B-9CD7-46CA820D8F52}" dt="2020-03-06T11:50:59.692" v="984" actId="1035"/>
          <ac:spMkLst>
            <pc:docMk/>
            <pc:sldMk cId="2680443544" sldId="1427"/>
            <ac:spMk id="46" creationId="{981FB717-C097-43E3-9005-DDDA6B371C8E}"/>
          </ac:spMkLst>
        </pc:spChg>
        <pc:spChg chg="add mod topLvl">
          <ac:chgData name="Hamlet Markarian" userId="4926d2b407f31d77" providerId="LiveId" clId="{0C5E0C79-E7FE-4A1B-9CD7-46CA820D8F52}" dt="2020-03-06T11:50:59.692" v="984" actId="1035"/>
          <ac:spMkLst>
            <pc:docMk/>
            <pc:sldMk cId="2680443544" sldId="1427"/>
            <ac:spMk id="47" creationId="{5D364978-CDC7-4A45-8431-CD114A17B37D}"/>
          </ac:spMkLst>
        </pc:spChg>
        <pc:spChg chg="add mod topLvl">
          <ac:chgData name="Hamlet Markarian" userId="4926d2b407f31d77" providerId="LiveId" clId="{0C5E0C79-E7FE-4A1B-9CD7-46CA820D8F52}" dt="2020-03-06T11:50:59.692" v="984" actId="1035"/>
          <ac:spMkLst>
            <pc:docMk/>
            <pc:sldMk cId="2680443544" sldId="1427"/>
            <ac:spMk id="48" creationId="{666C7F2E-2B31-4302-8AF6-2F41580EE29D}"/>
          </ac:spMkLst>
        </pc:spChg>
        <pc:spChg chg="add mod topLvl">
          <ac:chgData name="Hamlet Markarian" userId="4926d2b407f31d77" providerId="LiveId" clId="{0C5E0C79-E7FE-4A1B-9CD7-46CA820D8F52}" dt="2020-03-06T11:50:59.692" v="984" actId="1035"/>
          <ac:spMkLst>
            <pc:docMk/>
            <pc:sldMk cId="2680443544" sldId="1427"/>
            <ac:spMk id="49" creationId="{0CF9337C-4A50-4532-B7AF-A9BEA57664D7}"/>
          </ac:spMkLst>
        </pc:spChg>
        <pc:spChg chg="add mod topLvl">
          <ac:chgData name="Hamlet Markarian" userId="4926d2b407f31d77" providerId="LiveId" clId="{0C5E0C79-E7FE-4A1B-9CD7-46CA820D8F52}" dt="2020-03-06T11:50:59.692" v="984" actId="1035"/>
          <ac:spMkLst>
            <pc:docMk/>
            <pc:sldMk cId="2680443544" sldId="1427"/>
            <ac:spMk id="50" creationId="{A4C45BB2-07BD-4C8A-A11F-AD31B4BF746A}"/>
          </ac:spMkLst>
        </pc:spChg>
        <pc:spChg chg="add mod topLvl">
          <ac:chgData name="Hamlet Markarian" userId="4926d2b407f31d77" providerId="LiveId" clId="{0C5E0C79-E7FE-4A1B-9CD7-46CA820D8F52}" dt="2020-03-06T11:50:59.692" v="984" actId="1035"/>
          <ac:spMkLst>
            <pc:docMk/>
            <pc:sldMk cId="2680443544" sldId="1427"/>
            <ac:spMk id="51" creationId="{22E04132-51AC-4C7D-A474-1EE8B4D803D1}"/>
          </ac:spMkLst>
        </pc:spChg>
        <pc:spChg chg="add mod topLvl">
          <ac:chgData name="Hamlet Markarian" userId="4926d2b407f31d77" providerId="LiveId" clId="{0C5E0C79-E7FE-4A1B-9CD7-46CA820D8F52}" dt="2020-03-06T11:50:59.692" v="984" actId="1035"/>
          <ac:spMkLst>
            <pc:docMk/>
            <pc:sldMk cId="2680443544" sldId="1427"/>
            <ac:spMk id="52" creationId="{BC813EB0-45B6-4FCD-928C-B8513B8903D8}"/>
          </ac:spMkLst>
        </pc:spChg>
        <pc:spChg chg="add mod topLvl">
          <ac:chgData name="Hamlet Markarian" userId="4926d2b407f31d77" providerId="LiveId" clId="{0C5E0C79-E7FE-4A1B-9CD7-46CA820D8F52}" dt="2020-03-06T11:50:59.692" v="984" actId="1035"/>
          <ac:spMkLst>
            <pc:docMk/>
            <pc:sldMk cId="2680443544" sldId="1427"/>
            <ac:spMk id="53" creationId="{908D4C0A-B564-41DE-98B3-6F052DAEAE2F}"/>
          </ac:spMkLst>
        </pc:spChg>
        <pc:spChg chg="add mod topLvl">
          <ac:chgData name="Hamlet Markarian" userId="4926d2b407f31d77" providerId="LiveId" clId="{0C5E0C79-E7FE-4A1B-9CD7-46CA820D8F52}" dt="2020-03-06T11:50:59.692" v="984" actId="1035"/>
          <ac:spMkLst>
            <pc:docMk/>
            <pc:sldMk cId="2680443544" sldId="1427"/>
            <ac:spMk id="54" creationId="{7BC3F58C-BCB1-4A26-B8D8-6E821223611D}"/>
          </ac:spMkLst>
        </pc:spChg>
        <pc:spChg chg="add mod">
          <ac:chgData name="Hamlet Markarian" userId="4926d2b407f31d77" providerId="LiveId" clId="{0C5E0C79-E7FE-4A1B-9CD7-46CA820D8F52}" dt="2020-03-06T11:50:59.692" v="984" actId="1035"/>
          <ac:spMkLst>
            <pc:docMk/>
            <pc:sldMk cId="2680443544" sldId="1427"/>
            <ac:spMk id="62" creationId="{D17CA10E-5CC6-4ACF-8A6B-12AE3F786253}"/>
          </ac:spMkLst>
        </pc:spChg>
        <pc:spChg chg="add mod">
          <ac:chgData name="Hamlet Markarian" userId="4926d2b407f31d77" providerId="LiveId" clId="{0C5E0C79-E7FE-4A1B-9CD7-46CA820D8F52}" dt="2020-03-06T11:50:59.692" v="984" actId="1035"/>
          <ac:spMkLst>
            <pc:docMk/>
            <pc:sldMk cId="2680443544" sldId="1427"/>
            <ac:spMk id="67" creationId="{F95EE6B2-1618-4798-91DA-CB7B679CA5D4}"/>
          </ac:spMkLst>
        </pc:spChg>
        <pc:spChg chg="del">
          <ac:chgData name="Hamlet Markarian" userId="4926d2b407f31d77" providerId="LiveId" clId="{0C5E0C79-E7FE-4A1B-9CD7-46CA820D8F52}" dt="2020-03-06T11:25:29.089" v="666" actId="478"/>
          <ac:spMkLst>
            <pc:docMk/>
            <pc:sldMk cId="2680443544" sldId="1427"/>
            <ac:spMk id="68" creationId="{FEACD878-6157-4DAA-8FC5-13D54F6FE0BE}"/>
          </ac:spMkLst>
        </pc:spChg>
        <pc:spChg chg="add mod">
          <ac:chgData name="Hamlet Markarian" userId="4926d2b407f31d77" providerId="LiveId" clId="{0C5E0C79-E7FE-4A1B-9CD7-46CA820D8F52}" dt="2020-03-06T11:50:59.692" v="984" actId="1035"/>
          <ac:spMkLst>
            <pc:docMk/>
            <pc:sldMk cId="2680443544" sldId="1427"/>
            <ac:spMk id="69" creationId="{79659BF2-4419-479F-812B-1ED7D5DA7432}"/>
          </ac:spMkLst>
        </pc:spChg>
        <pc:spChg chg="del">
          <ac:chgData name="Hamlet Markarian" userId="4926d2b407f31d77" providerId="LiveId" clId="{0C5E0C79-E7FE-4A1B-9CD7-46CA820D8F52}" dt="2020-03-06T11:25:29.089" v="666" actId="478"/>
          <ac:spMkLst>
            <pc:docMk/>
            <pc:sldMk cId="2680443544" sldId="1427"/>
            <ac:spMk id="70" creationId="{6B575884-22F3-4A64-9909-312BE96C800A}"/>
          </ac:spMkLst>
        </pc:spChg>
        <pc:spChg chg="add mod">
          <ac:chgData name="Hamlet Markarian" userId="4926d2b407f31d77" providerId="LiveId" clId="{0C5E0C79-E7FE-4A1B-9CD7-46CA820D8F52}" dt="2020-03-06T11:50:59.692" v="984" actId="1035"/>
          <ac:spMkLst>
            <pc:docMk/>
            <pc:sldMk cId="2680443544" sldId="1427"/>
            <ac:spMk id="71" creationId="{0EE551E4-8960-416E-A9C3-2699FC2D267F}"/>
          </ac:spMkLst>
        </pc:spChg>
        <pc:spChg chg="add mod">
          <ac:chgData name="Hamlet Markarian" userId="4926d2b407f31d77" providerId="LiveId" clId="{0C5E0C79-E7FE-4A1B-9CD7-46CA820D8F52}" dt="2020-03-06T11:50:59.692" v="984" actId="1035"/>
          <ac:spMkLst>
            <pc:docMk/>
            <pc:sldMk cId="2680443544" sldId="1427"/>
            <ac:spMk id="72" creationId="{254F237D-5769-4C08-9F3A-44A5887AE0DB}"/>
          </ac:spMkLst>
        </pc:spChg>
        <pc:spChg chg="add mod">
          <ac:chgData name="Hamlet Markarian" userId="4926d2b407f31d77" providerId="LiveId" clId="{0C5E0C79-E7FE-4A1B-9CD7-46CA820D8F52}" dt="2020-03-06T11:50:59.692" v="984" actId="1035"/>
          <ac:spMkLst>
            <pc:docMk/>
            <pc:sldMk cId="2680443544" sldId="1427"/>
            <ac:spMk id="75" creationId="{DA336D6A-F1BB-4738-A4D6-238477D2B016}"/>
          </ac:spMkLst>
        </pc:spChg>
        <pc:spChg chg="add mod">
          <ac:chgData name="Hamlet Markarian" userId="4926d2b407f31d77" providerId="LiveId" clId="{0C5E0C79-E7FE-4A1B-9CD7-46CA820D8F52}" dt="2020-03-06T11:50:59.692" v="984" actId="1035"/>
          <ac:spMkLst>
            <pc:docMk/>
            <pc:sldMk cId="2680443544" sldId="1427"/>
            <ac:spMk id="79" creationId="{2C7979E6-B3D1-4FC5-9BD7-C6A3B94DA466}"/>
          </ac:spMkLst>
        </pc:spChg>
        <pc:spChg chg="add mod">
          <ac:chgData name="Hamlet Markarian" userId="4926d2b407f31d77" providerId="LiveId" clId="{0C5E0C79-E7FE-4A1B-9CD7-46CA820D8F52}" dt="2020-03-06T11:50:59.692" v="984" actId="1035"/>
          <ac:spMkLst>
            <pc:docMk/>
            <pc:sldMk cId="2680443544" sldId="1427"/>
            <ac:spMk id="80" creationId="{15CF98C8-724A-4371-9799-DFCB6C30BB8B}"/>
          </ac:spMkLst>
        </pc:spChg>
        <pc:spChg chg="add mod">
          <ac:chgData name="Hamlet Markarian" userId="4926d2b407f31d77" providerId="LiveId" clId="{0C5E0C79-E7FE-4A1B-9CD7-46CA820D8F52}" dt="2020-03-06T11:50:59.692" v="984" actId="1035"/>
          <ac:spMkLst>
            <pc:docMk/>
            <pc:sldMk cId="2680443544" sldId="1427"/>
            <ac:spMk id="81" creationId="{0B6D586B-E4C5-45D1-89B3-9369BC000133}"/>
          </ac:spMkLst>
        </pc:spChg>
        <pc:grpChg chg="add del mod">
          <ac:chgData name="Hamlet Markarian" userId="4926d2b407f31d77" providerId="LiveId" clId="{0C5E0C79-E7FE-4A1B-9CD7-46CA820D8F52}" dt="2020-03-06T11:36:10.549" v="810" actId="165"/>
          <ac:grpSpMkLst>
            <pc:docMk/>
            <pc:sldMk cId="2680443544" sldId="1427"/>
            <ac:grpSpMk id="6" creationId="{D3E68B7B-D708-4992-AE50-C4B03F6E3ABA}"/>
          </ac:grpSpMkLst>
        </pc:grpChg>
        <pc:grpChg chg="add del mod">
          <ac:chgData name="Hamlet Markarian" userId="4926d2b407f31d77" providerId="LiveId" clId="{0C5E0C79-E7FE-4A1B-9CD7-46CA820D8F52}" dt="2020-03-06T11:36:10.549" v="810" actId="165"/>
          <ac:grpSpMkLst>
            <pc:docMk/>
            <pc:sldMk cId="2680443544" sldId="1427"/>
            <ac:grpSpMk id="7" creationId="{3058E285-288A-4CE3-AF22-B5C5C52735F5}"/>
          </ac:grpSpMkLst>
        </pc:grpChg>
        <pc:grpChg chg="add del mod">
          <ac:chgData name="Hamlet Markarian" userId="4926d2b407f31d77" providerId="LiveId" clId="{0C5E0C79-E7FE-4A1B-9CD7-46CA820D8F52}" dt="2020-03-06T11:36:10.549" v="810" actId="165"/>
          <ac:grpSpMkLst>
            <pc:docMk/>
            <pc:sldMk cId="2680443544" sldId="1427"/>
            <ac:grpSpMk id="8" creationId="{4751E9BF-F914-400B-B38E-58AEE573386C}"/>
          </ac:grpSpMkLst>
        </pc:grpChg>
        <pc:grpChg chg="del">
          <ac:chgData name="Hamlet Markarian" userId="4926d2b407f31d77" providerId="LiveId" clId="{0C5E0C79-E7FE-4A1B-9CD7-46CA820D8F52}" dt="2020-03-06T11:25:29.089" v="666" actId="478"/>
          <ac:grpSpMkLst>
            <pc:docMk/>
            <pc:sldMk cId="2680443544" sldId="1427"/>
            <ac:grpSpMk id="10" creationId="{A33B2CE1-16E3-4391-BB55-1DE74A717728}"/>
          </ac:grpSpMkLst>
        </pc:grpChg>
        <pc:grpChg chg="add del mod">
          <ac:chgData name="Hamlet Markarian" userId="4926d2b407f31d77" providerId="LiveId" clId="{0C5E0C79-E7FE-4A1B-9CD7-46CA820D8F52}" dt="2020-03-06T11:36:10.549" v="810" actId="165"/>
          <ac:grpSpMkLst>
            <pc:docMk/>
            <pc:sldMk cId="2680443544" sldId="1427"/>
            <ac:grpSpMk id="13" creationId="{0AA53702-41DA-4F0A-81FD-963F4C4BD512}"/>
          </ac:grpSpMkLst>
        </pc:grpChg>
        <pc:grpChg chg="add del mod">
          <ac:chgData name="Hamlet Markarian" userId="4926d2b407f31d77" providerId="LiveId" clId="{0C5E0C79-E7FE-4A1B-9CD7-46CA820D8F52}" dt="2020-03-06T11:36:10.549" v="810" actId="165"/>
          <ac:grpSpMkLst>
            <pc:docMk/>
            <pc:sldMk cId="2680443544" sldId="1427"/>
            <ac:grpSpMk id="14" creationId="{A1AED999-36C6-4084-9E50-52A4B0302888}"/>
          </ac:grpSpMkLst>
        </pc:grpChg>
        <pc:grpChg chg="del">
          <ac:chgData name="Hamlet Markarian" userId="4926d2b407f31d77" providerId="LiveId" clId="{0C5E0C79-E7FE-4A1B-9CD7-46CA820D8F52}" dt="2020-03-06T11:25:29.089" v="666" actId="478"/>
          <ac:grpSpMkLst>
            <pc:docMk/>
            <pc:sldMk cId="2680443544" sldId="1427"/>
            <ac:grpSpMk id="22" creationId="{7C8996EE-9CC8-4960-B8AA-D099E73C786E}"/>
          </ac:grpSpMkLst>
        </pc:grpChg>
        <pc:grpChg chg="del">
          <ac:chgData name="Hamlet Markarian" userId="4926d2b407f31d77" providerId="LiveId" clId="{0C5E0C79-E7FE-4A1B-9CD7-46CA820D8F52}" dt="2020-03-06T11:25:29.089" v="666" actId="478"/>
          <ac:grpSpMkLst>
            <pc:docMk/>
            <pc:sldMk cId="2680443544" sldId="1427"/>
            <ac:grpSpMk id="23" creationId="{C8A33F26-1AAA-43C6-BE33-AAA8E7775457}"/>
          </ac:grpSpMkLst>
        </pc:grpChg>
        <pc:grpChg chg="del">
          <ac:chgData name="Hamlet Markarian" userId="4926d2b407f31d77" providerId="LiveId" clId="{0C5E0C79-E7FE-4A1B-9CD7-46CA820D8F52}" dt="2020-03-06T11:25:29.089" v="666" actId="478"/>
          <ac:grpSpMkLst>
            <pc:docMk/>
            <pc:sldMk cId="2680443544" sldId="1427"/>
            <ac:grpSpMk id="30" creationId="{D3B94230-B152-4A41-A0E7-ADB3F71FD3D5}"/>
          </ac:grpSpMkLst>
        </pc:grpChg>
        <pc:grpChg chg="del">
          <ac:chgData name="Hamlet Markarian" userId="4926d2b407f31d77" providerId="LiveId" clId="{0C5E0C79-E7FE-4A1B-9CD7-46CA820D8F52}" dt="2020-03-06T11:25:29.089" v="666" actId="478"/>
          <ac:grpSpMkLst>
            <pc:docMk/>
            <pc:sldMk cId="2680443544" sldId="1427"/>
            <ac:grpSpMk id="33" creationId="{3D9261AD-0052-47D2-960F-8F9284AC5CEF}"/>
          </ac:grpSpMkLst>
        </pc:grpChg>
        <pc:grpChg chg="del">
          <ac:chgData name="Hamlet Markarian" userId="4926d2b407f31d77" providerId="LiveId" clId="{0C5E0C79-E7FE-4A1B-9CD7-46CA820D8F52}" dt="2020-03-06T11:25:29.089" v="666" actId="478"/>
          <ac:grpSpMkLst>
            <pc:docMk/>
            <pc:sldMk cId="2680443544" sldId="1427"/>
            <ac:grpSpMk id="35" creationId="{80BEEE66-6CAE-4AD1-9570-2A6102A25635}"/>
          </ac:grpSpMkLst>
        </pc:grpChg>
        <pc:picChg chg="mod">
          <ac:chgData name="Hamlet Markarian" userId="4926d2b407f31d77" providerId="LiveId" clId="{0C5E0C79-E7FE-4A1B-9CD7-46CA820D8F52}" dt="2020-03-06T11:27:36.535" v="675" actId="207"/>
          <ac:picMkLst>
            <pc:docMk/>
            <pc:sldMk cId="2680443544" sldId="1427"/>
            <ac:picMk id="16" creationId="{E43002BD-C1DD-4C11-AA19-23F9CFE755D4}"/>
          </ac:picMkLst>
        </pc:picChg>
        <pc:picChg chg="add mod">
          <ac:chgData name="Hamlet Markarian" userId="4926d2b407f31d77" providerId="LiveId" clId="{0C5E0C79-E7FE-4A1B-9CD7-46CA820D8F52}" dt="2020-03-06T11:43:58.387" v="905" actId="1035"/>
          <ac:picMkLst>
            <pc:docMk/>
            <pc:sldMk cId="2680443544" sldId="1427"/>
            <ac:picMk id="43" creationId="{DDAEAB09-B344-4014-985B-092D925BC93A}"/>
          </ac:picMkLst>
        </pc:picChg>
        <pc:picChg chg="add del mod">
          <ac:chgData name="Hamlet Markarian" userId="4926d2b407f31d77" providerId="LiveId" clId="{0C5E0C79-E7FE-4A1B-9CD7-46CA820D8F52}" dt="2020-03-06T11:43:58.387" v="905" actId="1035"/>
          <ac:picMkLst>
            <pc:docMk/>
            <pc:sldMk cId="2680443544" sldId="1427"/>
            <ac:picMk id="44" creationId="{172BB694-FAF0-41C4-B3CE-F541D0F32B1A}"/>
          </ac:picMkLst>
        </pc:picChg>
        <pc:cxnChg chg="mod">
          <ac:chgData name="Hamlet Markarian" userId="4926d2b407f31d77" providerId="LiveId" clId="{0C5E0C79-E7FE-4A1B-9CD7-46CA820D8F52}" dt="2020-03-10T08:48:56.302" v="2499" actId="1037"/>
          <ac:cxnSpMkLst>
            <pc:docMk/>
            <pc:sldMk cId="2680443544" sldId="1427"/>
            <ac:cxnSpMk id="39" creationId="{24521991-704F-458E-A881-CC4E4E810685}"/>
          </ac:cxnSpMkLst>
        </pc:cxnChg>
        <pc:cxnChg chg="add mod">
          <ac:chgData name="Hamlet Markarian" userId="4926d2b407f31d77" providerId="LiveId" clId="{0C5E0C79-E7FE-4A1B-9CD7-46CA820D8F52}" dt="2020-03-06T11:50:59.692" v="984" actId="1035"/>
          <ac:cxnSpMkLst>
            <pc:docMk/>
            <pc:sldMk cId="2680443544" sldId="1427"/>
            <ac:cxnSpMk id="55" creationId="{53DA1885-E285-4E8A-AD18-C7BCACA57FFD}"/>
          </ac:cxnSpMkLst>
        </pc:cxnChg>
        <pc:cxnChg chg="add mod">
          <ac:chgData name="Hamlet Markarian" userId="4926d2b407f31d77" providerId="LiveId" clId="{0C5E0C79-E7FE-4A1B-9CD7-46CA820D8F52}" dt="2020-03-06T11:50:59.692" v="984" actId="1035"/>
          <ac:cxnSpMkLst>
            <pc:docMk/>
            <pc:sldMk cId="2680443544" sldId="1427"/>
            <ac:cxnSpMk id="59" creationId="{F49D584D-EADB-4A90-89F0-08841B50F9F9}"/>
          </ac:cxnSpMkLst>
        </pc:cxnChg>
        <pc:cxnChg chg="add mod">
          <ac:chgData name="Hamlet Markarian" userId="4926d2b407f31d77" providerId="LiveId" clId="{0C5E0C79-E7FE-4A1B-9CD7-46CA820D8F52}" dt="2020-03-06T11:50:59.692" v="984" actId="1035"/>
          <ac:cxnSpMkLst>
            <pc:docMk/>
            <pc:sldMk cId="2680443544" sldId="1427"/>
            <ac:cxnSpMk id="73" creationId="{A4B2F823-1273-4935-8898-EF60712A67B7}"/>
          </ac:cxnSpMkLst>
        </pc:cxnChg>
        <pc:cxnChg chg="add mod">
          <ac:chgData name="Hamlet Markarian" userId="4926d2b407f31d77" providerId="LiveId" clId="{0C5E0C79-E7FE-4A1B-9CD7-46CA820D8F52}" dt="2020-03-06T11:50:59.692" v="984" actId="1035"/>
          <ac:cxnSpMkLst>
            <pc:docMk/>
            <pc:sldMk cId="2680443544" sldId="1427"/>
            <ac:cxnSpMk id="74" creationId="{9D49A044-1F17-45FD-A3E3-6C1C4392AFF8}"/>
          </ac:cxnSpMkLst>
        </pc:cxnChg>
      </pc:sldChg>
      <pc:sldChg chg="addSp delSp modSp add del">
        <pc:chgData name="Hamlet Markarian" userId="4926d2b407f31d77" providerId="LiveId" clId="{0C5E0C79-E7FE-4A1B-9CD7-46CA820D8F52}" dt="2020-03-06T11:21:50.245" v="624" actId="2696"/>
        <pc:sldMkLst>
          <pc:docMk/>
          <pc:sldMk cId="3295787978" sldId="1427"/>
        </pc:sldMkLst>
        <pc:spChg chg="add del mod">
          <ac:chgData name="Hamlet Markarian" userId="4926d2b407f31d77" providerId="LiveId" clId="{0C5E0C79-E7FE-4A1B-9CD7-46CA820D8F52}" dt="2020-03-06T10:45:55.694" v="43" actId="478"/>
          <ac:spMkLst>
            <pc:docMk/>
            <pc:sldMk cId="3295787978" sldId="1427"/>
            <ac:spMk id="3" creationId="{21F2AF0D-6FF1-4384-B89E-1304D53428AE}"/>
          </ac:spMkLst>
        </pc:spChg>
        <pc:spChg chg="add del mod">
          <ac:chgData name="Hamlet Markarian" userId="4926d2b407f31d77" providerId="LiveId" clId="{0C5E0C79-E7FE-4A1B-9CD7-46CA820D8F52}" dt="2020-03-06T10:45:55.694" v="43" actId="478"/>
          <ac:spMkLst>
            <pc:docMk/>
            <pc:sldMk cId="3295787978" sldId="1427"/>
            <ac:spMk id="4" creationId="{BEDAF149-3572-4BCE-8DD5-0FC2F9D5F8BF}"/>
          </ac:spMkLst>
        </pc:spChg>
        <pc:spChg chg="add del mod">
          <ac:chgData name="Hamlet Markarian" userId="4926d2b407f31d77" providerId="LiveId" clId="{0C5E0C79-E7FE-4A1B-9CD7-46CA820D8F52}" dt="2020-03-06T10:48:17.422" v="48" actId="478"/>
          <ac:spMkLst>
            <pc:docMk/>
            <pc:sldMk cId="3295787978" sldId="1427"/>
            <ac:spMk id="5" creationId="{E96ECD6C-271B-4C50-BD42-97FE5C473651}"/>
          </ac:spMkLst>
        </pc:spChg>
        <pc:spChg chg="add del mod">
          <ac:chgData name="Hamlet Markarian" userId="4926d2b407f31d77" providerId="LiveId" clId="{0C5E0C79-E7FE-4A1B-9CD7-46CA820D8F52}" dt="2020-03-06T10:58:47.237" v="129" actId="478"/>
          <ac:spMkLst>
            <pc:docMk/>
            <pc:sldMk cId="3295787978" sldId="1427"/>
            <ac:spMk id="6" creationId="{E7B13E46-DACC-4D66-BD26-01121FA96430}"/>
          </ac:spMkLst>
        </pc:spChg>
        <pc:spChg chg="add del mod">
          <ac:chgData name="Hamlet Markarian" userId="4926d2b407f31d77" providerId="LiveId" clId="{0C5E0C79-E7FE-4A1B-9CD7-46CA820D8F52}" dt="2020-03-06T11:07:09.566" v="268"/>
          <ac:spMkLst>
            <pc:docMk/>
            <pc:sldMk cId="3295787978" sldId="1427"/>
            <ac:spMk id="22" creationId="{8B9FF58C-CE7A-4846-9E6F-0455DE0F80C0}"/>
          </ac:spMkLst>
        </pc:spChg>
        <pc:spChg chg="add del mod">
          <ac:chgData name="Hamlet Markarian" userId="4926d2b407f31d77" providerId="LiveId" clId="{0C5E0C79-E7FE-4A1B-9CD7-46CA820D8F52}" dt="2020-03-06T11:08:58.446" v="317"/>
          <ac:spMkLst>
            <pc:docMk/>
            <pc:sldMk cId="3295787978" sldId="1427"/>
            <ac:spMk id="23" creationId="{2C3DAFAA-0343-48C5-9538-02A85E288775}"/>
          </ac:spMkLst>
        </pc:spChg>
        <pc:spChg chg="add del mod">
          <ac:chgData name="Hamlet Markarian" userId="4926d2b407f31d77" providerId="LiveId" clId="{0C5E0C79-E7FE-4A1B-9CD7-46CA820D8F52}" dt="2020-03-06T11:06:14.253" v="251"/>
          <ac:spMkLst>
            <pc:docMk/>
            <pc:sldMk cId="3295787978" sldId="1427"/>
            <ac:spMk id="24" creationId="{EEE88EE3-0BDA-4AEF-8BB4-A9AC6D51ACAE}"/>
          </ac:spMkLst>
        </pc:spChg>
        <pc:spChg chg="add del mod">
          <ac:chgData name="Hamlet Markarian" userId="4926d2b407f31d77" providerId="LiveId" clId="{0C5E0C79-E7FE-4A1B-9CD7-46CA820D8F52}" dt="2020-03-06T11:04:32.666" v="207"/>
          <ac:spMkLst>
            <pc:docMk/>
            <pc:sldMk cId="3295787978" sldId="1427"/>
            <ac:spMk id="25" creationId="{CDFA8374-E9A9-4AB5-9790-C6852DF7860B}"/>
          </ac:spMkLst>
        </pc:spChg>
        <pc:spChg chg="del">
          <ac:chgData name="Hamlet Markarian" userId="4926d2b407f31d77" providerId="LiveId" clId="{0C5E0C79-E7FE-4A1B-9CD7-46CA820D8F52}" dt="2020-03-06T10:35:44.154" v="7" actId="478"/>
          <ac:spMkLst>
            <pc:docMk/>
            <pc:sldMk cId="3295787978" sldId="1427"/>
            <ac:spMk id="26" creationId="{0EDA78D2-89D7-4CB6-9C67-742D832CB272}"/>
          </ac:spMkLst>
        </pc:spChg>
        <pc:spChg chg="add del mod">
          <ac:chgData name="Hamlet Markarian" userId="4926d2b407f31d77" providerId="LiveId" clId="{0C5E0C79-E7FE-4A1B-9CD7-46CA820D8F52}" dt="2020-03-06T11:03:31.605" v="193" actId="478"/>
          <ac:spMkLst>
            <pc:docMk/>
            <pc:sldMk cId="3295787978" sldId="1427"/>
            <ac:spMk id="31" creationId="{38B26400-31A3-4A14-B61A-7C10A452D4F9}"/>
          </ac:spMkLst>
        </pc:spChg>
        <pc:spChg chg="add del mod">
          <ac:chgData name="Hamlet Markarian" userId="4926d2b407f31d77" providerId="LiveId" clId="{0C5E0C79-E7FE-4A1B-9CD7-46CA820D8F52}" dt="2020-03-06T11:03:31.123" v="192" actId="478"/>
          <ac:spMkLst>
            <pc:docMk/>
            <pc:sldMk cId="3295787978" sldId="1427"/>
            <ac:spMk id="32" creationId="{8F3C7EAA-65BC-4EE0-B4F5-FB9DD7EBED62}"/>
          </ac:spMkLst>
        </pc:spChg>
        <pc:spChg chg="add del mod">
          <ac:chgData name="Hamlet Markarian" userId="4926d2b407f31d77" providerId="LiveId" clId="{0C5E0C79-E7FE-4A1B-9CD7-46CA820D8F52}" dt="2020-03-06T11:03:30.075" v="191" actId="478"/>
          <ac:spMkLst>
            <pc:docMk/>
            <pc:sldMk cId="3295787978" sldId="1427"/>
            <ac:spMk id="33" creationId="{74A2BD77-1AA3-4EBF-90A5-5A11F0F47128}"/>
          </ac:spMkLst>
        </pc:spChg>
        <pc:spChg chg="add del mod">
          <ac:chgData name="Hamlet Markarian" userId="4926d2b407f31d77" providerId="LiveId" clId="{0C5E0C79-E7FE-4A1B-9CD7-46CA820D8F52}" dt="2020-03-06T11:03:29.338" v="190" actId="478"/>
          <ac:spMkLst>
            <pc:docMk/>
            <pc:sldMk cId="3295787978" sldId="1427"/>
            <ac:spMk id="34" creationId="{9ECBD222-B124-4400-9C68-86CA14520682}"/>
          </ac:spMkLst>
        </pc:spChg>
        <pc:spChg chg="add del mod">
          <ac:chgData name="Hamlet Markarian" userId="4926d2b407f31d77" providerId="LiveId" clId="{0C5E0C79-E7FE-4A1B-9CD7-46CA820D8F52}" dt="2020-03-06T11:03:28.375" v="189" actId="478"/>
          <ac:spMkLst>
            <pc:docMk/>
            <pc:sldMk cId="3295787978" sldId="1427"/>
            <ac:spMk id="35" creationId="{0A017185-113E-4A7B-B831-AC4752879687}"/>
          </ac:spMkLst>
        </pc:spChg>
        <pc:spChg chg="add del mod">
          <ac:chgData name="Hamlet Markarian" userId="4926d2b407f31d77" providerId="LiveId" clId="{0C5E0C79-E7FE-4A1B-9CD7-46CA820D8F52}" dt="2020-03-06T11:03:27.470" v="188" actId="478"/>
          <ac:spMkLst>
            <pc:docMk/>
            <pc:sldMk cId="3295787978" sldId="1427"/>
            <ac:spMk id="36" creationId="{3D2D7E36-9656-4ED8-8639-C5FAEFBB092E}"/>
          </ac:spMkLst>
        </pc:spChg>
        <pc:spChg chg="add del mod">
          <ac:chgData name="Hamlet Markarian" userId="4926d2b407f31d77" providerId="LiveId" clId="{0C5E0C79-E7FE-4A1B-9CD7-46CA820D8F52}" dt="2020-03-06T11:03:24.140" v="186" actId="478"/>
          <ac:spMkLst>
            <pc:docMk/>
            <pc:sldMk cId="3295787978" sldId="1427"/>
            <ac:spMk id="37" creationId="{43A138AE-AE33-41BC-AFCC-9F81B52CA936}"/>
          </ac:spMkLst>
        </pc:spChg>
        <pc:spChg chg="add del mod">
          <ac:chgData name="Hamlet Markarian" userId="4926d2b407f31d77" providerId="LiveId" clId="{0C5E0C79-E7FE-4A1B-9CD7-46CA820D8F52}" dt="2020-03-06T10:39:11.040" v="24" actId="478"/>
          <ac:spMkLst>
            <pc:docMk/>
            <pc:sldMk cId="3295787978" sldId="1427"/>
            <ac:spMk id="38" creationId="{20D9C70C-BD23-467E-A83E-B851C6A06B61}"/>
          </ac:spMkLst>
        </pc:spChg>
        <pc:spChg chg="add del mod">
          <ac:chgData name="Hamlet Markarian" userId="4926d2b407f31d77" providerId="LiveId" clId="{0C5E0C79-E7FE-4A1B-9CD7-46CA820D8F52}" dt="2020-03-06T11:03:25.319" v="187" actId="478"/>
          <ac:spMkLst>
            <pc:docMk/>
            <pc:sldMk cId="3295787978" sldId="1427"/>
            <ac:spMk id="39" creationId="{94F44057-6A13-4E05-BCFF-55CBA5EDC2AE}"/>
          </ac:spMkLst>
        </pc:spChg>
        <pc:spChg chg="add del mod">
          <ac:chgData name="Hamlet Markarian" userId="4926d2b407f31d77" providerId="LiveId" clId="{0C5E0C79-E7FE-4A1B-9CD7-46CA820D8F52}" dt="2020-03-06T11:07:09.566" v="268"/>
          <ac:spMkLst>
            <pc:docMk/>
            <pc:sldMk cId="3295787978" sldId="1427"/>
            <ac:spMk id="40" creationId="{B6AD510A-A26F-40C4-A266-384581031102}"/>
          </ac:spMkLst>
        </pc:spChg>
        <pc:spChg chg="add del mod">
          <ac:chgData name="Hamlet Markarian" userId="4926d2b407f31d77" providerId="LiveId" clId="{0C5E0C79-E7FE-4A1B-9CD7-46CA820D8F52}" dt="2020-03-06T11:07:51.397" v="285"/>
          <ac:spMkLst>
            <pc:docMk/>
            <pc:sldMk cId="3295787978" sldId="1427"/>
            <ac:spMk id="41" creationId="{2DFDD13B-A560-4571-B97B-8B47B82045A7}"/>
          </ac:spMkLst>
        </pc:spChg>
        <pc:spChg chg="add mod">
          <ac:chgData name="Hamlet Markarian" userId="4926d2b407f31d77" providerId="LiveId" clId="{0C5E0C79-E7FE-4A1B-9CD7-46CA820D8F52}" dt="2020-03-06T10:35:59.019" v="9" actId="1076"/>
          <ac:spMkLst>
            <pc:docMk/>
            <pc:sldMk cId="3295787978" sldId="1427"/>
            <ac:spMk id="42" creationId="{DFEC9486-AAC4-4E0B-84EC-1AEB95CBA7DE}"/>
          </ac:spMkLst>
        </pc:spChg>
        <pc:spChg chg="add del mod">
          <ac:chgData name="Hamlet Markarian" userId="4926d2b407f31d77" providerId="LiveId" clId="{0C5E0C79-E7FE-4A1B-9CD7-46CA820D8F52}" dt="2020-03-06T11:08:58.446" v="317"/>
          <ac:spMkLst>
            <pc:docMk/>
            <pc:sldMk cId="3295787978" sldId="1427"/>
            <ac:spMk id="43" creationId="{9E8BFFE3-FF10-423B-A954-3808C7F3F8C6}"/>
          </ac:spMkLst>
        </pc:spChg>
        <pc:spChg chg="add del mod">
          <ac:chgData name="Hamlet Markarian" userId="4926d2b407f31d77" providerId="LiveId" clId="{0C5E0C79-E7FE-4A1B-9CD7-46CA820D8F52}" dt="2020-03-06T11:04:32.666" v="207"/>
          <ac:spMkLst>
            <pc:docMk/>
            <pc:sldMk cId="3295787978" sldId="1427"/>
            <ac:spMk id="44" creationId="{CC0F97E9-9BF6-4C0B-A534-3D828B3FFCA3}"/>
          </ac:spMkLst>
        </pc:spChg>
        <pc:spChg chg="add del mod">
          <ac:chgData name="Hamlet Markarian" userId="4926d2b407f31d77" providerId="LiveId" clId="{0C5E0C79-E7FE-4A1B-9CD7-46CA820D8F52}" dt="2020-03-06T11:03:42.212" v="194" actId="478"/>
          <ac:spMkLst>
            <pc:docMk/>
            <pc:sldMk cId="3295787978" sldId="1427"/>
            <ac:spMk id="45" creationId="{4B726ADD-164E-475F-AEFE-F20B28A15B73}"/>
          </ac:spMkLst>
        </pc:spChg>
        <pc:spChg chg="add del mod">
          <ac:chgData name="Hamlet Markarian" userId="4926d2b407f31d77" providerId="LiveId" clId="{0C5E0C79-E7FE-4A1B-9CD7-46CA820D8F52}" dt="2020-03-06T11:06:14.253" v="251"/>
          <ac:spMkLst>
            <pc:docMk/>
            <pc:sldMk cId="3295787978" sldId="1427"/>
            <ac:spMk id="46" creationId="{AB1A4201-1FC1-4ECD-B947-18C422172286}"/>
          </ac:spMkLst>
        </pc:spChg>
        <pc:spChg chg="add del mod">
          <ac:chgData name="Hamlet Markarian" userId="4926d2b407f31d77" providerId="LiveId" clId="{0C5E0C79-E7FE-4A1B-9CD7-46CA820D8F52}" dt="2020-03-06T11:05:28.256" v="222"/>
          <ac:spMkLst>
            <pc:docMk/>
            <pc:sldMk cId="3295787978" sldId="1427"/>
            <ac:spMk id="47" creationId="{F45BD641-9271-4A30-934C-79D133B07558}"/>
          </ac:spMkLst>
        </pc:spChg>
        <pc:spChg chg="add del mod">
          <ac:chgData name="Hamlet Markarian" userId="4926d2b407f31d77" providerId="LiveId" clId="{0C5E0C79-E7FE-4A1B-9CD7-46CA820D8F52}" dt="2020-03-06T11:07:09.566" v="268"/>
          <ac:spMkLst>
            <pc:docMk/>
            <pc:sldMk cId="3295787978" sldId="1427"/>
            <ac:spMk id="48" creationId="{E1AC8305-58D1-4580-BA0A-27C7AA458929}"/>
          </ac:spMkLst>
        </pc:spChg>
        <pc:spChg chg="add del mod">
          <ac:chgData name="Hamlet Markarian" userId="4926d2b407f31d77" providerId="LiveId" clId="{0C5E0C79-E7FE-4A1B-9CD7-46CA820D8F52}" dt="2020-03-06T11:07:51.397" v="285"/>
          <ac:spMkLst>
            <pc:docMk/>
            <pc:sldMk cId="3295787978" sldId="1427"/>
            <ac:spMk id="49" creationId="{AE926CF8-0853-4CB9-84F9-FFEC307F6CBF}"/>
          </ac:spMkLst>
        </pc:spChg>
        <pc:spChg chg="add mod">
          <ac:chgData name="Hamlet Markarian" userId="4926d2b407f31d77" providerId="LiveId" clId="{0C5E0C79-E7FE-4A1B-9CD7-46CA820D8F52}" dt="2020-03-06T10:35:59.019" v="9" actId="1076"/>
          <ac:spMkLst>
            <pc:docMk/>
            <pc:sldMk cId="3295787978" sldId="1427"/>
            <ac:spMk id="50" creationId="{44CB93C1-5E97-47C1-9E79-ED361DFF88E4}"/>
          </ac:spMkLst>
        </pc:spChg>
        <pc:spChg chg="add del mod">
          <ac:chgData name="Hamlet Markarian" userId="4926d2b407f31d77" providerId="LiveId" clId="{0C5E0C79-E7FE-4A1B-9CD7-46CA820D8F52}" dt="2020-03-06T11:08:58.446" v="317"/>
          <ac:spMkLst>
            <pc:docMk/>
            <pc:sldMk cId="3295787978" sldId="1427"/>
            <ac:spMk id="51" creationId="{F9A73D43-1C8D-4841-9914-D15BD09CBCF3}"/>
          </ac:spMkLst>
        </pc:spChg>
        <pc:spChg chg="add del mod">
          <ac:chgData name="Hamlet Markarian" userId="4926d2b407f31d77" providerId="LiveId" clId="{0C5E0C79-E7FE-4A1B-9CD7-46CA820D8F52}" dt="2020-03-06T11:06:14.253" v="251"/>
          <ac:spMkLst>
            <pc:docMk/>
            <pc:sldMk cId="3295787978" sldId="1427"/>
            <ac:spMk id="52" creationId="{6014BBC6-CF98-4FEA-9B64-C37437514D4F}"/>
          </ac:spMkLst>
        </pc:spChg>
        <pc:spChg chg="add del mod">
          <ac:chgData name="Hamlet Markarian" userId="4926d2b407f31d77" providerId="LiveId" clId="{0C5E0C79-E7FE-4A1B-9CD7-46CA820D8F52}" dt="2020-03-06T11:05:28.256" v="222"/>
          <ac:spMkLst>
            <pc:docMk/>
            <pc:sldMk cId="3295787978" sldId="1427"/>
            <ac:spMk id="53" creationId="{5F3496FE-9D3E-4C8D-BC71-BDB0CE90681F}"/>
          </ac:spMkLst>
        </pc:spChg>
        <pc:spChg chg="add del mod">
          <ac:chgData name="Hamlet Markarian" userId="4926d2b407f31d77" providerId="LiveId" clId="{0C5E0C79-E7FE-4A1B-9CD7-46CA820D8F52}" dt="2020-03-06T11:03:42.212" v="194" actId="478"/>
          <ac:spMkLst>
            <pc:docMk/>
            <pc:sldMk cId="3295787978" sldId="1427"/>
            <ac:spMk id="54" creationId="{FD94E391-C4D4-4CFC-B43E-48B4599C2389}"/>
          </ac:spMkLst>
        </pc:spChg>
        <pc:spChg chg="add del mod">
          <ac:chgData name="Hamlet Markarian" userId="4926d2b407f31d77" providerId="LiveId" clId="{0C5E0C79-E7FE-4A1B-9CD7-46CA820D8F52}" dt="2020-03-06T11:04:32.666" v="207"/>
          <ac:spMkLst>
            <pc:docMk/>
            <pc:sldMk cId="3295787978" sldId="1427"/>
            <ac:spMk id="55" creationId="{454D5198-EACF-460B-BAAD-1E357DE9326D}"/>
          </ac:spMkLst>
        </pc:spChg>
        <pc:spChg chg="mod">
          <ac:chgData name="Hamlet Markarian" userId="4926d2b407f31d77" providerId="LiveId" clId="{0C5E0C79-E7FE-4A1B-9CD7-46CA820D8F52}" dt="2020-03-06T10:45:26.723" v="42"/>
          <ac:spMkLst>
            <pc:docMk/>
            <pc:sldMk cId="3295787978" sldId="1427"/>
            <ac:spMk id="56" creationId="{8B976E18-088A-41B9-A2F8-44B262AD79DF}"/>
          </ac:spMkLst>
        </pc:spChg>
        <pc:spChg chg="add del mod">
          <ac:chgData name="Hamlet Markarian" userId="4926d2b407f31d77" providerId="LiveId" clId="{0C5E0C79-E7FE-4A1B-9CD7-46CA820D8F52}" dt="2020-03-06T11:03:09.979" v="181" actId="478"/>
          <ac:spMkLst>
            <pc:docMk/>
            <pc:sldMk cId="3295787978" sldId="1427"/>
            <ac:spMk id="57" creationId="{10ED32CE-ED35-457C-ADDC-D0113CFF0998}"/>
          </ac:spMkLst>
        </pc:spChg>
        <pc:spChg chg="add del mod">
          <ac:chgData name="Hamlet Markarian" userId="4926d2b407f31d77" providerId="LiveId" clId="{0C5E0C79-E7FE-4A1B-9CD7-46CA820D8F52}" dt="2020-03-06T11:03:08.029" v="179" actId="478"/>
          <ac:spMkLst>
            <pc:docMk/>
            <pc:sldMk cId="3295787978" sldId="1427"/>
            <ac:spMk id="58" creationId="{3822A43F-7A3E-4C81-BD7B-E44EE31588E0}"/>
          </ac:spMkLst>
        </pc:spChg>
        <pc:spChg chg="add del mod">
          <ac:chgData name="Hamlet Markarian" userId="4926d2b407f31d77" providerId="LiveId" clId="{0C5E0C79-E7FE-4A1B-9CD7-46CA820D8F52}" dt="2020-03-06T11:03:09.238" v="180" actId="478"/>
          <ac:spMkLst>
            <pc:docMk/>
            <pc:sldMk cId="3295787978" sldId="1427"/>
            <ac:spMk id="59" creationId="{173ADEB9-4274-438E-B2A9-256B30C1C758}"/>
          </ac:spMkLst>
        </pc:spChg>
        <pc:spChg chg="add del mod">
          <ac:chgData name="Hamlet Markarian" userId="4926d2b407f31d77" providerId="LiveId" clId="{0C5E0C79-E7FE-4A1B-9CD7-46CA820D8F52}" dt="2020-03-06T11:03:11.353" v="182" actId="478"/>
          <ac:spMkLst>
            <pc:docMk/>
            <pc:sldMk cId="3295787978" sldId="1427"/>
            <ac:spMk id="60" creationId="{43329D9D-5677-4C4C-B0A4-1CFA654EFECB}"/>
          </ac:spMkLst>
        </pc:spChg>
        <pc:spChg chg="add del mod">
          <ac:chgData name="Hamlet Markarian" userId="4926d2b407f31d77" providerId="LiveId" clId="{0C5E0C79-E7FE-4A1B-9CD7-46CA820D8F52}" dt="2020-03-06T11:03:11.830" v="183" actId="478"/>
          <ac:spMkLst>
            <pc:docMk/>
            <pc:sldMk cId="3295787978" sldId="1427"/>
            <ac:spMk id="61" creationId="{A577E194-EBAC-4648-8902-3268A5DA1600}"/>
          </ac:spMkLst>
        </pc:spChg>
        <pc:spChg chg="add del mod">
          <ac:chgData name="Hamlet Markarian" userId="4926d2b407f31d77" providerId="LiveId" clId="{0C5E0C79-E7FE-4A1B-9CD7-46CA820D8F52}" dt="2020-03-06T11:03:12.472" v="184" actId="478"/>
          <ac:spMkLst>
            <pc:docMk/>
            <pc:sldMk cId="3295787978" sldId="1427"/>
            <ac:spMk id="62" creationId="{99F7B827-10C4-42D9-BE03-8305C144F551}"/>
          </ac:spMkLst>
        </pc:spChg>
        <pc:spChg chg="add del mod">
          <ac:chgData name="Hamlet Markarian" userId="4926d2b407f31d77" providerId="LiveId" clId="{0C5E0C79-E7FE-4A1B-9CD7-46CA820D8F52}" dt="2020-03-06T11:03:13.375" v="185" actId="478"/>
          <ac:spMkLst>
            <pc:docMk/>
            <pc:sldMk cId="3295787978" sldId="1427"/>
            <ac:spMk id="63" creationId="{FF6B9C53-1E18-4D91-8165-37C62B5789E3}"/>
          </ac:spMkLst>
        </pc:spChg>
        <pc:spChg chg="add del mod">
          <ac:chgData name="Hamlet Markarian" userId="4926d2b407f31d77" providerId="LiveId" clId="{0C5E0C79-E7FE-4A1B-9CD7-46CA820D8F52}" dt="2020-03-06T11:02:27.552" v="171" actId="478"/>
          <ac:spMkLst>
            <pc:docMk/>
            <pc:sldMk cId="3295787978" sldId="1427"/>
            <ac:spMk id="64" creationId="{F111CAD9-8E71-49CB-97E2-A054F29E91E7}"/>
          </ac:spMkLst>
        </pc:spChg>
        <pc:spChg chg="add del mod">
          <ac:chgData name="Hamlet Markarian" userId="4926d2b407f31d77" providerId="LiveId" clId="{0C5E0C79-E7FE-4A1B-9CD7-46CA820D8F52}" dt="2020-03-06T10:59:36.397" v="136" actId="478"/>
          <ac:spMkLst>
            <pc:docMk/>
            <pc:sldMk cId="3295787978" sldId="1427"/>
            <ac:spMk id="65" creationId="{3BF46A61-8F9E-4B06-B2CF-353DD034FF4A}"/>
          </ac:spMkLst>
        </pc:spChg>
        <pc:spChg chg="add del mod">
          <ac:chgData name="Hamlet Markarian" userId="4926d2b407f31d77" providerId="LiveId" clId="{0C5E0C79-E7FE-4A1B-9CD7-46CA820D8F52}" dt="2020-03-06T11:01:52.694" v="165" actId="478"/>
          <ac:spMkLst>
            <pc:docMk/>
            <pc:sldMk cId="3295787978" sldId="1427"/>
            <ac:spMk id="66" creationId="{BCEEE604-8A05-4051-A618-0B3428DBEA4E}"/>
          </ac:spMkLst>
        </pc:spChg>
        <pc:spChg chg="add del mod">
          <ac:chgData name="Hamlet Markarian" userId="4926d2b407f31d77" providerId="LiveId" clId="{0C5E0C79-E7FE-4A1B-9CD7-46CA820D8F52}" dt="2020-03-06T11:02:53.065" v="178" actId="478"/>
          <ac:spMkLst>
            <pc:docMk/>
            <pc:sldMk cId="3295787978" sldId="1427"/>
            <ac:spMk id="67" creationId="{2B58E673-D097-4D5D-957B-259C6E9CA0BF}"/>
          </ac:spMkLst>
        </pc:spChg>
        <pc:spChg chg="add del mod">
          <ac:chgData name="Hamlet Markarian" userId="4926d2b407f31d77" providerId="LiveId" clId="{0C5E0C79-E7FE-4A1B-9CD7-46CA820D8F52}" dt="2020-03-06T11:00:35.283" v="146" actId="478"/>
          <ac:spMkLst>
            <pc:docMk/>
            <pc:sldMk cId="3295787978" sldId="1427"/>
            <ac:spMk id="68" creationId="{21A2FDA8-9091-458B-88C5-75F47EE10DB0}"/>
          </ac:spMkLst>
        </pc:spChg>
        <pc:spChg chg="add del mod">
          <ac:chgData name="Hamlet Markarian" userId="4926d2b407f31d77" providerId="LiveId" clId="{0C5E0C79-E7FE-4A1B-9CD7-46CA820D8F52}" dt="2020-03-06T11:01:05.265" v="153" actId="478"/>
          <ac:spMkLst>
            <pc:docMk/>
            <pc:sldMk cId="3295787978" sldId="1427"/>
            <ac:spMk id="69" creationId="{6089EACB-B6F3-4494-BB49-BC6EAE49E02A}"/>
          </ac:spMkLst>
        </pc:spChg>
        <pc:spChg chg="add del mod">
          <ac:chgData name="Hamlet Markarian" userId="4926d2b407f31d77" providerId="LiveId" clId="{0C5E0C79-E7FE-4A1B-9CD7-46CA820D8F52}" dt="2020-03-06T11:01:22.792" v="158" actId="478"/>
          <ac:spMkLst>
            <pc:docMk/>
            <pc:sldMk cId="3295787978" sldId="1427"/>
            <ac:spMk id="70" creationId="{3A231C22-F98F-42E4-AB27-1F11AC7C05F6}"/>
          </ac:spMkLst>
        </pc:spChg>
        <pc:grpChg chg="add del mod">
          <ac:chgData name="Hamlet Markarian" userId="4926d2b407f31d77" providerId="LiveId" clId="{0C5E0C79-E7FE-4A1B-9CD7-46CA820D8F52}" dt="2020-03-06T10:36:21.821" v="15" actId="478"/>
          <ac:grpSpMkLst>
            <pc:docMk/>
            <pc:sldMk cId="3295787978" sldId="1427"/>
            <ac:grpSpMk id="9" creationId="{9E4D19C9-70CB-4DC5-9088-25BAE8C89AB7}"/>
          </ac:grpSpMkLst>
        </pc:grpChg>
        <pc:graphicFrameChg chg="del">
          <ac:chgData name="Hamlet Markarian" userId="4926d2b407f31d77" providerId="LiveId" clId="{0C5E0C79-E7FE-4A1B-9CD7-46CA820D8F52}" dt="2020-03-06T10:35:44.154" v="7" actId="478"/>
          <ac:graphicFrameMkLst>
            <pc:docMk/>
            <pc:sldMk cId="3295787978" sldId="1427"/>
            <ac:graphicFrameMk id="18" creationId="{8D6C24DE-A32A-4D56-A0CC-4D0925821E32}"/>
          </ac:graphicFrameMkLst>
        </pc:graphicFrameChg>
        <pc:cxnChg chg="mod">
          <ac:chgData name="Hamlet Markarian" userId="4926d2b407f31d77" providerId="LiveId" clId="{0C5E0C79-E7FE-4A1B-9CD7-46CA820D8F52}" dt="2020-03-06T10:36:21.821" v="15" actId="478"/>
          <ac:cxnSpMkLst>
            <pc:docMk/>
            <pc:sldMk cId="3295787978" sldId="1427"/>
            <ac:cxnSpMk id="11" creationId="{8B178983-BD14-4F21-95E5-DD58D9794242}"/>
          </ac:cxnSpMkLst>
        </pc:cxnChg>
        <pc:cxnChg chg="mod">
          <ac:chgData name="Hamlet Markarian" userId="4926d2b407f31d77" providerId="LiveId" clId="{0C5E0C79-E7FE-4A1B-9CD7-46CA820D8F52}" dt="2020-03-06T10:36:21.821" v="15" actId="478"/>
          <ac:cxnSpMkLst>
            <pc:docMk/>
            <pc:sldMk cId="3295787978" sldId="1427"/>
            <ac:cxnSpMk id="12" creationId="{E1823C80-E068-4C81-A3F0-BBF44CE12972}"/>
          </ac:cxnSpMkLst>
        </pc:cxnChg>
        <pc:cxnChg chg="mod">
          <ac:chgData name="Hamlet Markarian" userId="4926d2b407f31d77" providerId="LiveId" clId="{0C5E0C79-E7FE-4A1B-9CD7-46CA820D8F52}" dt="2020-03-06T10:36:21.821" v="15" actId="478"/>
          <ac:cxnSpMkLst>
            <pc:docMk/>
            <pc:sldMk cId="3295787978" sldId="1427"/>
            <ac:cxnSpMk id="13" creationId="{190728DC-DB02-4F94-BBAD-B51FA9946658}"/>
          </ac:cxnSpMkLst>
        </pc:cxnChg>
        <pc:cxnChg chg="add del mod">
          <ac:chgData name="Hamlet Markarian" userId="4926d2b407f31d77" providerId="LiveId" clId="{0C5E0C79-E7FE-4A1B-9CD7-46CA820D8F52}" dt="2020-03-06T11:07:51.397" v="285"/>
          <ac:cxnSpMkLst>
            <pc:docMk/>
            <pc:sldMk cId="3295787978" sldId="1427"/>
            <ac:cxnSpMk id="27" creationId="{70476228-875B-4BB9-B4A2-A5998EF266B0}"/>
          </ac:cxnSpMkLst>
        </pc:cxnChg>
        <pc:cxnChg chg="add mod">
          <ac:chgData name="Hamlet Markarian" userId="4926d2b407f31d77" providerId="LiveId" clId="{0C5E0C79-E7FE-4A1B-9CD7-46CA820D8F52}" dt="2020-03-06T10:35:59.019" v="9" actId="1076"/>
          <ac:cxnSpMkLst>
            <pc:docMk/>
            <pc:sldMk cId="3295787978" sldId="1427"/>
            <ac:cxnSpMk id="28" creationId="{06848B68-D3CA-46AE-8477-A24816E8918E}"/>
          </ac:cxnSpMkLst>
        </pc:cxnChg>
        <pc:cxnChg chg="add del mod">
          <ac:chgData name="Hamlet Markarian" userId="4926d2b407f31d77" providerId="LiveId" clId="{0C5E0C79-E7FE-4A1B-9CD7-46CA820D8F52}" dt="2020-03-06T11:03:42.212" v="194" actId="478"/>
          <ac:cxnSpMkLst>
            <pc:docMk/>
            <pc:sldMk cId="3295787978" sldId="1427"/>
            <ac:cxnSpMk id="29" creationId="{1D82F68E-C956-4258-96E8-84398507C0A6}"/>
          </ac:cxnSpMkLst>
        </pc:cxnChg>
        <pc:cxnChg chg="add del mod">
          <ac:chgData name="Hamlet Markarian" userId="4926d2b407f31d77" providerId="LiveId" clId="{0C5E0C79-E7FE-4A1B-9CD7-46CA820D8F52}" dt="2020-03-06T11:05:28.256" v="222"/>
          <ac:cxnSpMkLst>
            <pc:docMk/>
            <pc:sldMk cId="3295787978" sldId="1427"/>
            <ac:cxnSpMk id="30" creationId="{DEDCC095-0FEA-47AF-9144-4D2DD222E0EE}"/>
          </ac:cxnSpMkLst>
        </pc:cxnChg>
      </pc:sldChg>
      <pc:sldChg chg="addSp delSp modSp add">
        <pc:chgData name="Hamlet Markarian" userId="4926d2b407f31d77" providerId="LiveId" clId="{0C5E0C79-E7FE-4A1B-9CD7-46CA820D8F52}" dt="2020-03-10T08:49:01.045" v="2509" actId="1037"/>
        <pc:sldMkLst>
          <pc:docMk/>
          <pc:sldMk cId="2674373445" sldId="1428"/>
        </pc:sldMkLst>
        <pc:spChg chg="mod">
          <ac:chgData name="Hamlet Markarian" userId="4926d2b407f31d77" providerId="LiveId" clId="{0C5E0C79-E7FE-4A1B-9CD7-46CA820D8F52}" dt="2020-03-10T08:49:01.045" v="2509" actId="1037"/>
          <ac:spMkLst>
            <pc:docMk/>
            <pc:sldMk cId="2674373445" sldId="1428"/>
            <ac:spMk id="20" creationId="{2F2415B0-F1C4-4313-9038-A3884674CC46}"/>
          </ac:spMkLst>
        </pc:spChg>
        <pc:spChg chg="add mod">
          <ac:chgData name="Hamlet Markarian" userId="4926d2b407f31d77" providerId="LiveId" clId="{0C5E0C79-E7FE-4A1B-9CD7-46CA820D8F52}" dt="2020-03-06T11:59:41.606" v="1127" actId="1076"/>
          <ac:spMkLst>
            <pc:docMk/>
            <pc:sldMk cId="2674373445" sldId="1428"/>
            <ac:spMk id="34" creationId="{1E317A01-FD95-4C26-88B8-CAD177DA4158}"/>
          </ac:spMkLst>
        </pc:spChg>
        <pc:spChg chg="add mod">
          <ac:chgData name="Hamlet Markarian" userId="4926d2b407f31d77" providerId="LiveId" clId="{0C5E0C79-E7FE-4A1B-9CD7-46CA820D8F52}" dt="2020-03-06T12:00:04.271" v="1140" actId="1037"/>
          <ac:spMkLst>
            <pc:docMk/>
            <pc:sldMk cId="2674373445" sldId="1428"/>
            <ac:spMk id="35" creationId="{190B9BFC-6BC0-4BE5-958D-BAA8DB2437A5}"/>
          </ac:spMkLst>
        </pc:spChg>
        <pc:spChg chg="add mod">
          <ac:chgData name="Hamlet Markarian" userId="4926d2b407f31d77" providerId="LiveId" clId="{0C5E0C79-E7FE-4A1B-9CD7-46CA820D8F52}" dt="2020-03-06T11:59:31.387" v="1121" actId="20577"/>
          <ac:spMkLst>
            <pc:docMk/>
            <pc:sldMk cId="2674373445" sldId="1428"/>
            <ac:spMk id="38" creationId="{443C576B-6EC5-4E48-84A3-515AE1DE354E}"/>
          </ac:spMkLst>
        </pc:spChg>
        <pc:spChg chg="mod">
          <ac:chgData name="Hamlet Markarian" userId="4926d2b407f31d77" providerId="LiveId" clId="{0C5E0C79-E7FE-4A1B-9CD7-46CA820D8F52}" dt="2020-03-06T11:59:36.884" v="1126" actId="14100"/>
          <ac:spMkLst>
            <pc:docMk/>
            <pc:sldMk cId="2674373445" sldId="1428"/>
            <ac:spMk id="40" creationId="{2F0022BE-3EA9-44E4-9EEF-6726F27DA281}"/>
          </ac:spMkLst>
        </pc:spChg>
        <pc:spChg chg="del">
          <ac:chgData name="Hamlet Markarian" userId="4926d2b407f31d77" providerId="LiveId" clId="{0C5E0C79-E7FE-4A1B-9CD7-46CA820D8F52}" dt="2020-03-06T11:53:30.058" v="994" actId="478"/>
          <ac:spMkLst>
            <pc:docMk/>
            <pc:sldMk cId="2674373445" sldId="1428"/>
            <ac:spMk id="42" creationId="{19DF215D-B1F6-443F-924B-C2E81D72330D}"/>
          </ac:spMkLst>
        </pc:spChg>
        <pc:spChg chg="del">
          <ac:chgData name="Hamlet Markarian" userId="4926d2b407f31d77" providerId="LiveId" clId="{0C5E0C79-E7FE-4A1B-9CD7-46CA820D8F52}" dt="2020-03-06T11:53:27.398" v="993" actId="478"/>
          <ac:spMkLst>
            <pc:docMk/>
            <pc:sldMk cId="2674373445" sldId="1428"/>
            <ac:spMk id="45" creationId="{2133714B-6747-4B94-B13A-A4416A1BA29C}"/>
          </ac:spMkLst>
        </pc:spChg>
        <pc:spChg chg="del">
          <ac:chgData name="Hamlet Markarian" userId="4926d2b407f31d77" providerId="LiveId" clId="{0C5E0C79-E7FE-4A1B-9CD7-46CA820D8F52}" dt="2020-03-06T11:53:27.398" v="993" actId="478"/>
          <ac:spMkLst>
            <pc:docMk/>
            <pc:sldMk cId="2674373445" sldId="1428"/>
            <ac:spMk id="46" creationId="{981FB717-C097-43E3-9005-DDDA6B371C8E}"/>
          </ac:spMkLst>
        </pc:spChg>
        <pc:spChg chg="del">
          <ac:chgData name="Hamlet Markarian" userId="4926d2b407f31d77" providerId="LiveId" clId="{0C5E0C79-E7FE-4A1B-9CD7-46CA820D8F52}" dt="2020-03-06T11:53:27.398" v="993" actId="478"/>
          <ac:spMkLst>
            <pc:docMk/>
            <pc:sldMk cId="2674373445" sldId="1428"/>
            <ac:spMk id="47" creationId="{5D364978-CDC7-4A45-8431-CD114A17B37D}"/>
          </ac:spMkLst>
        </pc:spChg>
        <pc:spChg chg="del">
          <ac:chgData name="Hamlet Markarian" userId="4926d2b407f31d77" providerId="LiveId" clId="{0C5E0C79-E7FE-4A1B-9CD7-46CA820D8F52}" dt="2020-03-06T11:53:27.398" v="993" actId="478"/>
          <ac:spMkLst>
            <pc:docMk/>
            <pc:sldMk cId="2674373445" sldId="1428"/>
            <ac:spMk id="48" creationId="{666C7F2E-2B31-4302-8AF6-2F41580EE29D}"/>
          </ac:spMkLst>
        </pc:spChg>
        <pc:spChg chg="del">
          <ac:chgData name="Hamlet Markarian" userId="4926d2b407f31d77" providerId="LiveId" clId="{0C5E0C79-E7FE-4A1B-9CD7-46CA820D8F52}" dt="2020-03-06T11:53:27.398" v="993" actId="478"/>
          <ac:spMkLst>
            <pc:docMk/>
            <pc:sldMk cId="2674373445" sldId="1428"/>
            <ac:spMk id="49" creationId="{0CF9337C-4A50-4532-B7AF-A9BEA57664D7}"/>
          </ac:spMkLst>
        </pc:spChg>
        <pc:spChg chg="del">
          <ac:chgData name="Hamlet Markarian" userId="4926d2b407f31d77" providerId="LiveId" clId="{0C5E0C79-E7FE-4A1B-9CD7-46CA820D8F52}" dt="2020-03-06T11:53:27.398" v="993" actId="478"/>
          <ac:spMkLst>
            <pc:docMk/>
            <pc:sldMk cId="2674373445" sldId="1428"/>
            <ac:spMk id="50" creationId="{A4C45BB2-07BD-4C8A-A11F-AD31B4BF746A}"/>
          </ac:spMkLst>
        </pc:spChg>
        <pc:spChg chg="del">
          <ac:chgData name="Hamlet Markarian" userId="4926d2b407f31d77" providerId="LiveId" clId="{0C5E0C79-E7FE-4A1B-9CD7-46CA820D8F52}" dt="2020-03-06T11:53:27.398" v="993" actId="478"/>
          <ac:spMkLst>
            <pc:docMk/>
            <pc:sldMk cId="2674373445" sldId="1428"/>
            <ac:spMk id="51" creationId="{22E04132-51AC-4C7D-A474-1EE8B4D803D1}"/>
          </ac:spMkLst>
        </pc:spChg>
        <pc:spChg chg="del">
          <ac:chgData name="Hamlet Markarian" userId="4926d2b407f31d77" providerId="LiveId" clId="{0C5E0C79-E7FE-4A1B-9CD7-46CA820D8F52}" dt="2020-03-06T11:53:27.398" v="993" actId="478"/>
          <ac:spMkLst>
            <pc:docMk/>
            <pc:sldMk cId="2674373445" sldId="1428"/>
            <ac:spMk id="52" creationId="{BC813EB0-45B6-4FCD-928C-B8513B8903D8}"/>
          </ac:spMkLst>
        </pc:spChg>
        <pc:spChg chg="del">
          <ac:chgData name="Hamlet Markarian" userId="4926d2b407f31d77" providerId="LiveId" clId="{0C5E0C79-E7FE-4A1B-9CD7-46CA820D8F52}" dt="2020-03-06T11:53:27.398" v="993" actId="478"/>
          <ac:spMkLst>
            <pc:docMk/>
            <pc:sldMk cId="2674373445" sldId="1428"/>
            <ac:spMk id="53" creationId="{908D4C0A-B564-41DE-98B3-6F052DAEAE2F}"/>
          </ac:spMkLst>
        </pc:spChg>
        <pc:spChg chg="del">
          <ac:chgData name="Hamlet Markarian" userId="4926d2b407f31d77" providerId="LiveId" clId="{0C5E0C79-E7FE-4A1B-9CD7-46CA820D8F52}" dt="2020-03-06T11:53:27.398" v="993" actId="478"/>
          <ac:spMkLst>
            <pc:docMk/>
            <pc:sldMk cId="2674373445" sldId="1428"/>
            <ac:spMk id="54" creationId="{7BC3F58C-BCB1-4A26-B8D8-6E821223611D}"/>
          </ac:spMkLst>
        </pc:spChg>
        <pc:spChg chg="add mod">
          <ac:chgData name="Hamlet Markarian" userId="4926d2b407f31d77" providerId="LiveId" clId="{0C5E0C79-E7FE-4A1B-9CD7-46CA820D8F52}" dt="2020-03-06T11:59:41.606" v="1127" actId="1076"/>
          <ac:spMkLst>
            <pc:docMk/>
            <pc:sldMk cId="2674373445" sldId="1428"/>
            <ac:spMk id="56" creationId="{DE80960B-EC1E-46D1-AB2A-0832065A4F9D}"/>
          </ac:spMkLst>
        </pc:spChg>
        <pc:spChg chg="add mod">
          <ac:chgData name="Hamlet Markarian" userId="4926d2b407f31d77" providerId="LiveId" clId="{0C5E0C79-E7FE-4A1B-9CD7-46CA820D8F52}" dt="2020-03-06T12:00:04.271" v="1140" actId="1037"/>
          <ac:spMkLst>
            <pc:docMk/>
            <pc:sldMk cId="2674373445" sldId="1428"/>
            <ac:spMk id="57" creationId="{DA83D2FE-257D-49A5-AD59-BC47BE764EE0}"/>
          </ac:spMkLst>
        </pc:spChg>
        <pc:spChg chg="add mod">
          <ac:chgData name="Hamlet Markarian" userId="4926d2b407f31d77" providerId="LiveId" clId="{0C5E0C79-E7FE-4A1B-9CD7-46CA820D8F52}" dt="2020-03-06T11:59:19.799" v="1110" actId="164"/>
          <ac:spMkLst>
            <pc:docMk/>
            <pc:sldMk cId="2674373445" sldId="1428"/>
            <ac:spMk id="60" creationId="{9A795D9B-03DC-4A53-B3BB-2343CD6AF235}"/>
          </ac:spMkLst>
        </pc:spChg>
        <pc:spChg chg="del">
          <ac:chgData name="Hamlet Markarian" userId="4926d2b407f31d77" providerId="LiveId" clId="{0C5E0C79-E7FE-4A1B-9CD7-46CA820D8F52}" dt="2020-03-06T11:53:27.398" v="993" actId="478"/>
          <ac:spMkLst>
            <pc:docMk/>
            <pc:sldMk cId="2674373445" sldId="1428"/>
            <ac:spMk id="62" creationId="{D17CA10E-5CC6-4ACF-8A6B-12AE3F786253}"/>
          </ac:spMkLst>
        </pc:spChg>
        <pc:spChg chg="add mod">
          <ac:chgData name="Hamlet Markarian" userId="4926d2b407f31d77" providerId="LiveId" clId="{0C5E0C79-E7FE-4A1B-9CD7-46CA820D8F52}" dt="2020-03-06T11:59:41.606" v="1127" actId="1076"/>
          <ac:spMkLst>
            <pc:docMk/>
            <pc:sldMk cId="2674373445" sldId="1428"/>
            <ac:spMk id="63" creationId="{C34A2826-8090-43E8-ABDD-73EA712D351C}"/>
          </ac:spMkLst>
        </pc:spChg>
        <pc:spChg chg="add mod">
          <ac:chgData name="Hamlet Markarian" userId="4926d2b407f31d77" providerId="LiveId" clId="{0C5E0C79-E7FE-4A1B-9CD7-46CA820D8F52}" dt="2020-03-06T12:00:04.271" v="1140" actId="1037"/>
          <ac:spMkLst>
            <pc:docMk/>
            <pc:sldMk cId="2674373445" sldId="1428"/>
            <ac:spMk id="64" creationId="{14C2F48F-802E-43D3-842A-22AA4CEF535C}"/>
          </ac:spMkLst>
        </pc:spChg>
        <pc:spChg chg="del">
          <ac:chgData name="Hamlet Markarian" userId="4926d2b407f31d77" providerId="LiveId" clId="{0C5E0C79-E7FE-4A1B-9CD7-46CA820D8F52}" dt="2020-03-06T11:53:27.398" v="993" actId="478"/>
          <ac:spMkLst>
            <pc:docMk/>
            <pc:sldMk cId="2674373445" sldId="1428"/>
            <ac:spMk id="67" creationId="{F95EE6B2-1618-4798-91DA-CB7B679CA5D4}"/>
          </ac:spMkLst>
        </pc:spChg>
        <pc:spChg chg="del">
          <ac:chgData name="Hamlet Markarian" userId="4926d2b407f31d77" providerId="LiveId" clId="{0C5E0C79-E7FE-4A1B-9CD7-46CA820D8F52}" dt="2020-03-06T11:53:27.398" v="993" actId="478"/>
          <ac:spMkLst>
            <pc:docMk/>
            <pc:sldMk cId="2674373445" sldId="1428"/>
            <ac:spMk id="69" creationId="{79659BF2-4419-479F-812B-1ED7D5DA7432}"/>
          </ac:spMkLst>
        </pc:spChg>
        <pc:spChg chg="del">
          <ac:chgData name="Hamlet Markarian" userId="4926d2b407f31d77" providerId="LiveId" clId="{0C5E0C79-E7FE-4A1B-9CD7-46CA820D8F52}" dt="2020-03-06T11:53:27.398" v="993" actId="478"/>
          <ac:spMkLst>
            <pc:docMk/>
            <pc:sldMk cId="2674373445" sldId="1428"/>
            <ac:spMk id="71" creationId="{0EE551E4-8960-416E-A9C3-2699FC2D267F}"/>
          </ac:spMkLst>
        </pc:spChg>
        <pc:spChg chg="del">
          <ac:chgData name="Hamlet Markarian" userId="4926d2b407f31d77" providerId="LiveId" clId="{0C5E0C79-E7FE-4A1B-9CD7-46CA820D8F52}" dt="2020-03-06T11:53:27.398" v="993" actId="478"/>
          <ac:spMkLst>
            <pc:docMk/>
            <pc:sldMk cId="2674373445" sldId="1428"/>
            <ac:spMk id="72" creationId="{254F237D-5769-4C08-9F3A-44A5887AE0DB}"/>
          </ac:spMkLst>
        </pc:spChg>
        <pc:spChg chg="del">
          <ac:chgData name="Hamlet Markarian" userId="4926d2b407f31d77" providerId="LiveId" clId="{0C5E0C79-E7FE-4A1B-9CD7-46CA820D8F52}" dt="2020-03-06T11:53:27.398" v="993" actId="478"/>
          <ac:spMkLst>
            <pc:docMk/>
            <pc:sldMk cId="2674373445" sldId="1428"/>
            <ac:spMk id="75" creationId="{DA336D6A-F1BB-4738-A4D6-238477D2B016}"/>
          </ac:spMkLst>
        </pc:spChg>
        <pc:spChg chg="del">
          <ac:chgData name="Hamlet Markarian" userId="4926d2b407f31d77" providerId="LiveId" clId="{0C5E0C79-E7FE-4A1B-9CD7-46CA820D8F52}" dt="2020-03-06T11:53:27.398" v="993" actId="478"/>
          <ac:spMkLst>
            <pc:docMk/>
            <pc:sldMk cId="2674373445" sldId="1428"/>
            <ac:spMk id="79" creationId="{2C7979E6-B3D1-4FC5-9BD7-C6A3B94DA466}"/>
          </ac:spMkLst>
        </pc:spChg>
        <pc:spChg chg="del">
          <ac:chgData name="Hamlet Markarian" userId="4926d2b407f31d77" providerId="LiveId" clId="{0C5E0C79-E7FE-4A1B-9CD7-46CA820D8F52}" dt="2020-03-06T11:53:27.398" v="993" actId="478"/>
          <ac:spMkLst>
            <pc:docMk/>
            <pc:sldMk cId="2674373445" sldId="1428"/>
            <ac:spMk id="80" creationId="{15CF98C8-724A-4371-9799-DFCB6C30BB8B}"/>
          </ac:spMkLst>
        </pc:spChg>
        <pc:spChg chg="del">
          <ac:chgData name="Hamlet Markarian" userId="4926d2b407f31d77" providerId="LiveId" clId="{0C5E0C79-E7FE-4A1B-9CD7-46CA820D8F52}" dt="2020-03-06T11:53:27.398" v="993" actId="478"/>
          <ac:spMkLst>
            <pc:docMk/>
            <pc:sldMk cId="2674373445" sldId="1428"/>
            <ac:spMk id="81" creationId="{0B6D586B-E4C5-45D1-89B3-9369BC000133}"/>
          </ac:spMkLst>
        </pc:spChg>
        <pc:grpChg chg="add mod">
          <ac:chgData name="Hamlet Markarian" userId="4926d2b407f31d77" providerId="LiveId" clId="{0C5E0C79-E7FE-4A1B-9CD7-46CA820D8F52}" dt="2020-03-06T11:59:19.799" v="1110" actId="164"/>
          <ac:grpSpMkLst>
            <pc:docMk/>
            <pc:sldMk cId="2674373445" sldId="1428"/>
            <ac:grpSpMk id="5" creationId="{0A47CE84-23F9-4D30-973A-A1E5EA6A998B}"/>
          </ac:grpSpMkLst>
        </pc:grpChg>
        <pc:picChg chg="add mod">
          <ac:chgData name="Hamlet Markarian" userId="4926d2b407f31d77" providerId="LiveId" clId="{0C5E0C79-E7FE-4A1B-9CD7-46CA820D8F52}" dt="2020-03-06T12:00:04.271" v="1140" actId="1037"/>
          <ac:picMkLst>
            <pc:docMk/>
            <pc:sldMk cId="2674373445" sldId="1428"/>
            <ac:picMk id="4" creationId="{0DCC658E-C1BC-4A79-B2DB-0B2B957CFB47}"/>
          </ac:picMkLst>
        </pc:picChg>
        <pc:picChg chg="mod">
          <ac:chgData name="Hamlet Markarian" userId="4926d2b407f31d77" providerId="LiveId" clId="{0C5E0C79-E7FE-4A1B-9CD7-46CA820D8F52}" dt="2020-03-06T11:52:34.047" v="992" actId="207"/>
          <ac:picMkLst>
            <pc:docMk/>
            <pc:sldMk cId="2674373445" sldId="1428"/>
            <ac:picMk id="16" creationId="{E43002BD-C1DD-4C11-AA19-23F9CFE755D4}"/>
          </ac:picMkLst>
        </pc:picChg>
        <pc:picChg chg="add mod">
          <ac:chgData name="Hamlet Markarian" userId="4926d2b407f31d77" providerId="LiveId" clId="{0C5E0C79-E7FE-4A1B-9CD7-46CA820D8F52}" dt="2020-03-06T11:59:23.432" v="1116" actId="1035"/>
          <ac:picMkLst>
            <pc:docMk/>
            <pc:sldMk cId="2674373445" sldId="1428"/>
            <ac:picMk id="41" creationId="{E71CC29F-4F50-461A-9031-CCC533EA16A5}"/>
          </ac:picMkLst>
        </pc:picChg>
        <pc:picChg chg="mod">
          <ac:chgData name="Hamlet Markarian" userId="4926d2b407f31d77" providerId="LiveId" clId="{0C5E0C79-E7FE-4A1B-9CD7-46CA820D8F52}" dt="2020-03-06T11:55:19.989" v="1033" actId="1076"/>
          <ac:picMkLst>
            <pc:docMk/>
            <pc:sldMk cId="2674373445" sldId="1428"/>
            <ac:picMk id="43" creationId="{DDAEAB09-B344-4014-985B-092D925BC93A}"/>
          </ac:picMkLst>
        </pc:picChg>
        <pc:picChg chg="del">
          <ac:chgData name="Hamlet Markarian" userId="4926d2b407f31d77" providerId="LiveId" clId="{0C5E0C79-E7FE-4A1B-9CD7-46CA820D8F52}" dt="2020-03-06T11:53:30.058" v="994" actId="478"/>
          <ac:picMkLst>
            <pc:docMk/>
            <pc:sldMk cId="2674373445" sldId="1428"/>
            <ac:picMk id="44" creationId="{172BB694-FAF0-41C4-B3CE-F541D0F32B1A}"/>
          </ac:picMkLst>
        </pc:picChg>
        <pc:picChg chg="add mod">
          <ac:chgData name="Hamlet Markarian" userId="4926d2b407f31d77" providerId="LiveId" clId="{0C5E0C79-E7FE-4A1B-9CD7-46CA820D8F52}" dt="2020-03-06T12:00:04.271" v="1140" actId="1037"/>
          <ac:picMkLst>
            <pc:docMk/>
            <pc:sldMk cId="2674373445" sldId="1428"/>
            <ac:picMk id="58" creationId="{B277B0B3-8BBB-4F09-9E93-EABF8B24BB61}"/>
          </ac:picMkLst>
        </pc:picChg>
        <pc:picChg chg="add mod">
          <ac:chgData name="Hamlet Markarian" userId="4926d2b407f31d77" providerId="LiveId" clId="{0C5E0C79-E7FE-4A1B-9CD7-46CA820D8F52}" dt="2020-03-06T11:59:19.799" v="1110" actId="164"/>
          <ac:picMkLst>
            <pc:docMk/>
            <pc:sldMk cId="2674373445" sldId="1428"/>
            <ac:picMk id="61" creationId="{FF1C8158-907F-40CF-8F78-0F34E26D855D}"/>
          </ac:picMkLst>
        </pc:picChg>
        <pc:picChg chg="add mod">
          <ac:chgData name="Hamlet Markarian" userId="4926d2b407f31d77" providerId="LiveId" clId="{0C5E0C79-E7FE-4A1B-9CD7-46CA820D8F52}" dt="2020-03-06T12:00:04.271" v="1140" actId="1037"/>
          <ac:picMkLst>
            <pc:docMk/>
            <pc:sldMk cId="2674373445" sldId="1428"/>
            <ac:picMk id="65" creationId="{7E9C1501-6728-44BB-9FF8-64E4DD815BEB}"/>
          </ac:picMkLst>
        </pc:picChg>
        <pc:cxnChg chg="del">
          <ac:chgData name="Hamlet Markarian" userId="4926d2b407f31d77" providerId="LiveId" clId="{0C5E0C79-E7FE-4A1B-9CD7-46CA820D8F52}" dt="2020-03-06T11:52:07.435" v="990" actId="478"/>
          <ac:cxnSpMkLst>
            <pc:docMk/>
            <pc:sldMk cId="2674373445" sldId="1428"/>
            <ac:cxnSpMk id="39" creationId="{24521991-704F-458E-A881-CC4E4E810685}"/>
          </ac:cxnSpMkLst>
        </pc:cxnChg>
        <pc:cxnChg chg="del mod">
          <ac:chgData name="Hamlet Markarian" userId="4926d2b407f31d77" providerId="LiveId" clId="{0C5E0C79-E7FE-4A1B-9CD7-46CA820D8F52}" dt="2020-03-06T11:53:27.398" v="993" actId="478"/>
          <ac:cxnSpMkLst>
            <pc:docMk/>
            <pc:sldMk cId="2674373445" sldId="1428"/>
            <ac:cxnSpMk id="55" creationId="{53DA1885-E285-4E8A-AD18-C7BCACA57FFD}"/>
          </ac:cxnSpMkLst>
        </pc:cxnChg>
        <pc:cxnChg chg="del mod">
          <ac:chgData name="Hamlet Markarian" userId="4926d2b407f31d77" providerId="LiveId" clId="{0C5E0C79-E7FE-4A1B-9CD7-46CA820D8F52}" dt="2020-03-06T11:53:27.398" v="993" actId="478"/>
          <ac:cxnSpMkLst>
            <pc:docMk/>
            <pc:sldMk cId="2674373445" sldId="1428"/>
            <ac:cxnSpMk id="59" creationId="{F49D584D-EADB-4A90-89F0-08841B50F9F9}"/>
          </ac:cxnSpMkLst>
        </pc:cxnChg>
        <pc:cxnChg chg="del mod">
          <ac:chgData name="Hamlet Markarian" userId="4926d2b407f31d77" providerId="LiveId" clId="{0C5E0C79-E7FE-4A1B-9CD7-46CA820D8F52}" dt="2020-03-06T11:53:27.398" v="993" actId="478"/>
          <ac:cxnSpMkLst>
            <pc:docMk/>
            <pc:sldMk cId="2674373445" sldId="1428"/>
            <ac:cxnSpMk id="73" creationId="{A4B2F823-1273-4935-8898-EF60712A67B7}"/>
          </ac:cxnSpMkLst>
        </pc:cxnChg>
        <pc:cxnChg chg="del mod">
          <ac:chgData name="Hamlet Markarian" userId="4926d2b407f31d77" providerId="LiveId" clId="{0C5E0C79-E7FE-4A1B-9CD7-46CA820D8F52}" dt="2020-03-06T11:53:27.398" v="993" actId="478"/>
          <ac:cxnSpMkLst>
            <pc:docMk/>
            <pc:sldMk cId="2674373445" sldId="1428"/>
            <ac:cxnSpMk id="74" creationId="{9D49A044-1F17-45FD-A3E3-6C1C4392AFF8}"/>
          </ac:cxnSpMkLst>
        </pc:cxnChg>
      </pc:sldChg>
      <pc:sldChg chg="addSp delSp modSp add mod">
        <pc:chgData name="Hamlet Markarian" userId="4926d2b407f31d77" providerId="LiveId" clId="{0C5E0C79-E7FE-4A1B-9CD7-46CA820D8F52}" dt="2020-03-10T08:49:05.104" v="2519" actId="1037"/>
        <pc:sldMkLst>
          <pc:docMk/>
          <pc:sldMk cId="1358087691" sldId="1429"/>
        </pc:sldMkLst>
        <pc:spChg chg="add mod ord">
          <ac:chgData name="Hamlet Markarian" userId="4926d2b407f31d77" providerId="LiveId" clId="{0C5E0C79-E7FE-4A1B-9CD7-46CA820D8F52}" dt="2020-03-06T12:07:26.326" v="1195" actId="207"/>
          <ac:spMkLst>
            <pc:docMk/>
            <pc:sldMk cId="1358087691" sldId="1429"/>
            <ac:spMk id="3" creationId="{501D6F47-5C44-4A79-AC9F-5A67DEC8D889}"/>
          </ac:spMkLst>
        </pc:spChg>
        <pc:spChg chg="ord">
          <ac:chgData name="Hamlet Markarian" userId="4926d2b407f31d77" providerId="LiveId" clId="{0C5E0C79-E7FE-4A1B-9CD7-46CA820D8F52}" dt="2020-03-06T12:06:57.748" v="1188" actId="167"/>
          <ac:spMkLst>
            <pc:docMk/>
            <pc:sldMk cId="1358087691" sldId="1429"/>
            <ac:spMk id="19" creationId="{42101231-1855-46EE-A3D9-B84E75ACB56A}"/>
          </ac:spMkLst>
        </pc:spChg>
        <pc:spChg chg="mod">
          <ac:chgData name="Hamlet Markarian" userId="4926d2b407f31d77" providerId="LiveId" clId="{0C5E0C79-E7FE-4A1B-9CD7-46CA820D8F52}" dt="2020-03-10T08:49:05.104" v="2519" actId="1037"/>
          <ac:spMkLst>
            <pc:docMk/>
            <pc:sldMk cId="1358087691" sldId="1429"/>
            <ac:spMk id="20" creationId="{2F2415B0-F1C4-4313-9038-A3884674CC46}"/>
          </ac:spMkLst>
        </pc:spChg>
        <pc:spChg chg="add mod">
          <ac:chgData name="Hamlet Markarian" userId="4926d2b407f31d77" providerId="LiveId" clId="{0C5E0C79-E7FE-4A1B-9CD7-46CA820D8F52}" dt="2020-03-06T12:03:46.274" v="1159" actId="113"/>
          <ac:spMkLst>
            <pc:docMk/>
            <pc:sldMk cId="1358087691" sldId="1429"/>
            <ac:spMk id="21" creationId="{8E7C4A46-692B-4493-92FB-96E9173C17C3}"/>
          </ac:spMkLst>
        </pc:spChg>
        <pc:spChg chg="del">
          <ac:chgData name="Hamlet Markarian" userId="4926d2b407f31d77" providerId="LiveId" clId="{0C5E0C79-E7FE-4A1B-9CD7-46CA820D8F52}" dt="2020-03-06T12:00:38.377" v="1142" actId="478"/>
          <ac:spMkLst>
            <pc:docMk/>
            <pc:sldMk cId="1358087691" sldId="1429"/>
            <ac:spMk id="34" creationId="{1E317A01-FD95-4C26-88B8-CAD177DA4158}"/>
          </ac:spMkLst>
        </pc:spChg>
        <pc:spChg chg="del">
          <ac:chgData name="Hamlet Markarian" userId="4926d2b407f31d77" providerId="LiveId" clId="{0C5E0C79-E7FE-4A1B-9CD7-46CA820D8F52}" dt="2020-03-06T12:00:38.377" v="1142" actId="478"/>
          <ac:spMkLst>
            <pc:docMk/>
            <pc:sldMk cId="1358087691" sldId="1429"/>
            <ac:spMk id="35" creationId="{190B9BFC-6BC0-4BE5-958D-BAA8DB2437A5}"/>
          </ac:spMkLst>
        </pc:spChg>
        <pc:spChg chg="del">
          <ac:chgData name="Hamlet Markarian" userId="4926d2b407f31d77" providerId="LiveId" clId="{0C5E0C79-E7FE-4A1B-9CD7-46CA820D8F52}" dt="2020-03-06T12:00:38.377" v="1142" actId="478"/>
          <ac:spMkLst>
            <pc:docMk/>
            <pc:sldMk cId="1358087691" sldId="1429"/>
            <ac:spMk id="38" creationId="{443C576B-6EC5-4E48-84A3-515AE1DE354E}"/>
          </ac:spMkLst>
        </pc:spChg>
        <pc:spChg chg="del">
          <ac:chgData name="Hamlet Markarian" userId="4926d2b407f31d77" providerId="LiveId" clId="{0C5E0C79-E7FE-4A1B-9CD7-46CA820D8F52}" dt="2020-03-06T12:00:38.377" v="1142" actId="478"/>
          <ac:spMkLst>
            <pc:docMk/>
            <pc:sldMk cId="1358087691" sldId="1429"/>
            <ac:spMk id="40" creationId="{2F0022BE-3EA9-44E4-9EEF-6726F27DA281}"/>
          </ac:spMkLst>
        </pc:spChg>
        <pc:spChg chg="del">
          <ac:chgData name="Hamlet Markarian" userId="4926d2b407f31d77" providerId="LiveId" clId="{0C5E0C79-E7FE-4A1B-9CD7-46CA820D8F52}" dt="2020-03-06T12:00:38.377" v="1142" actId="478"/>
          <ac:spMkLst>
            <pc:docMk/>
            <pc:sldMk cId="1358087691" sldId="1429"/>
            <ac:spMk id="56" creationId="{DE80960B-EC1E-46D1-AB2A-0832065A4F9D}"/>
          </ac:spMkLst>
        </pc:spChg>
        <pc:spChg chg="del">
          <ac:chgData name="Hamlet Markarian" userId="4926d2b407f31d77" providerId="LiveId" clId="{0C5E0C79-E7FE-4A1B-9CD7-46CA820D8F52}" dt="2020-03-06T12:00:38.377" v="1142" actId="478"/>
          <ac:spMkLst>
            <pc:docMk/>
            <pc:sldMk cId="1358087691" sldId="1429"/>
            <ac:spMk id="57" creationId="{DA83D2FE-257D-49A5-AD59-BC47BE764EE0}"/>
          </ac:spMkLst>
        </pc:spChg>
        <pc:spChg chg="del">
          <ac:chgData name="Hamlet Markarian" userId="4926d2b407f31d77" providerId="LiveId" clId="{0C5E0C79-E7FE-4A1B-9CD7-46CA820D8F52}" dt="2020-03-06T12:00:38.377" v="1142" actId="478"/>
          <ac:spMkLst>
            <pc:docMk/>
            <pc:sldMk cId="1358087691" sldId="1429"/>
            <ac:spMk id="60" creationId="{9A795D9B-03DC-4A53-B3BB-2343CD6AF235}"/>
          </ac:spMkLst>
        </pc:spChg>
        <pc:spChg chg="del">
          <ac:chgData name="Hamlet Markarian" userId="4926d2b407f31d77" providerId="LiveId" clId="{0C5E0C79-E7FE-4A1B-9CD7-46CA820D8F52}" dt="2020-03-06T12:00:38.377" v="1142" actId="478"/>
          <ac:spMkLst>
            <pc:docMk/>
            <pc:sldMk cId="1358087691" sldId="1429"/>
            <ac:spMk id="63" creationId="{C34A2826-8090-43E8-ABDD-73EA712D351C}"/>
          </ac:spMkLst>
        </pc:spChg>
        <pc:spChg chg="del">
          <ac:chgData name="Hamlet Markarian" userId="4926d2b407f31d77" providerId="LiveId" clId="{0C5E0C79-E7FE-4A1B-9CD7-46CA820D8F52}" dt="2020-03-06T12:00:38.377" v="1142" actId="478"/>
          <ac:spMkLst>
            <pc:docMk/>
            <pc:sldMk cId="1358087691" sldId="1429"/>
            <ac:spMk id="64" creationId="{14C2F48F-802E-43D3-842A-22AA4CEF535C}"/>
          </ac:spMkLst>
        </pc:spChg>
        <pc:graphicFrameChg chg="add mod">
          <ac:chgData name="Hamlet Markarian" userId="4926d2b407f31d77" providerId="LiveId" clId="{0C5E0C79-E7FE-4A1B-9CD7-46CA820D8F52}" dt="2020-03-06T12:08:15.382" v="1199" actId="207"/>
          <ac:graphicFrameMkLst>
            <pc:docMk/>
            <pc:sldMk cId="1358087691" sldId="1429"/>
            <ac:graphicFrameMk id="22" creationId="{3670056D-D916-4BB8-8647-6142CDDCD91C}"/>
          </ac:graphicFrameMkLst>
        </pc:graphicFrameChg>
        <pc:picChg chg="del">
          <ac:chgData name="Hamlet Markarian" userId="4926d2b407f31d77" providerId="LiveId" clId="{0C5E0C79-E7FE-4A1B-9CD7-46CA820D8F52}" dt="2020-03-06T12:00:38.377" v="1142" actId="478"/>
          <ac:picMkLst>
            <pc:docMk/>
            <pc:sldMk cId="1358087691" sldId="1429"/>
            <ac:picMk id="4" creationId="{0DCC658E-C1BC-4A79-B2DB-0B2B957CFB47}"/>
          </ac:picMkLst>
        </pc:picChg>
        <pc:picChg chg="mod">
          <ac:chgData name="Hamlet Markarian" userId="4926d2b407f31d77" providerId="LiveId" clId="{0C5E0C79-E7FE-4A1B-9CD7-46CA820D8F52}" dt="2020-03-06T12:03:00.708" v="1147" actId="207"/>
          <ac:picMkLst>
            <pc:docMk/>
            <pc:sldMk cId="1358087691" sldId="1429"/>
            <ac:picMk id="16" creationId="{E43002BD-C1DD-4C11-AA19-23F9CFE755D4}"/>
          </ac:picMkLst>
        </pc:picChg>
        <pc:picChg chg="del">
          <ac:chgData name="Hamlet Markarian" userId="4926d2b407f31d77" providerId="LiveId" clId="{0C5E0C79-E7FE-4A1B-9CD7-46CA820D8F52}" dt="2020-03-06T12:00:38.377" v="1142" actId="478"/>
          <ac:picMkLst>
            <pc:docMk/>
            <pc:sldMk cId="1358087691" sldId="1429"/>
            <ac:picMk id="41" creationId="{E71CC29F-4F50-461A-9031-CCC533EA16A5}"/>
          </ac:picMkLst>
        </pc:picChg>
        <pc:picChg chg="del">
          <ac:chgData name="Hamlet Markarian" userId="4926d2b407f31d77" providerId="LiveId" clId="{0C5E0C79-E7FE-4A1B-9CD7-46CA820D8F52}" dt="2020-03-06T12:00:38.377" v="1142" actId="478"/>
          <ac:picMkLst>
            <pc:docMk/>
            <pc:sldMk cId="1358087691" sldId="1429"/>
            <ac:picMk id="43" creationId="{DDAEAB09-B344-4014-985B-092D925BC93A}"/>
          </ac:picMkLst>
        </pc:picChg>
        <pc:picChg chg="del">
          <ac:chgData name="Hamlet Markarian" userId="4926d2b407f31d77" providerId="LiveId" clId="{0C5E0C79-E7FE-4A1B-9CD7-46CA820D8F52}" dt="2020-03-06T12:00:38.377" v="1142" actId="478"/>
          <ac:picMkLst>
            <pc:docMk/>
            <pc:sldMk cId="1358087691" sldId="1429"/>
            <ac:picMk id="58" creationId="{B277B0B3-8BBB-4F09-9E93-EABF8B24BB61}"/>
          </ac:picMkLst>
        </pc:picChg>
        <pc:picChg chg="del">
          <ac:chgData name="Hamlet Markarian" userId="4926d2b407f31d77" providerId="LiveId" clId="{0C5E0C79-E7FE-4A1B-9CD7-46CA820D8F52}" dt="2020-03-06T12:00:38.377" v="1142" actId="478"/>
          <ac:picMkLst>
            <pc:docMk/>
            <pc:sldMk cId="1358087691" sldId="1429"/>
            <ac:picMk id="61" creationId="{FF1C8158-907F-40CF-8F78-0F34E26D855D}"/>
          </ac:picMkLst>
        </pc:picChg>
        <pc:picChg chg="del">
          <ac:chgData name="Hamlet Markarian" userId="4926d2b407f31d77" providerId="LiveId" clId="{0C5E0C79-E7FE-4A1B-9CD7-46CA820D8F52}" dt="2020-03-06T12:00:38.377" v="1142" actId="478"/>
          <ac:picMkLst>
            <pc:docMk/>
            <pc:sldMk cId="1358087691" sldId="1429"/>
            <ac:picMk id="65" creationId="{7E9C1501-6728-44BB-9FF8-64E4DD815BEB}"/>
          </ac:picMkLst>
        </pc:picChg>
      </pc:sldChg>
      <pc:sldChg chg="addSp delSp modSp add">
        <pc:chgData name="Hamlet Markarian" userId="4926d2b407f31d77" providerId="LiveId" clId="{0C5E0C79-E7FE-4A1B-9CD7-46CA820D8F52}" dt="2020-03-10T08:49:09.339" v="2529" actId="1037"/>
        <pc:sldMkLst>
          <pc:docMk/>
          <pc:sldMk cId="3984772633" sldId="1430"/>
        </pc:sldMkLst>
        <pc:spChg chg="del">
          <ac:chgData name="Hamlet Markarian" userId="4926d2b407f31d77" providerId="LiveId" clId="{0C5E0C79-E7FE-4A1B-9CD7-46CA820D8F52}" dt="2020-03-06T12:13:16" v="1227" actId="478"/>
          <ac:spMkLst>
            <pc:docMk/>
            <pc:sldMk cId="3984772633" sldId="1430"/>
            <ac:spMk id="3" creationId="{501D6F47-5C44-4A79-AC9F-5A67DEC8D889}"/>
          </ac:spMkLst>
        </pc:spChg>
        <pc:spChg chg="add mod">
          <ac:chgData name="Hamlet Markarian" userId="4926d2b407f31d77" providerId="LiveId" clId="{0C5E0C79-E7FE-4A1B-9CD7-46CA820D8F52}" dt="2020-03-06T12:26:45.670" v="1490" actId="27636"/>
          <ac:spMkLst>
            <pc:docMk/>
            <pc:sldMk cId="3984772633" sldId="1430"/>
            <ac:spMk id="9" creationId="{6839E180-C8D0-41FF-88CB-84A00ABA8457}"/>
          </ac:spMkLst>
        </pc:spChg>
        <pc:spChg chg="mod">
          <ac:chgData name="Hamlet Markarian" userId="4926d2b407f31d77" providerId="LiveId" clId="{0C5E0C79-E7FE-4A1B-9CD7-46CA820D8F52}" dt="2020-03-06T12:21:42.720" v="1389" actId="692"/>
          <ac:spMkLst>
            <pc:docMk/>
            <pc:sldMk cId="3984772633" sldId="1430"/>
            <ac:spMk id="12" creationId="{0038CF6E-91DC-4ACB-B0E9-C6FB2E768210}"/>
          </ac:spMkLst>
        </pc:spChg>
        <pc:spChg chg="mod">
          <ac:chgData name="Hamlet Markarian" userId="4926d2b407f31d77" providerId="LiveId" clId="{0C5E0C79-E7FE-4A1B-9CD7-46CA820D8F52}" dt="2020-03-06T12:21:42.720" v="1389" actId="692"/>
          <ac:spMkLst>
            <pc:docMk/>
            <pc:sldMk cId="3984772633" sldId="1430"/>
            <ac:spMk id="13" creationId="{F961E05F-F622-41FF-9F30-62D5C7F6449E}"/>
          </ac:spMkLst>
        </pc:spChg>
        <pc:spChg chg="mod">
          <ac:chgData name="Hamlet Markarian" userId="4926d2b407f31d77" providerId="LiveId" clId="{0C5E0C79-E7FE-4A1B-9CD7-46CA820D8F52}" dt="2020-03-06T12:21:42.720" v="1389" actId="692"/>
          <ac:spMkLst>
            <pc:docMk/>
            <pc:sldMk cId="3984772633" sldId="1430"/>
            <ac:spMk id="14" creationId="{9ADF1EFC-CE0A-485E-B6B5-7C8397A03D00}"/>
          </ac:spMkLst>
        </pc:spChg>
        <pc:spChg chg="mod">
          <ac:chgData name="Hamlet Markarian" userId="4926d2b407f31d77" providerId="LiveId" clId="{0C5E0C79-E7FE-4A1B-9CD7-46CA820D8F52}" dt="2020-03-06T12:21:42.720" v="1389" actId="692"/>
          <ac:spMkLst>
            <pc:docMk/>
            <pc:sldMk cId="3984772633" sldId="1430"/>
            <ac:spMk id="15" creationId="{765349FB-B458-482E-94DE-3FC105EBC8A2}"/>
          </ac:spMkLst>
        </pc:spChg>
        <pc:spChg chg="mod">
          <ac:chgData name="Hamlet Markarian" userId="4926d2b407f31d77" providerId="LiveId" clId="{0C5E0C79-E7FE-4A1B-9CD7-46CA820D8F52}" dt="2020-03-06T12:21:42.720" v="1389" actId="692"/>
          <ac:spMkLst>
            <pc:docMk/>
            <pc:sldMk cId="3984772633" sldId="1430"/>
            <ac:spMk id="17" creationId="{46E27BC5-4782-4C89-86CF-446D59A64273}"/>
          </ac:spMkLst>
        </pc:spChg>
        <pc:spChg chg="mod">
          <ac:chgData name="Hamlet Markarian" userId="4926d2b407f31d77" providerId="LiveId" clId="{0C5E0C79-E7FE-4A1B-9CD7-46CA820D8F52}" dt="2020-03-06T12:21:42.720" v="1389" actId="692"/>
          <ac:spMkLst>
            <pc:docMk/>
            <pc:sldMk cId="3984772633" sldId="1430"/>
            <ac:spMk id="18" creationId="{8915E8DF-55A2-4B29-99A1-80A64D5786CD}"/>
          </ac:spMkLst>
        </pc:spChg>
        <pc:spChg chg="ord">
          <ac:chgData name="Hamlet Markarian" userId="4926d2b407f31d77" providerId="LiveId" clId="{0C5E0C79-E7FE-4A1B-9CD7-46CA820D8F52}" dt="2020-03-06T12:17:39.034" v="1329" actId="167"/>
          <ac:spMkLst>
            <pc:docMk/>
            <pc:sldMk cId="3984772633" sldId="1430"/>
            <ac:spMk id="19" creationId="{42101231-1855-46EE-A3D9-B84E75ACB56A}"/>
          </ac:spMkLst>
        </pc:spChg>
        <pc:spChg chg="mod">
          <ac:chgData name="Hamlet Markarian" userId="4926d2b407f31d77" providerId="LiveId" clId="{0C5E0C79-E7FE-4A1B-9CD7-46CA820D8F52}" dt="2020-03-10T08:49:09.339" v="2529" actId="1037"/>
          <ac:spMkLst>
            <pc:docMk/>
            <pc:sldMk cId="3984772633" sldId="1430"/>
            <ac:spMk id="20" creationId="{2F2415B0-F1C4-4313-9038-A3884674CC46}"/>
          </ac:spMkLst>
        </pc:spChg>
        <pc:spChg chg="del">
          <ac:chgData name="Hamlet Markarian" userId="4926d2b407f31d77" providerId="LiveId" clId="{0C5E0C79-E7FE-4A1B-9CD7-46CA820D8F52}" dt="2020-03-06T12:13:16" v="1227" actId="478"/>
          <ac:spMkLst>
            <pc:docMk/>
            <pc:sldMk cId="3984772633" sldId="1430"/>
            <ac:spMk id="21" creationId="{8E7C4A46-692B-4493-92FB-96E9173C17C3}"/>
          </ac:spMkLst>
        </pc:spChg>
        <pc:spChg chg="mod">
          <ac:chgData name="Hamlet Markarian" userId="4926d2b407f31d77" providerId="LiveId" clId="{0C5E0C79-E7FE-4A1B-9CD7-46CA820D8F52}" dt="2020-03-06T12:21:42.720" v="1389" actId="692"/>
          <ac:spMkLst>
            <pc:docMk/>
            <pc:sldMk cId="3984772633" sldId="1430"/>
            <ac:spMk id="23" creationId="{66794FBD-874A-4AD7-BB0A-397396FA30E4}"/>
          </ac:spMkLst>
        </pc:spChg>
        <pc:spChg chg="mod">
          <ac:chgData name="Hamlet Markarian" userId="4926d2b407f31d77" providerId="LiveId" clId="{0C5E0C79-E7FE-4A1B-9CD7-46CA820D8F52}" dt="2020-03-06T12:21:42.720" v="1389" actId="692"/>
          <ac:spMkLst>
            <pc:docMk/>
            <pc:sldMk cId="3984772633" sldId="1430"/>
            <ac:spMk id="24" creationId="{10AEF865-6C04-4B5B-AC85-B7D10D8C5E98}"/>
          </ac:spMkLst>
        </pc:spChg>
        <pc:spChg chg="mod">
          <ac:chgData name="Hamlet Markarian" userId="4926d2b407f31d77" providerId="LiveId" clId="{0C5E0C79-E7FE-4A1B-9CD7-46CA820D8F52}" dt="2020-03-06T12:21:42.720" v="1389" actId="692"/>
          <ac:spMkLst>
            <pc:docMk/>
            <pc:sldMk cId="3984772633" sldId="1430"/>
            <ac:spMk id="25" creationId="{83D09077-6948-4685-BF6A-1C1F99DDAA16}"/>
          </ac:spMkLst>
        </pc:spChg>
        <pc:spChg chg="mod">
          <ac:chgData name="Hamlet Markarian" userId="4926d2b407f31d77" providerId="LiveId" clId="{0C5E0C79-E7FE-4A1B-9CD7-46CA820D8F52}" dt="2020-03-06T12:21:42.720" v="1389" actId="692"/>
          <ac:spMkLst>
            <pc:docMk/>
            <pc:sldMk cId="3984772633" sldId="1430"/>
            <ac:spMk id="26" creationId="{1A9F872D-9E4E-448A-986B-EB7068FF9D24}"/>
          </ac:spMkLst>
        </pc:spChg>
        <pc:spChg chg="mod">
          <ac:chgData name="Hamlet Markarian" userId="4926d2b407f31d77" providerId="LiveId" clId="{0C5E0C79-E7FE-4A1B-9CD7-46CA820D8F52}" dt="2020-03-06T12:21:42.720" v="1389" actId="692"/>
          <ac:spMkLst>
            <pc:docMk/>
            <pc:sldMk cId="3984772633" sldId="1430"/>
            <ac:spMk id="27" creationId="{F221E698-2CEB-4A33-9051-CB6E66EE23E4}"/>
          </ac:spMkLst>
        </pc:spChg>
        <pc:spChg chg="mod">
          <ac:chgData name="Hamlet Markarian" userId="4926d2b407f31d77" providerId="LiveId" clId="{0C5E0C79-E7FE-4A1B-9CD7-46CA820D8F52}" dt="2020-03-06T12:21:42.720" v="1389" actId="692"/>
          <ac:spMkLst>
            <pc:docMk/>
            <pc:sldMk cId="3984772633" sldId="1430"/>
            <ac:spMk id="28" creationId="{94005CD8-8F95-4000-858F-EBD81A518CE3}"/>
          </ac:spMkLst>
        </pc:spChg>
        <pc:spChg chg="mod">
          <ac:chgData name="Hamlet Markarian" userId="4926d2b407f31d77" providerId="LiveId" clId="{0C5E0C79-E7FE-4A1B-9CD7-46CA820D8F52}" dt="2020-03-06T12:21:42.720" v="1389" actId="692"/>
          <ac:spMkLst>
            <pc:docMk/>
            <pc:sldMk cId="3984772633" sldId="1430"/>
            <ac:spMk id="29" creationId="{C25B2941-C3E1-4CE2-A695-70A858585265}"/>
          </ac:spMkLst>
        </pc:spChg>
        <pc:spChg chg="mod">
          <ac:chgData name="Hamlet Markarian" userId="4926d2b407f31d77" providerId="LiveId" clId="{0C5E0C79-E7FE-4A1B-9CD7-46CA820D8F52}" dt="2020-03-06T12:21:42.720" v="1389" actId="692"/>
          <ac:spMkLst>
            <pc:docMk/>
            <pc:sldMk cId="3984772633" sldId="1430"/>
            <ac:spMk id="30" creationId="{E8B559BC-A9AF-4FAD-BA2E-D40E85B46985}"/>
          </ac:spMkLst>
        </pc:spChg>
        <pc:spChg chg="mod">
          <ac:chgData name="Hamlet Markarian" userId="4926d2b407f31d77" providerId="LiveId" clId="{0C5E0C79-E7FE-4A1B-9CD7-46CA820D8F52}" dt="2020-03-06T12:21:42.720" v="1389" actId="692"/>
          <ac:spMkLst>
            <pc:docMk/>
            <pc:sldMk cId="3984772633" sldId="1430"/>
            <ac:spMk id="31" creationId="{F283D0CC-D73E-4EE7-891A-E7729B381EB1}"/>
          </ac:spMkLst>
        </pc:spChg>
        <pc:spChg chg="mod">
          <ac:chgData name="Hamlet Markarian" userId="4926d2b407f31d77" providerId="LiveId" clId="{0C5E0C79-E7FE-4A1B-9CD7-46CA820D8F52}" dt="2020-03-06T12:21:42.720" v="1389" actId="692"/>
          <ac:spMkLst>
            <pc:docMk/>
            <pc:sldMk cId="3984772633" sldId="1430"/>
            <ac:spMk id="32" creationId="{F86BEB37-C838-4D79-9DCA-D598A33F8DE9}"/>
          </ac:spMkLst>
        </pc:spChg>
        <pc:spChg chg="mod">
          <ac:chgData name="Hamlet Markarian" userId="4926d2b407f31d77" providerId="LiveId" clId="{0C5E0C79-E7FE-4A1B-9CD7-46CA820D8F52}" dt="2020-03-06T12:21:42.720" v="1389" actId="692"/>
          <ac:spMkLst>
            <pc:docMk/>
            <pc:sldMk cId="3984772633" sldId="1430"/>
            <ac:spMk id="33" creationId="{665B95FA-A017-4EDE-9E7F-A344EB3D98F8}"/>
          </ac:spMkLst>
        </pc:spChg>
        <pc:spChg chg="mod">
          <ac:chgData name="Hamlet Markarian" userId="4926d2b407f31d77" providerId="LiveId" clId="{0C5E0C79-E7FE-4A1B-9CD7-46CA820D8F52}" dt="2020-03-06T12:21:42.720" v="1389" actId="692"/>
          <ac:spMkLst>
            <pc:docMk/>
            <pc:sldMk cId="3984772633" sldId="1430"/>
            <ac:spMk id="34" creationId="{D28CE078-C21A-4E19-B46F-6ED413617E7B}"/>
          </ac:spMkLst>
        </pc:spChg>
        <pc:spChg chg="mod">
          <ac:chgData name="Hamlet Markarian" userId="4926d2b407f31d77" providerId="LiveId" clId="{0C5E0C79-E7FE-4A1B-9CD7-46CA820D8F52}" dt="2020-03-06T12:21:42.720" v="1389" actId="692"/>
          <ac:spMkLst>
            <pc:docMk/>
            <pc:sldMk cId="3984772633" sldId="1430"/>
            <ac:spMk id="35" creationId="{F8C2A57F-D181-486B-A143-65857CD95C64}"/>
          </ac:spMkLst>
        </pc:spChg>
        <pc:spChg chg="mod">
          <ac:chgData name="Hamlet Markarian" userId="4926d2b407f31d77" providerId="LiveId" clId="{0C5E0C79-E7FE-4A1B-9CD7-46CA820D8F52}" dt="2020-03-06T12:21:42.720" v="1389" actId="692"/>
          <ac:spMkLst>
            <pc:docMk/>
            <pc:sldMk cId="3984772633" sldId="1430"/>
            <ac:spMk id="36" creationId="{8C8E621A-E520-411E-B261-122FC93A82BC}"/>
          </ac:spMkLst>
        </pc:spChg>
        <pc:spChg chg="mod">
          <ac:chgData name="Hamlet Markarian" userId="4926d2b407f31d77" providerId="LiveId" clId="{0C5E0C79-E7FE-4A1B-9CD7-46CA820D8F52}" dt="2020-03-06T12:21:42.720" v="1389" actId="692"/>
          <ac:spMkLst>
            <pc:docMk/>
            <pc:sldMk cId="3984772633" sldId="1430"/>
            <ac:spMk id="37" creationId="{60406052-C32D-426D-8431-34CFBF87F2D9}"/>
          </ac:spMkLst>
        </pc:spChg>
        <pc:spChg chg="mod">
          <ac:chgData name="Hamlet Markarian" userId="4926d2b407f31d77" providerId="LiveId" clId="{0C5E0C79-E7FE-4A1B-9CD7-46CA820D8F52}" dt="2020-03-06T12:21:42.720" v="1389" actId="692"/>
          <ac:spMkLst>
            <pc:docMk/>
            <pc:sldMk cId="3984772633" sldId="1430"/>
            <ac:spMk id="38" creationId="{D5BCB37F-28CA-426D-935E-B19AA28AF6AF}"/>
          </ac:spMkLst>
        </pc:spChg>
        <pc:spChg chg="mod">
          <ac:chgData name="Hamlet Markarian" userId="4926d2b407f31d77" providerId="LiveId" clId="{0C5E0C79-E7FE-4A1B-9CD7-46CA820D8F52}" dt="2020-03-06T12:21:42.720" v="1389" actId="692"/>
          <ac:spMkLst>
            <pc:docMk/>
            <pc:sldMk cId="3984772633" sldId="1430"/>
            <ac:spMk id="39" creationId="{EE01E093-2CFD-4533-8EC1-55B38108E7B5}"/>
          </ac:spMkLst>
        </pc:spChg>
        <pc:spChg chg="mod">
          <ac:chgData name="Hamlet Markarian" userId="4926d2b407f31d77" providerId="LiveId" clId="{0C5E0C79-E7FE-4A1B-9CD7-46CA820D8F52}" dt="2020-03-06T12:21:42.720" v="1389" actId="692"/>
          <ac:spMkLst>
            <pc:docMk/>
            <pc:sldMk cId="3984772633" sldId="1430"/>
            <ac:spMk id="40" creationId="{593E6FE5-71E0-43C0-8509-60160AFEB331}"/>
          </ac:spMkLst>
        </pc:spChg>
        <pc:spChg chg="mod">
          <ac:chgData name="Hamlet Markarian" userId="4926d2b407f31d77" providerId="LiveId" clId="{0C5E0C79-E7FE-4A1B-9CD7-46CA820D8F52}" dt="2020-03-06T12:21:42.720" v="1389" actId="692"/>
          <ac:spMkLst>
            <pc:docMk/>
            <pc:sldMk cId="3984772633" sldId="1430"/>
            <ac:spMk id="41" creationId="{85AD33CC-B217-4B46-8FB7-AC44EEA9DC89}"/>
          </ac:spMkLst>
        </pc:spChg>
        <pc:spChg chg="mod">
          <ac:chgData name="Hamlet Markarian" userId="4926d2b407f31d77" providerId="LiveId" clId="{0C5E0C79-E7FE-4A1B-9CD7-46CA820D8F52}" dt="2020-03-06T12:21:42.720" v="1389" actId="692"/>
          <ac:spMkLst>
            <pc:docMk/>
            <pc:sldMk cId="3984772633" sldId="1430"/>
            <ac:spMk id="42" creationId="{59E1D26D-0575-44A8-A71E-7B1A9A169C8D}"/>
          </ac:spMkLst>
        </pc:spChg>
        <pc:spChg chg="mod">
          <ac:chgData name="Hamlet Markarian" userId="4926d2b407f31d77" providerId="LiveId" clId="{0C5E0C79-E7FE-4A1B-9CD7-46CA820D8F52}" dt="2020-03-06T12:21:42.720" v="1389" actId="692"/>
          <ac:spMkLst>
            <pc:docMk/>
            <pc:sldMk cId="3984772633" sldId="1430"/>
            <ac:spMk id="43" creationId="{2FD1411E-187B-46AC-9DF4-A736DCC513D6}"/>
          </ac:spMkLst>
        </pc:spChg>
        <pc:spChg chg="mod">
          <ac:chgData name="Hamlet Markarian" userId="4926d2b407f31d77" providerId="LiveId" clId="{0C5E0C79-E7FE-4A1B-9CD7-46CA820D8F52}" dt="2020-03-06T12:21:42.720" v="1389" actId="692"/>
          <ac:spMkLst>
            <pc:docMk/>
            <pc:sldMk cId="3984772633" sldId="1430"/>
            <ac:spMk id="44" creationId="{C4466E6B-85D8-4904-824D-919C007BA96A}"/>
          </ac:spMkLst>
        </pc:spChg>
        <pc:spChg chg="mod">
          <ac:chgData name="Hamlet Markarian" userId="4926d2b407f31d77" providerId="LiveId" clId="{0C5E0C79-E7FE-4A1B-9CD7-46CA820D8F52}" dt="2020-03-06T12:21:42.720" v="1389" actId="692"/>
          <ac:spMkLst>
            <pc:docMk/>
            <pc:sldMk cId="3984772633" sldId="1430"/>
            <ac:spMk id="45" creationId="{FAAD92E1-6A39-40C5-B4D4-8C3BABA2FF61}"/>
          </ac:spMkLst>
        </pc:spChg>
        <pc:spChg chg="mod">
          <ac:chgData name="Hamlet Markarian" userId="4926d2b407f31d77" providerId="LiveId" clId="{0C5E0C79-E7FE-4A1B-9CD7-46CA820D8F52}" dt="2020-03-06T12:21:42.720" v="1389" actId="692"/>
          <ac:spMkLst>
            <pc:docMk/>
            <pc:sldMk cId="3984772633" sldId="1430"/>
            <ac:spMk id="46" creationId="{61D5263D-E90F-4F5B-903D-5793DA8BC548}"/>
          </ac:spMkLst>
        </pc:spChg>
        <pc:spChg chg="mod">
          <ac:chgData name="Hamlet Markarian" userId="4926d2b407f31d77" providerId="LiveId" clId="{0C5E0C79-E7FE-4A1B-9CD7-46CA820D8F52}" dt="2020-03-06T12:21:42.720" v="1389" actId="692"/>
          <ac:spMkLst>
            <pc:docMk/>
            <pc:sldMk cId="3984772633" sldId="1430"/>
            <ac:spMk id="47" creationId="{F88C8151-2FBF-43C0-991D-E470DF88700C}"/>
          </ac:spMkLst>
        </pc:spChg>
        <pc:spChg chg="mod">
          <ac:chgData name="Hamlet Markarian" userId="4926d2b407f31d77" providerId="LiveId" clId="{0C5E0C79-E7FE-4A1B-9CD7-46CA820D8F52}" dt="2020-03-06T12:21:42.720" v="1389" actId="692"/>
          <ac:spMkLst>
            <pc:docMk/>
            <pc:sldMk cId="3984772633" sldId="1430"/>
            <ac:spMk id="48" creationId="{FFB18AFB-024C-4837-A7E0-195780B50964}"/>
          </ac:spMkLst>
        </pc:spChg>
        <pc:spChg chg="mod">
          <ac:chgData name="Hamlet Markarian" userId="4926d2b407f31d77" providerId="LiveId" clId="{0C5E0C79-E7FE-4A1B-9CD7-46CA820D8F52}" dt="2020-03-06T12:21:42.720" v="1389" actId="692"/>
          <ac:spMkLst>
            <pc:docMk/>
            <pc:sldMk cId="3984772633" sldId="1430"/>
            <ac:spMk id="49" creationId="{C0FF9EB2-B265-4196-89C3-4B6F781E456D}"/>
          </ac:spMkLst>
        </pc:spChg>
        <pc:spChg chg="mod">
          <ac:chgData name="Hamlet Markarian" userId="4926d2b407f31d77" providerId="LiveId" clId="{0C5E0C79-E7FE-4A1B-9CD7-46CA820D8F52}" dt="2020-03-06T12:21:42.720" v="1389" actId="692"/>
          <ac:spMkLst>
            <pc:docMk/>
            <pc:sldMk cId="3984772633" sldId="1430"/>
            <ac:spMk id="50" creationId="{2E9CDA1D-4233-4C15-84F4-3DEBA9B45771}"/>
          </ac:spMkLst>
        </pc:spChg>
        <pc:spChg chg="mod">
          <ac:chgData name="Hamlet Markarian" userId="4926d2b407f31d77" providerId="LiveId" clId="{0C5E0C79-E7FE-4A1B-9CD7-46CA820D8F52}" dt="2020-03-06T12:21:42.720" v="1389" actId="692"/>
          <ac:spMkLst>
            <pc:docMk/>
            <pc:sldMk cId="3984772633" sldId="1430"/>
            <ac:spMk id="51" creationId="{993285B9-1BAA-4923-ACA6-CF12E83D0B17}"/>
          </ac:spMkLst>
        </pc:spChg>
        <pc:spChg chg="mod">
          <ac:chgData name="Hamlet Markarian" userId="4926d2b407f31d77" providerId="LiveId" clId="{0C5E0C79-E7FE-4A1B-9CD7-46CA820D8F52}" dt="2020-03-06T12:21:42.720" v="1389" actId="692"/>
          <ac:spMkLst>
            <pc:docMk/>
            <pc:sldMk cId="3984772633" sldId="1430"/>
            <ac:spMk id="52" creationId="{1FB72803-ECB5-4F93-99B2-5A76B981EDAB}"/>
          </ac:spMkLst>
        </pc:spChg>
        <pc:spChg chg="mod">
          <ac:chgData name="Hamlet Markarian" userId="4926d2b407f31d77" providerId="LiveId" clId="{0C5E0C79-E7FE-4A1B-9CD7-46CA820D8F52}" dt="2020-03-06T12:21:42.720" v="1389" actId="692"/>
          <ac:spMkLst>
            <pc:docMk/>
            <pc:sldMk cId="3984772633" sldId="1430"/>
            <ac:spMk id="53" creationId="{758652C1-FCD4-4113-BCF9-D34CA211E1BF}"/>
          </ac:spMkLst>
        </pc:spChg>
        <pc:spChg chg="mod">
          <ac:chgData name="Hamlet Markarian" userId="4926d2b407f31d77" providerId="LiveId" clId="{0C5E0C79-E7FE-4A1B-9CD7-46CA820D8F52}" dt="2020-03-06T12:21:42.720" v="1389" actId="692"/>
          <ac:spMkLst>
            <pc:docMk/>
            <pc:sldMk cId="3984772633" sldId="1430"/>
            <ac:spMk id="54" creationId="{52D3B5A0-FC2D-4D9D-86E7-0D6DE9A1E665}"/>
          </ac:spMkLst>
        </pc:spChg>
        <pc:spChg chg="mod">
          <ac:chgData name="Hamlet Markarian" userId="4926d2b407f31d77" providerId="LiveId" clId="{0C5E0C79-E7FE-4A1B-9CD7-46CA820D8F52}" dt="2020-03-06T12:21:42.720" v="1389" actId="692"/>
          <ac:spMkLst>
            <pc:docMk/>
            <pc:sldMk cId="3984772633" sldId="1430"/>
            <ac:spMk id="55" creationId="{D945D8A6-BDB0-4042-ABD4-70C10DD972D2}"/>
          </ac:spMkLst>
        </pc:spChg>
        <pc:spChg chg="mod">
          <ac:chgData name="Hamlet Markarian" userId="4926d2b407f31d77" providerId="LiveId" clId="{0C5E0C79-E7FE-4A1B-9CD7-46CA820D8F52}" dt="2020-03-06T12:21:42.720" v="1389" actId="692"/>
          <ac:spMkLst>
            <pc:docMk/>
            <pc:sldMk cId="3984772633" sldId="1430"/>
            <ac:spMk id="56" creationId="{0B0F4D86-9AFA-4540-BA4C-6A229E55B9AE}"/>
          </ac:spMkLst>
        </pc:spChg>
        <pc:spChg chg="mod">
          <ac:chgData name="Hamlet Markarian" userId="4926d2b407f31d77" providerId="LiveId" clId="{0C5E0C79-E7FE-4A1B-9CD7-46CA820D8F52}" dt="2020-03-06T12:21:42.720" v="1389" actId="692"/>
          <ac:spMkLst>
            <pc:docMk/>
            <pc:sldMk cId="3984772633" sldId="1430"/>
            <ac:spMk id="57" creationId="{F3365D77-2726-4914-9643-CA2F808F4BED}"/>
          </ac:spMkLst>
        </pc:spChg>
        <pc:spChg chg="mod">
          <ac:chgData name="Hamlet Markarian" userId="4926d2b407f31d77" providerId="LiveId" clId="{0C5E0C79-E7FE-4A1B-9CD7-46CA820D8F52}" dt="2020-03-06T12:21:42.720" v="1389" actId="692"/>
          <ac:spMkLst>
            <pc:docMk/>
            <pc:sldMk cId="3984772633" sldId="1430"/>
            <ac:spMk id="58" creationId="{3277110D-3A70-45B1-A6CD-4A42365FC410}"/>
          </ac:spMkLst>
        </pc:spChg>
        <pc:spChg chg="mod">
          <ac:chgData name="Hamlet Markarian" userId="4926d2b407f31d77" providerId="LiveId" clId="{0C5E0C79-E7FE-4A1B-9CD7-46CA820D8F52}" dt="2020-03-06T12:21:42.720" v="1389" actId="692"/>
          <ac:spMkLst>
            <pc:docMk/>
            <pc:sldMk cId="3984772633" sldId="1430"/>
            <ac:spMk id="59" creationId="{42172223-826A-4889-B5A5-CB00790C8DF7}"/>
          </ac:spMkLst>
        </pc:spChg>
        <pc:spChg chg="mod">
          <ac:chgData name="Hamlet Markarian" userId="4926d2b407f31d77" providerId="LiveId" clId="{0C5E0C79-E7FE-4A1B-9CD7-46CA820D8F52}" dt="2020-03-06T12:21:42.720" v="1389" actId="692"/>
          <ac:spMkLst>
            <pc:docMk/>
            <pc:sldMk cId="3984772633" sldId="1430"/>
            <ac:spMk id="60" creationId="{6BCD6A66-959A-4C71-844C-8016D134568F}"/>
          </ac:spMkLst>
        </pc:spChg>
        <pc:spChg chg="mod">
          <ac:chgData name="Hamlet Markarian" userId="4926d2b407f31d77" providerId="LiveId" clId="{0C5E0C79-E7FE-4A1B-9CD7-46CA820D8F52}" dt="2020-03-06T12:21:42.720" v="1389" actId="692"/>
          <ac:spMkLst>
            <pc:docMk/>
            <pc:sldMk cId="3984772633" sldId="1430"/>
            <ac:spMk id="61" creationId="{8044D6FC-0475-4EAB-B4CD-E95F3B7A8106}"/>
          </ac:spMkLst>
        </pc:spChg>
        <pc:spChg chg="mod">
          <ac:chgData name="Hamlet Markarian" userId="4926d2b407f31d77" providerId="LiveId" clId="{0C5E0C79-E7FE-4A1B-9CD7-46CA820D8F52}" dt="2020-03-06T12:21:42.720" v="1389" actId="692"/>
          <ac:spMkLst>
            <pc:docMk/>
            <pc:sldMk cId="3984772633" sldId="1430"/>
            <ac:spMk id="62" creationId="{A9D44409-D415-4D9F-BBF5-702033A2A7A1}"/>
          </ac:spMkLst>
        </pc:spChg>
        <pc:spChg chg="mod">
          <ac:chgData name="Hamlet Markarian" userId="4926d2b407f31d77" providerId="LiveId" clId="{0C5E0C79-E7FE-4A1B-9CD7-46CA820D8F52}" dt="2020-03-06T12:21:42.720" v="1389" actId="692"/>
          <ac:spMkLst>
            <pc:docMk/>
            <pc:sldMk cId="3984772633" sldId="1430"/>
            <ac:spMk id="63" creationId="{16E8FA11-D913-4782-8B8A-8622E44AD51A}"/>
          </ac:spMkLst>
        </pc:spChg>
        <pc:spChg chg="mod">
          <ac:chgData name="Hamlet Markarian" userId="4926d2b407f31d77" providerId="LiveId" clId="{0C5E0C79-E7FE-4A1B-9CD7-46CA820D8F52}" dt="2020-03-06T12:21:42.720" v="1389" actId="692"/>
          <ac:spMkLst>
            <pc:docMk/>
            <pc:sldMk cId="3984772633" sldId="1430"/>
            <ac:spMk id="64" creationId="{4ED86B5D-0664-4D66-883B-D3A7CE391DF2}"/>
          </ac:spMkLst>
        </pc:spChg>
        <pc:spChg chg="mod">
          <ac:chgData name="Hamlet Markarian" userId="4926d2b407f31d77" providerId="LiveId" clId="{0C5E0C79-E7FE-4A1B-9CD7-46CA820D8F52}" dt="2020-03-06T12:21:42.720" v="1389" actId="692"/>
          <ac:spMkLst>
            <pc:docMk/>
            <pc:sldMk cId="3984772633" sldId="1430"/>
            <ac:spMk id="65" creationId="{AD19D037-3A01-49F9-AEC6-28635EE6364D}"/>
          </ac:spMkLst>
        </pc:spChg>
        <pc:spChg chg="mod">
          <ac:chgData name="Hamlet Markarian" userId="4926d2b407f31d77" providerId="LiveId" clId="{0C5E0C79-E7FE-4A1B-9CD7-46CA820D8F52}" dt="2020-03-06T12:21:42.720" v="1389" actId="692"/>
          <ac:spMkLst>
            <pc:docMk/>
            <pc:sldMk cId="3984772633" sldId="1430"/>
            <ac:spMk id="66" creationId="{D22CE6C1-B83E-48FD-AA7F-7A5B175ED0B9}"/>
          </ac:spMkLst>
        </pc:spChg>
        <pc:spChg chg="mod">
          <ac:chgData name="Hamlet Markarian" userId="4926d2b407f31d77" providerId="LiveId" clId="{0C5E0C79-E7FE-4A1B-9CD7-46CA820D8F52}" dt="2020-03-06T12:21:42.720" v="1389" actId="692"/>
          <ac:spMkLst>
            <pc:docMk/>
            <pc:sldMk cId="3984772633" sldId="1430"/>
            <ac:spMk id="67" creationId="{BBD88F72-E628-44BA-98FA-03857D0236C0}"/>
          </ac:spMkLst>
        </pc:spChg>
        <pc:spChg chg="mod">
          <ac:chgData name="Hamlet Markarian" userId="4926d2b407f31d77" providerId="LiveId" clId="{0C5E0C79-E7FE-4A1B-9CD7-46CA820D8F52}" dt="2020-03-06T12:21:42.720" v="1389" actId="692"/>
          <ac:spMkLst>
            <pc:docMk/>
            <pc:sldMk cId="3984772633" sldId="1430"/>
            <ac:spMk id="68" creationId="{98F7569B-9C09-4A3D-9CA6-CE9B2AD422F2}"/>
          </ac:spMkLst>
        </pc:spChg>
        <pc:spChg chg="mod">
          <ac:chgData name="Hamlet Markarian" userId="4926d2b407f31d77" providerId="LiveId" clId="{0C5E0C79-E7FE-4A1B-9CD7-46CA820D8F52}" dt="2020-03-06T12:21:42.720" v="1389" actId="692"/>
          <ac:spMkLst>
            <pc:docMk/>
            <pc:sldMk cId="3984772633" sldId="1430"/>
            <ac:spMk id="69" creationId="{38645789-7E5F-4EC4-921F-80C617CB48FB}"/>
          </ac:spMkLst>
        </pc:spChg>
        <pc:spChg chg="mod">
          <ac:chgData name="Hamlet Markarian" userId="4926d2b407f31d77" providerId="LiveId" clId="{0C5E0C79-E7FE-4A1B-9CD7-46CA820D8F52}" dt="2020-03-06T12:21:42.720" v="1389" actId="692"/>
          <ac:spMkLst>
            <pc:docMk/>
            <pc:sldMk cId="3984772633" sldId="1430"/>
            <ac:spMk id="70" creationId="{008FBEFE-844E-4E8D-8D12-E1D19737C008}"/>
          </ac:spMkLst>
        </pc:spChg>
        <pc:spChg chg="mod">
          <ac:chgData name="Hamlet Markarian" userId="4926d2b407f31d77" providerId="LiveId" clId="{0C5E0C79-E7FE-4A1B-9CD7-46CA820D8F52}" dt="2020-03-06T12:21:42.720" v="1389" actId="692"/>
          <ac:spMkLst>
            <pc:docMk/>
            <pc:sldMk cId="3984772633" sldId="1430"/>
            <ac:spMk id="71" creationId="{AF98BBF0-2CEA-4350-A514-9BE8E49D5452}"/>
          </ac:spMkLst>
        </pc:spChg>
        <pc:spChg chg="mod">
          <ac:chgData name="Hamlet Markarian" userId="4926d2b407f31d77" providerId="LiveId" clId="{0C5E0C79-E7FE-4A1B-9CD7-46CA820D8F52}" dt="2020-03-06T12:21:42.720" v="1389" actId="692"/>
          <ac:spMkLst>
            <pc:docMk/>
            <pc:sldMk cId="3984772633" sldId="1430"/>
            <ac:spMk id="72" creationId="{0E1363A0-897A-411D-B0D5-9E092004833C}"/>
          </ac:spMkLst>
        </pc:spChg>
        <pc:spChg chg="mod">
          <ac:chgData name="Hamlet Markarian" userId="4926d2b407f31d77" providerId="LiveId" clId="{0C5E0C79-E7FE-4A1B-9CD7-46CA820D8F52}" dt="2020-03-06T12:21:42.720" v="1389" actId="692"/>
          <ac:spMkLst>
            <pc:docMk/>
            <pc:sldMk cId="3984772633" sldId="1430"/>
            <ac:spMk id="73" creationId="{402C6C93-A928-4E66-BC60-64C8E6289991}"/>
          </ac:spMkLst>
        </pc:spChg>
        <pc:spChg chg="mod">
          <ac:chgData name="Hamlet Markarian" userId="4926d2b407f31d77" providerId="LiveId" clId="{0C5E0C79-E7FE-4A1B-9CD7-46CA820D8F52}" dt="2020-03-06T12:21:42.720" v="1389" actId="692"/>
          <ac:spMkLst>
            <pc:docMk/>
            <pc:sldMk cId="3984772633" sldId="1430"/>
            <ac:spMk id="74" creationId="{A14367DC-EF6E-4E5E-9BE0-C04B1A197F54}"/>
          </ac:spMkLst>
        </pc:spChg>
        <pc:spChg chg="mod">
          <ac:chgData name="Hamlet Markarian" userId="4926d2b407f31d77" providerId="LiveId" clId="{0C5E0C79-E7FE-4A1B-9CD7-46CA820D8F52}" dt="2020-03-06T12:21:42.720" v="1389" actId="692"/>
          <ac:spMkLst>
            <pc:docMk/>
            <pc:sldMk cId="3984772633" sldId="1430"/>
            <ac:spMk id="75" creationId="{C3A99378-D2E7-4D5B-BCA8-F1A834309DD7}"/>
          </ac:spMkLst>
        </pc:spChg>
        <pc:spChg chg="mod">
          <ac:chgData name="Hamlet Markarian" userId="4926d2b407f31d77" providerId="LiveId" clId="{0C5E0C79-E7FE-4A1B-9CD7-46CA820D8F52}" dt="2020-03-06T12:21:42.720" v="1389" actId="692"/>
          <ac:spMkLst>
            <pc:docMk/>
            <pc:sldMk cId="3984772633" sldId="1430"/>
            <ac:spMk id="76" creationId="{CBDD3A5C-D57E-4D1D-8F31-2CC3FB7BF021}"/>
          </ac:spMkLst>
        </pc:spChg>
        <pc:spChg chg="mod">
          <ac:chgData name="Hamlet Markarian" userId="4926d2b407f31d77" providerId="LiveId" clId="{0C5E0C79-E7FE-4A1B-9CD7-46CA820D8F52}" dt="2020-03-06T12:21:42.720" v="1389" actId="692"/>
          <ac:spMkLst>
            <pc:docMk/>
            <pc:sldMk cId="3984772633" sldId="1430"/>
            <ac:spMk id="77" creationId="{F1F0483E-2B36-448F-8E39-FF307AA18E9E}"/>
          </ac:spMkLst>
        </pc:spChg>
        <pc:spChg chg="mod">
          <ac:chgData name="Hamlet Markarian" userId="4926d2b407f31d77" providerId="LiveId" clId="{0C5E0C79-E7FE-4A1B-9CD7-46CA820D8F52}" dt="2020-03-06T12:21:42.720" v="1389" actId="692"/>
          <ac:spMkLst>
            <pc:docMk/>
            <pc:sldMk cId="3984772633" sldId="1430"/>
            <ac:spMk id="78" creationId="{5CDBB445-87F6-417B-B5D2-405CB33F6D52}"/>
          </ac:spMkLst>
        </pc:spChg>
        <pc:spChg chg="mod">
          <ac:chgData name="Hamlet Markarian" userId="4926d2b407f31d77" providerId="LiveId" clId="{0C5E0C79-E7FE-4A1B-9CD7-46CA820D8F52}" dt="2020-03-06T12:21:42.720" v="1389" actId="692"/>
          <ac:spMkLst>
            <pc:docMk/>
            <pc:sldMk cId="3984772633" sldId="1430"/>
            <ac:spMk id="79" creationId="{9A372516-6AAA-4416-A163-CA4B796FF85A}"/>
          </ac:spMkLst>
        </pc:spChg>
        <pc:spChg chg="mod">
          <ac:chgData name="Hamlet Markarian" userId="4926d2b407f31d77" providerId="LiveId" clId="{0C5E0C79-E7FE-4A1B-9CD7-46CA820D8F52}" dt="2020-03-06T12:21:42.720" v="1389" actId="692"/>
          <ac:spMkLst>
            <pc:docMk/>
            <pc:sldMk cId="3984772633" sldId="1430"/>
            <ac:spMk id="80" creationId="{65B577CF-C66F-43D8-AEB8-0BDF9045C7EB}"/>
          </ac:spMkLst>
        </pc:spChg>
        <pc:spChg chg="mod">
          <ac:chgData name="Hamlet Markarian" userId="4926d2b407f31d77" providerId="LiveId" clId="{0C5E0C79-E7FE-4A1B-9CD7-46CA820D8F52}" dt="2020-03-06T12:21:42.720" v="1389" actId="692"/>
          <ac:spMkLst>
            <pc:docMk/>
            <pc:sldMk cId="3984772633" sldId="1430"/>
            <ac:spMk id="81" creationId="{05432ED1-C0DE-4514-A719-11D33955C94F}"/>
          </ac:spMkLst>
        </pc:spChg>
        <pc:spChg chg="mod">
          <ac:chgData name="Hamlet Markarian" userId="4926d2b407f31d77" providerId="LiveId" clId="{0C5E0C79-E7FE-4A1B-9CD7-46CA820D8F52}" dt="2020-03-06T12:21:42.720" v="1389" actId="692"/>
          <ac:spMkLst>
            <pc:docMk/>
            <pc:sldMk cId="3984772633" sldId="1430"/>
            <ac:spMk id="82" creationId="{C936873D-CF85-47CE-A465-73A2903F58D3}"/>
          </ac:spMkLst>
        </pc:spChg>
        <pc:spChg chg="mod">
          <ac:chgData name="Hamlet Markarian" userId="4926d2b407f31d77" providerId="LiveId" clId="{0C5E0C79-E7FE-4A1B-9CD7-46CA820D8F52}" dt="2020-03-06T12:21:42.720" v="1389" actId="692"/>
          <ac:spMkLst>
            <pc:docMk/>
            <pc:sldMk cId="3984772633" sldId="1430"/>
            <ac:spMk id="83" creationId="{98018D94-2470-4099-B779-BE0A4FFF3B0C}"/>
          </ac:spMkLst>
        </pc:spChg>
        <pc:spChg chg="mod">
          <ac:chgData name="Hamlet Markarian" userId="4926d2b407f31d77" providerId="LiveId" clId="{0C5E0C79-E7FE-4A1B-9CD7-46CA820D8F52}" dt="2020-03-06T12:21:42.720" v="1389" actId="692"/>
          <ac:spMkLst>
            <pc:docMk/>
            <pc:sldMk cId="3984772633" sldId="1430"/>
            <ac:spMk id="84" creationId="{71FAA62C-74D5-4D9C-AC2E-AB4C960D9267}"/>
          </ac:spMkLst>
        </pc:spChg>
        <pc:spChg chg="mod">
          <ac:chgData name="Hamlet Markarian" userId="4926d2b407f31d77" providerId="LiveId" clId="{0C5E0C79-E7FE-4A1B-9CD7-46CA820D8F52}" dt="2020-03-06T12:21:42.720" v="1389" actId="692"/>
          <ac:spMkLst>
            <pc:docMk/>
            <pc:sldMk cId="3984772633" sldId="1430"/>
            <ac:spMk id="85" creationId="{68DF3042-A5A6-42AF-B4AA-999FD9780A60}"/>
          </ac:spMkLst>
        </pc:spChg>
        <pc:spChg chg="mod">
          <ac:chgData name="Hamlet Markarian" userId="4926d2b407f31d77" providerId="LiveId" clId="{0C5E0C79-E7FE-4A1B-9CD7-46CA820D8F52}" dt="2020-03-06T12:21:42.720" v="1389" actId="692"/>
          <ac:spMkLst>
            <pc:docMk/>
            <pc:sldMk cId="3984772633" sldId="1430"/>
            <ac:spMk id="86" creationId="{044E0228-31A9-4409-A632-2C435EC99AC4}"/>
          </ac:spMkLst>
        </pc:spChg>
        <pc:spChg chg="mod">
          <ac:chgData name="Hamlet Markarian" userId="4926d2b407f31d77" providerId="LiveId" clId="{0C5E0C79-E7FE-4A1B-9CD7-46CA820D8F52}" dt="2020-03-06T12:21:42.720" v="1389" actId="692"/>
          <ac:spMkLst>
            <pc:docMk/>
            <pc:sldMk cId="3984772633" sldId="1430"/>
            <ac:spMk id="87" creationId="{EAAB216B-6BF4-4382-A185-6DD00C8A6200}"/>
          </ac:spMkLst>
        </pc:spChg>
        <pc:spChg chg="mod">
          <ac:chgData name="Hamlet Markarian" userId="4926d2b407f31d77" providerId="LiveId" clId="{0C5E0C79-E7FE-4A1B-9CD7-46CA820D8F52}" dt="2020-03-06T12:21:42.720" v="1389" actId="692"/>
          <ac:spMkLst>
            <pc:docMk/>
            <pc:sldMk cId="3984772633" sldId="1430"/>
            <ac:spMk id="88" creationId="{906791C3-0950-45EB-A872-AFFF40892633}"/>
          </ac:spMkLst>
        </pc:spChg>
        <pc:spChg chg="mod">
          <ac:chgData name="Hamlet Markarian" userId="4926d2b407f31d77" providerId="LiveId" clId="{0C5E0C79-E7FE-4A1B-9CD7-46CA820D8F52}" dt="2020-03-06T12:21:42.720" v="1389" actId="692"/>
          <ac:spMkLst>
            <pc:docMk/>
            <pc:sldMk cId="3984772633" sldId="1430"/>
            <ac:spMk id="89" creationId="{E8A3CABA-7B1E-49A7-BCC1-ACCE8314DE3C}"/>
          </ac:spMkLst>
        </pc:spChg>
        <pc:spChg chg="mod">
          <ac:chgData name="Hamlet Markarian" userId="4926d2b407f31d77" providerId="LiveId" clId="{0C5E0C79-E7FE-4A1B-9CD7-46CA820D8F52}" dt="2020-03-06T12:21:42.720" v="1389" actId="692"/>
          <ac:spMkLst>
            <pc:docMk/>
            <pc:sldMk cId="3984772633" sldId="1430"/>
            <ac:spMk id="90" creationId="{7DA8BCDF-DAEA-4A13-990F-266271F2ADF1}"/>
          </ac:spMkLst>
        </pc:spChg>
        <pc:spChg chg="mod">
          <ac:chgData name="Hamlet Markarian" userId="4926d2b407f31d77" providerId="LiveId" clId="{0C5E0C79-E7FE-4A1B-9CD7-46CA820D8F52}" dt="2020-03-06T12:21:42.720" v="1389" actId="692"/>
          <ac:spMkLst>
            <pc:docMk/>
            <pc:sldMk cId="3984772633" sldId="1430"/>
            <ac:spMk id="91" creationId="{E353278F-03E8-4D2B-BA85-728112A032FE}"/>
          </ac:spMkLst>
        </pc:spChg>
        <pc:spChg chg="mod">
          <ac:chgData name="Hamlet Markarian" userId="4926d2b407f31d77" providerId="LiveId" clId="{0C5E0C79-E7FE-4A1B-9CD7-46CA820D8F52}" dt="2020-03-06T12:21:42.720" v="1389" actId="692"/>
          <ac:spMkLst>
            <pc:docMk/>
            <pc:sldMk cId="3984772633" sldId="1430"/>
            <ac:spMk id="92" creationId="{7FB6619E-26D0-40F2-9186-B0294117DE21}"/>
          </ac:spMkLst>
        </pc:spChg>
        <pc:spChg chg="mod">
          <ac:chgData name="Hamlet Markarian" userId="4926d2b407f31d77" providerId="LiveId" clId="{0C5E0C79-E7FE-4A1B-9CD7-46CA820D8F52}" dt="2020-03-06T12:21:42.720" v="1389" actId="692"/>
          <ac:spMkLst>
            <pc:docMk/>
            <pc:sldMk cId="3984772633" sldId="1430"/>
            <ac:spMk id="93" creationId="{FD9CF209-1981-47D5-AFDC-09A1F03549BA}"/>
          </ac:spMkLst>
        </pc:spChg>
        <pc:spChg chg="mod">
          <ac:chgData name="Hamlet Markarian" userId="4926d2b407f31d77" providerId="LiveId" clId="{0C5E0C79-E7FE-4A1B-9CD7-46CA820D8F52}" dt="2020-03-06T12:21:42.720" v="1389" actId="692"/>
          <ac:spMkLst>
            <pc:docMk/>
            <pc:sldMk cId="3984772633" sldId="1430"/>
            <ac:spMk id="94" creationId="{60D49B27-768F-4B9F-A61D-EB2BA3FA7B6E}"/>
          </ac:spMkLst>
        </pc:spChg>
        <pc:spChg chg="mod">
          <ac:chgData name="Hamlet Markarian" userId="4926d2b407f31d77" providerId="LiveId" clId="{0C5E0C79-E7FE-4A1B-9CD7-46CA820D8F52}" dt="2020-03-06T12:21:42.720" v="1389" actId="692"/>
          <ac:spMkLst>
            <pc:docMk/>
            <pc:sldMk cId="3984772633" sldId="1430"/>
            <ac:spMk id="95" creationId="{12FD9CAF-BA9F-481A-937D-94EE02DF0A2E}"/>
          </ac:spMkLst>
        </pc:spChg>
        <pc:spChg chg="mod">
          <ac:chgData name="Hamlet Markarian" userId="4926d2b407f31d77" providerId="LiveId" clId="{0C5E0C79-E7FE-4A1B-9CD7-46CA820D8F52}" dt="2020-03-06T12:21:42.720" v="1389" actId="692"/>
          <ac:spMkLst>
            <pc:docMk/>
            <pc:sldMk cId="3984772633" sldId="1430"/>
            <ac:spMk id="96" creationId="{47816D8F-7BAC-4E84-A20F-DCDE5E507888}"/>
          </ac:spMkLst>
        </pc:spChg>
        <pc:spChg chg="mod">
          <ac:chgData name="Hamlet Markarian" userId="4926d2b407f31d77" providerId="LiveId" clId="{0C5E0C79-E7FE-4A1B-9CD7-46CA820D8F52}" dt="2020-03-06T12:21:42.720" v="1389" actId="692"/>
          <ac:spMkLst>
            <pc:docMk/>
            <pc:sldMk cId="3984772633" sldId="1430"/>
            <ac:spMk id="97" creationId="{F296AA86-3009-4A3A-B7D5-A82E7BB42609}"/>
          </ac:spMkLst>
        </pc:spChg>
        <pc:spChg chg="mod">
          <ac:chgData name="Hamlet Markarian" userId="4926d2b407f31d77" providerId="LiveId" clId="{0C5E0C79-E7FE-4A1B-9CD7-46CA820D8F52}" dt="2020-03-06T12:21:42.720" v="1389" actId="692"/>
          <ac:spMkLst>
            <pc:docMk/>
            <pc:sldMk cId="3984772633" sldId="1430"/>
            <ac:spMk id="98" creationId="{7A8ACED8-9874-4E05-AD0E-F797F2CCBC6F}"/>
          </ac:spMkLst>
        </pc:spChg>
        <pc:spChg chg="mod">
          <ac:chgData name="Hamlet Markarian" userId="4926d2b407f31d77" providerId="LiveId" clId="{0C5E0C79-E7FE-4A1B-9CD7-46CA820D8F52}" dt="2020-03-06T12:21:42.720" v="1389" actId="692"/>
          <ac:spMkLst>
            <pc:docMk/>
            <pc:sldMk cId="3984772633" sldId="1430"/>
            <ac:spMk id="99" creationId="{D41DB519-FDA4-4CF3-874F-56C6CCBDE656}"/>
          </ac:spMkLst>
        </pc:spChg>
        <pc:spChg chg="mod">
          <ac:chgData name="Hamlet Markarian" userId="4926d2b407f31d77" providerId="LiveId" clId="{0C5E0C79-E7FE-4A1B-9CD7-46CA820D8F52}" dt="2020-03-06T12:21:42.720" v="1389" actId="692"/>
          <ac:spMkLst>
            <pc:docMk/>
            <pc:sldMk cId="3984772633" sldId="1430"/>
            <ac:spMk id="100" creationId="{44DFE8B8-7EA9-4300-B4ED-590B11718AAA}"/>
          </ac:spMkLst>
        </pc:spChg>
        <pc:spChg chg="mod">
          <ac:chgData name="Hamlet Markarian" userId="4926d2b407f31d77" providerId="LiveId" clId="{0C5E0C79-E7FE-4A1B-9CD7-46CA820D8F52}" dt="2020-03-06T12:21:42.720" v="1389" actId="692"/>
          <ac:spMkLst>
            <pc:docMk/>
            <pc:sldMk cId="3984772633" sldId="1430"/>
            <ac:spMk id="101" creationId="{D212549B-F71E-4717-AA3C-734BF7333931}"/>
          </ac:spMkLst>
        </pc:spChg>
        <pc:spChg chg="mod">
          <ac:chgData name="Hamlet Markarian" userId="4926d2b407f31d77" providerId="LiveId" clId="{0C5E0C79-E7FE-4A1B-9CD7-46CA820D8F52}" dt="2020-03-06T12:21:42.720" v="1389" actId="692"/>
          <ac:spMkLst>
            <pc:docMk/>
            <pc:sldMk cId="3984772633" sldId="1430"/>
            <ac:spMk id="102" creationId="{31DDF406-E644-468A-B664-16606B43F013}"/>
          </ac:spMkLst>
        </pc:spChg>
        <pc:spChg chg="mod">
          <ac:chgData name="Hamlet Markarian" userId="4926d2b407f31d77" providerId="LiveId" clId="{0C5E0C79-E7FE-4A1B-9CD7-46CA820D8F52}" dt="2020-03-06T12:21:42.720" v="1389" actId="692"/>
          <ac:spMkLst>
            <pc:docMk/>
            <pc:sldMk cId="3984772633" sldId="1430"/>
            <ac:spMk id="103" creationId="{51D89D34-A87C-4EF9-B0DA-11D38833513E}"/>
          </ac:spMkLst>
        </pc:spChg>
        <pc:spChg chg="mod">
          <ac:chgData name="Hamlet Markarian" userId="4926d2b407f31d77" providerId="LiveId" clId="{0C5E0C79-E7FE-4A1B-9CD7-46CA820D8F52}" dt="2020-03-06T12:21:42.720" v="1389" actId="692"/>
          <ac:spMkLst>
            <pc:docMk/>
            <pc:sldMk cId="3984772633" sldId="1430"/>
            <ac:spMk id="104" creationId="{3EE3A23F-9095-4313-A80A-56FAC33DDEE7}"/>
          </ac:spMkLst>
        </pc:spChg>
        <pc:spChg chg="mod">
          <ac:chgData name="Hamlet Markarian" userId="4926d2b407f31d77" providerId="LiveId" clId="{0C5E0C79-E7FE-4A1B-9CD7-46CA820D8F52}" dt="2020-03-06T12:21:42.720" v="1389" actId="692"/>
          <ac:spMkLst>
            <pc:docMk/>
            <pc:sldMk cId="3984772633" sldId="1430"/>
            <ac:spMk id="105" creationId="{764DBE44-47AA-469A-B606-CF2BB87CC258}"/>
          </ac:spMkLst>
        </pc:spChg>
        <pc:spChg chg="mod">
          <ac:chgData name="Hamlet Markarian" userId="4926d2b407f31d77" providerId="LiveId" clId="{0C5E0C79-E7FE-4A1B-9CD7-46CA820D8F52}" dt="2020-03-06T12:21:42.720" v="1389" actId="692"/>
          <ac:spMkLst>
            <pc:docMk/>
            <pc:sldMk cId="3984772633" sldId="1430"/>
            <ac:spMk id="106" creationId="{BE21BF8F-F56F-4A3B-8619-8F527C6C0C03}"/>
          </ac:spMkLst>
        </pc:spChg>
        <pc:spChg chg="mod">
          <ac:chgData name="Hamlet Markarian" userId="4926d2b407f31d77" providerId="LiveId" clId="{0C5E0C79-E7FE-4A1B-9CD7-46CA820D8F52}" dt="2020-03-06T12:21:42.720" v="1389" actId="692"/>
          <ac:spMkLst>
            <pc:docMk/>
            <pc:sldMk cId="3984772633" sldId="1430"/>
            <ac:spMk id="107" creationId="{316ADA63-7CEA-4A6A-8B2B-0CFD4EC9D00B}"/>
          </ac:spMkLst>
        </pc:spChg>
        <pc:spChg chg="mod">
          <ac:chgData name="Hamlet Markarian" userId="4926d2b407f31d77" providerId="LiveId" clId="{0C5E0C79-E7FE-4A1B-9CD7-46CA820D8F52}" dt="2020-03-06T12:21:42.720" v="1389" actId="692"/>
          <ac:spMkLst>
            <pc:docMk/>
            <pc:sldMk cId="3984772633" sldId="1430"/>
            <ac:spMk id="108" creationId="{21A35F43-F7A9-4FD4-B1DD-B04F18981C5B}"/>
          </ac:spMkLst>
        </pc:spChg>
        <pc:spChg chg="mod">
          <ac:chgData name="Hamlet Markarian" userId="4926d2b407f31d77" providerId="LiveId" clId="{0C5E0C79-E7FE-4A1B-9CD7-46CA820D8F52}" dt="2020-03-06T12:21:42.720" v="1389" actId="692"/>
          <ac:spMkLst>
            <pc:docMk/>
            <pc:sldMk cId="3984772633" sldId="1430"/>
            <ac:spMk id="109" creationId="{924E5258-40A5-4B45-A2AD-DFBEE8A09343}"/>
          </ac:spMkLst>
        </pc:spChg>
        <pc:spChg chg="mod">
          <ac:chgData name="Hamlet Markarian" userId="4926d2b407f31d77" providerId="LiveId" clId="{0C5E0C79-E7FE-4A1B-9CD7-46CA820D8F52}" dt="2020-03-06T12:21:42.720" v="1389" actId="692"/>
          <ac:spMkLst>
            <pc:docMk/>
            <pc:sldMk cId="3984772633" sldId="1430"/>
            <ac:spMk id="110" creationId="{821EB602-EAB7-4876-ADB4-EFBB89EA7DD0}"/>
          </ac:spMkLst>
        </pc:spChg>
        <pc:spChg chg="mod">
          <ac:chgData name="Hamlet Markarian" userId="4926d2b407f31d77" providerId="LiveId" clId="{0C5E0C79-E7FE-4A1B-9CD7-46CA820D8F52}" dt="2020-03-06T12:21:42.720" v="1389" actId="692"/>
          <ac:spMkLst>
            <pc:docMk/>
            <pc:sldMk cId="3984772633" sldId="1430"/>
            <ac:spMk id="111" creationId="{A7B13B59-79B7-4E44-91F4-A0B20AD80DBE}"/>
          </ac:spMkLst>
        </pc:spChg>
        <pc:spChg chg="mod">
          <ac:chgData name="Hamlet Markarian" userId="4926d2b407f31d77" providerId="LiveId" clId="{0C5E0C79-E7FE-4A1B-9CD7-46CA820D8F52}" dt="2020-03-06T12:21:42.720" v="1389" actId="692"/>
          <ac:spMkLst>
            <pc:docMk/>
            <pc:sldMk cId="3984772633" sldId="1430"/>
            <ac:spMk id="112" creationId="{E9010A5C-BCA0-4C84-A19D-A8A1A76CD9B0}"/>
          </ac:spMkLst>
        </pc:spChg>
        <pc:spChg chg="mod">
          <ac:chgData name="Hamlet Markarian" userId="4926d2b407f31d77" providerId="LiveId" clId="{0C5E0C79-E7FE-4A1B-9CD7-46CA820D8F52}" dt="2020-03-06T12:21:42.720" v="1389" actId="692"/>
          <ac:spMkLst>
            <pc:docMk/>
            <pc:sldMk cId="3984772633" sldId="1430"/>
            <ac:spMk id="113" creationId="{91332B11-827C-44EC-BF83-074D126D0917}"/>
          </ac:spMkLst>
        </pc:spChg>
        <pc:spChg chg="mod">
          <ac:chgData name="Hamlet Markarian" userId="4926d2b407f31d77" providerId="LiveId" clId="{0C5E0C79-E7FE-4A1B-9CD7-46CA820D8F52}" dt="2020-03-06T12:21:42.720" v="1389" actId="692"/>
          <ac:spMkLst>
            <pc:docMk/>
            <pc:sldMk cId="3984772633" sldId="1430"/>
            <ac:spMk id="114" creationId="{96D786FB-A184-41E0-BA45-12B142EE373A}"/>
          </ac:spMkLst>
        </pc:spChg>
        <pc:spChg chg="mod">
          <ac:chgData name="Hamlet Markarian" userId="4926d2b407f31d77" providerId="LiveId" clId="{0C5E0C79-E7FE-4A1B-9CD7-46CA820D8F52}" dt="2020-03-06T12:21:42.720" v="1389" actId="692"/>
          <ac:spMkLst>
            <pc:docMk/>
            <pc:sldMk cId="3984772633" sldId="1430"/>
            <ac:spMk id="115" creationId="{E5866230-BB76-445B-AF31-BADB806693E9}"/>
          </ac:spMkLst>
        </pc:spChg>
        <pc:spChg chg="mod">
          <ac:chgData name="Hamlet Markarian" userId="4926d2b407f31d77" providerId="LiveId" clId="{0C5E0C79-E7FE-4A1B-9CD7-46CA820D8F52}" dt="2020-03-06T12:21:42.720" v="1389" actId="692"/>
          <ac:spMkLst>
            <pc:docMk/>
            <pc:sldMk cId="3984772633" sldId="1430"/>
            <ac:spMk id="116" creationId="{2AF8BE5B-6780-4E7F-9E6D-A8B121164F4E}"/>
          </ac:spMkLst>
        </pc:spChg>
        <pc:spChg chg="mod">
          <ac:chgData name="Hamlet Markarian" userId="4926d2b407f31d77" providerId="LiveId" clId="{0C5E0C79-E7FE-4A1B-9CD7-46CA820D8F52}" dt="2020-03-06T12:21:42.720" v="1389" actId="692"/>
          <ac:spMkLst>
            <pc:docMk/>
            <pc:sldMk cId="3984772633" sldId="1430"/>
            <ac:spMk id="117" creationId="{7DCFF074-8DDE-41AA-8A1D-70EBDA34B68C}"/>
          </ac:spMkLst>
        </pc:spChg>
        <pc:spChg chg="mod">
          <ac:chgData name="Hamlet Markarian" userId="4926d2b407f31d77" providerId="LiveId" clId="{0C5E0C79-E7FE-4A1B-9CD7-46CA820D8F52}" dt="2020-03-06T12:21:42.720" v="1389" actId="692"/>
          <ac:spMkLst>
            <pc:docMk/>
            <pc:sldMk cId="3984772633" sldId="1430"/>
            <ac:spMk id="118" creationId="{B524653E-937E-4ED2-8B7A-8D7AC0D61DE7}"/>
          </ac:spMkLst>
        </pc:spChg>
        <pc:spChg chg="mod">
          <ac:chgData name="Hamlet Markarian" userId="4926d2b407f31d77" providerId="LiveId" clId="{0C5E0C79-E7FE-4A1B-9CD7-46CA820D8F52}" dt="2020-03-06T12:21:42.720" v="1389" actId="692"/>
          <ac:spMkLst>
            <pc:docMk/>
            <pc:sldMk cId="3984772633" sldId="1430"/>
            <ac:spMk id="119" creationId="{E6E31A0B-89BF-4BF8-9BB8-EB279D206191}"/>
          </ac:spMkLst>
        </pc:spChg>
        <pc:spChg chg="mod">
          <ac:chgData name="Hamlet Markarian" userId="4926d2b407f31d77" providerId="LiveId" clId="{0C5E0C79-E7FE-4A1B-9CD7-46CA820D8F52}" dt="2020-03-06T12:21:42.720" v="1389" actId="692"/>
          <ac:spMkLst>
            <pc:docMk/>
            <pc:sldMk cId="3984772633" sldId="1430"/>
            <ac:spMk id="120" creationId="{5E8B4B95-0E31-49F9-9D6E-A009E20E74F0}"/>
          </ac:spMkLst>
        </pc:spChg>
        <pc:spChg chg="mod">
          <ac:chgData name="Hamlet Markarian" userId="4926d2b407f31d77" providerId="LiveId" clId="{0C5E0C79-E7FE-4A1B-9CD7-46CA820D8F52}" dt="2020-03-06T12:21:42.720" v="1389" actId="692"/>
          <ac:spMkLst>
            <pc:docMk/>
            <pc:sldMk cId="3984772633" sldId="1430"/>
            <ac:spMk id="121" creationId="{0AC5AADB-7F0B-4253-A36D-3323832C7720}"/>
          </ac:spMkLst>
        </pc:spChg>
        <pc:spChg chg="mod">
          <ac:chgData name="Hamlet Markarian" userId="4926d2b407f31d77" providerId="LiveId" clId="{0C5E0C79-E7FE-4A1B-9CD7-46CA820D8F52}" dt="2020-03-06T12:21:42.720" v="1389" actId="692"/>
          <ac:spMkLst>
            <pc:docMk/>
            <pc:sldMk cId="3984772633" sldId="1430"/>
            <ac:spMk id="122" creationId="{B3B6351B-0F12-445B-802A-551FBD75F136}"/>
          </ac:spMkLst>
        </pc:spChg>
        <pc:spChg chg="mod">
          <ac:chgData name="Hamlet Markarian" userId="4926d2b407f31d77" providerId="LiveId" clId="{0C5E0C79-E7FE-4A1B-9CD7-46CA820D8F52}" dt="2020-03-06T12:21:42.720" v="1389" actId="692"/>
          <ac:spMkLst>
            <pc:docMk/>
            <pc:sldMk cId="3984772633" sldId="1430"/>
            <ac:spMk id="123" creationId="{208AB81C-7439-4347-8394-D7FD2BF2510E}"/>
          </ac:spMkLst>
        </pc:spChg>
        <pc:spChg chg="mod">
          <ac:chgData name="Hamlet Markarian" userId="4926d2b407f31d77" providerId="LiveId" clId="{0C5E0C79-E7FE-4A1B-9CD7-46CA820D8F52}" dt="2020-03-06T12:21:42.720" v="1389" actId="692"/>
          <ac:spMkLst>
            <pc:docMk/>
            <pc:sldMk cId="3984772633" sldId="1430"/>
            <ac:spMk id="124" creationId="{EA403261-DF73-48DC-9105-4191917D060C}"/>
          </ac:spMkLst>
        </pc:spChg>
        <pc:spChg chg="mod">
          <ac:chgData name="Hamlet Markarian" userId="4926d2b407f31d77" providerId="LiveId" clId="{0C5E0C79-E7FE-4A1B-9CD7-46CA820D8F52}" dt="2020-03-06T12:21:42.720" v="1389" actId="692"/>
          <ac:spMkLst>
            <pc:docMk/>
            <pc:sldMk cId="3984772633" sldId="1430"/>
            <ac:spMk id="125" creationId="{EB962A64-6DAE-4153-9AB3-AC6124E1818A}"/>
          </ac:spMkLst>
        </pc:spChg>
        <pc:spChg chg="mod">
          <ac:chgData name="Hamlet Markarian" userId="4926d2b407f31d77" providerId="LiveId" clId="{0C5E0C79-E7FE-4A1B-9CD7-46CA820D8F52}" dt="2020-03-06T12:21:42.720" v="1389" actId="692"/>
          <ac:spMkLst>
            <pc:docMk/>
            <pc:sldMk cId="3984772633" sldId="1430"/>
            <ac:spMk id="126" creationId="{D6E75D44-ADA6-4803-8DFB-44D889F871F4}"/>
          </ac:spMkLst>
        </pc:spChg>
        <pc:spChg chg="mod">
          <ac:chgData name="Hamlet Markarian" userId="4926d2b407f31d77" providerId="LiveId" clId="{0C5E0C79-E7FE-4A1B-9CD7-46CA820D8F52}" dt="2020-03-06T12:21:42.720" v="1389" actId="692"/>
          <ac:spMkLst>
            <pc:docMk/>
            <pc:sldMk cId="3984772633" sldId="1430"/>
            <ac:spMk id="127" creationId="{FB1D33D5-CDAB-4F15-B87B-D17A452ECB48}"/>
          </ac:spMkLst>
        </pc:spChg>
        <pc:spChg chg="mod">
          <ac:chgData name="Hamlet Markarian" userId="4926d2b407f31d77" providerId="LiveId" clId="{0C5E0C79-E7FE-4A1B-9CD7-46CA820D8F52}" dt="2020-03-06T12:21:42.720" v="1389" actId="692"/>
          <ac:spMkLst>
            <pc:docMk/>
            <pc:sldMk cId="3984772633" sldId="1430"/>
            <ac:spMk id="128" creationId="{4ECBFD40-9301-4CC6-94E1-305FE5D3829B}"/>
          </ac:spMkLst>
        </pc:spChg>
        <pc:spChg chg="mod">
          <ac:chgData name="Hamlet Markarian" userId="4926d2b407f31d77" providerId="LiveId" clId="{0C5E0C79-E7FE-4A1B-9CD7-46CA820D8F52}" dt="2020-03-06T12:21:42.720" v="1389" actId="692"/>
          <ac:spMkLst>
            <pc:docMk/>
            <pc:sldMk cId="3984772633" sldId="1430"/>
            <ac:spMk id="129" creationId="{956A355D-14CC-4EAF-ABFE-F8276461FBEB}"/>
          </ac:spMkLst>
        </pc:spChg>
        <pc:spChg chg="mod">
          <ac:chgData name="Hamlet Markarian" userId="4926d2b407f31d77" providerId="LiveId" clId="{0C5E0C79-E7FE-4A1B-9CD7-46CA820D8F52}" dt="2020-03-06T12:21:42.720" v="1389" actId="692"/>
          <ac:spMkLst>
            <pc:docMk/>
            <pc:sldMk cId="3984772633" sldId="1430"/>
            <ac:spMk id="130" creationId="{CA6775B6-35CE-49D1-8D4B-EE1E460A3A44}"/>
          </ac:spMkLst>
        </pc:spChg>
        <pc:spChg chg="mod">
          <ac:chgData name="Hamlet Markarian" userId="4926d2b407f31d77" providerId="LiveId" clId="{0C5E0C79-E7FE-4A1B-9CD7-46CA820D8F52}" dt="2020-03-06T12:21:42.720" v="1389" actId="692"/>
          <ac:spMkLst>
            <pc:docMk/>
            <pc:sldMk cId="3984772633" sldId="1430"/>
            <ac:spMk id="131" creationId="{F03AAFCC-BB6B-44AA-A5A9-2DA04F1B0639}"/>
          </ac:spMkLst>
        </pc:spChg>
        <pc:spChg chg="mod">
          <ac:chgData name="Hamlet Markarian" userId="4926d2b407f31d77" providerId="LiveId" clId="{0C5E0C79-E7FE-4A1B-9CD7-46CA820D8F52}" dt="2020-03-06T12:21:42.720" v="1389" actId="692"/>
          <ac:spMkLst>
            <pc:docMk/>
            <pc:sldMk cId="3984772633" sldId="1430"/>
            <ac:spMk id="132" creationId="{A3F9A8B9-E21D-4D9E-966D-92ADB345B3DA}"/>
          </ac:spMkLst>
        </pc:spChg>
        <pc:spChg chg="mod">
          <ac:chgData name="Hamlet Markarian" userId="4926d2b407f31d77" providerId="LiveId" clId="{0C5E0C79-E7FE-4A1B-9CD7-46CA820D8F52}" dt="2020-03-06T12:21:42.720" v="1389" actId="692"/>
          <ac:spMkLst>
            <pc:docMk/>
            <pc:sldMk cId="3984772633" sldId="1430"/>
            <ac:spMk id="133" creationId="{FB6D6773-BFBE-47A9-9365-3C7152B48181}"/>
          </ac:spMkLst>
        </pc:spChg>
        <pc:spChg chg="mod">
          <ac:chgData name="Hamlet Markarian" userId="4926d2b407f31d77" providerId="LiveId" clId="{0C5E0C79-E7FE-4A1B-9CD7-46CA820D8F52}" dt="2020-03-06T12:21:42.720" v="1389" actId="692"/>
          <ac:spMkLst>
            <pc:docMk/>
            <pc:sldMk cId="3984772633" sldId="1430"/>
            <ac:spMk id="134" creationId="{0BED21CB-15E1-4C70-A43A-0DB10719ACA9}"/>
          </ac:spMkLst>
        </pc:spChg>
        <pc:spChg chg="mod">
          <ac:chgData name="Hamlet Markarian" userId="4926d2b407f31d77" providerId="LiveId" clId="{0C5E0C79-E7FE-4A1B-9CD7-46CA820D8F52}" dt="2020-03-06T12:21:42.720" v="1389" actId="692"/>
          <ac:spMkLst>
            <pc:docMk/>
            <pc:sldMk cId="3984772633" sldId="1430"/>
            <ac:spMk id="135" creationId="{C5308194-E078-42CB-B600-392D5D0577C7}"/>
          </ac:spMkLst>
        </pc:spChg>
        <pc:spChg chg="mod">
          <ac:chgData name="Hamlet Markarian" userId="4926d2b407f31d77" providerId="LiveId" clId="{0C5E0C79-E7FE-4A1B-9CD7-46CA820D8F52}" dt="2020-03-06T12:21:42.720" v="1389" actId="692"/>
          <ac:spMkLst>
            <pc:docMk/>
            <pc:sldMk cId="3984772633" sldId="1430"/>
            <ac:spMk id="136" creationId="{834FF41F-4AA3-46E9-A005-44D7E9FEC968}"/>
          </ac:spMkLst>
        </pc:spChg>
        <pc:spChg chg="mod">
          <ac:chgData name="Hamlet Markarian" userId="4926d2b407f31d77" providerId="LiveId" clId="{0C5E0C79-E7FE-4A1B-9CD7-46CA820D8F52}" dt="2020-03-06T12:21:42.720" v="1389" actId="692"/>
          <ac:spMkLst>
            <pc:docMk/>
            <pc:sldMk cId="3984772633" sldId="1430"/>
            <ac:spMk id="137" creationId="{5CAFC5AE-7ECE-4081-8AA9-658C598CAA6F}"/>
          </ac:spMkLst>
        </pc:spChg>
        <pc:spChg chg="mod">
          <ac:chgData name="Hamlet Markarian" userId="4926d2b407f31d77" providerId="LiveId" clId="{0C5E0C79-E7FE-4A1B-9CD7-46CA820D8F52}" dt="2020-03-06T12:21:42.720" v="1389" actId="692"/>
          <ac:spMkLst>
            <pc:docMk/>
            <pc:sldMk cId="3984772633" sldId="1430"/>
            <ac:spMk id="138" creationId="{B21F525C-84ED-41B6-9096-AAA1940D5607}"/>
          </ac:spMkLst>
        </pc:spChg>
        <pc:spChg chg="mod">
          <ac:chgData name="Hamlet Markarian" userId="4926d2b407f31d77" providerId="LiveId" clId="{0C5E0C79-E7FE-4A1B-9CD7-46CA820D8F52}" dt="2020-03-06T12:21:42.720" v="1389" actId="692"/>
          <ac:spMkLst>
            <pc:docMk/>
            <pc:sldMk cId="3984772633" sldId="1430"/>
            <ac:spMk id="139" creationId="{8AE5E773-CEBF-49B4-A087-B2EBADF6639F}"/>
          </ac:spMkLst>
        </pc:spChg>
        <pc:spChg chg="mod">
          <ac:chgData name="Hamlet Markarian" userId="4926d2b407f31d77" providerId="LiveId" clId="{0C5E0C79-E7FE-4A1B-9CD7-46CA820D8F52}" dt="2020-03-06T12:21:42.720" v="1389" actId="692"/>
          <ac:spMkLst>
            <pc:docMk/>
            <pc:sldMk cId="3984772633" sldId="1430"/>
            <ac:spMk id="140" creationId="{DF16DB0D-177C-4203-BEC8-3689A4BC34BF}"/>
          </ac:spMkLst>
        </pc:spChg>
        <pc:spChg chg="mod">
          <ac:chgData name="Hamlet Markarian" userId="4926d2b407f31d77" providerId="LiveId" clId="{0C5E0C79-E7FE-4A1B-9CD7-46CA820D8F52}" dt="2020-03-06T12:21:42.720" v="1389" actId="692"/>
          <ac:spMkLst>
            <pc:docMk/>
            <pc:sldMk cId="3984772633" sldId="1430"/>
            <ac:spMk id="141" creationId="{43E2122F-1DC0-47CF-9253-F5E216851631}"/>
          </ac:spMkLst>
        </pc:spChg>
        <pc:spChg chg="mod">
          <ac:chgData name="Hamlet Markarian" userId="4926d2b407f31d77" providerId="LiveId" clId="{0C5E0C79-E7FE-4A1B-9CD7-46CA820D8F52}" dt="2020-03-06T12:21:42.720" v="1389" actId="692"/>
          <ac:spMkLst>
            <pc:docMk/>
            <pc:sldMk cId="3984772633" sldId="1430"/>
            <ac:spMk id="142" creationId="{889D36F2-9930-4897-874A-944ABC035942}"/>
          </ac:spMkLst>
        </pc:spChg>
        <pc:spChg chg="mod">
          <ac:chgData name="Hamlet Markarian" userId="4926d2b407f31d77" providerId="LiveId" clId="{0C5E0C79-E7FE-4A1B-9CD7-46CA820D8F52}" dt="2020-03-06T12:21:42.720" v="1389" actId="692"/>
          <ac:spMkLst>
            <pc:docMk/>
            <pc:sldMk cId="3984772633" sldId="1430"/>
            <ac:spMk id="143" creationId="{0EF9283E-74D1-4319-9515-C8FFAE791026}"/>
          </ac:spMkLst>
        </pc:spChg>
        <pc:spChg chg="mod">
          <ac:chgData name="Hamlet Markarian" userId="4926d2b407f31d77" providerId="LiveId" clId="{0C5E0C79-E7FE-4A1B-9CD7-46CA820D8F52}" dt="2020-03-06T12:21:42.720" v="1389" actId="692"/>
          <ac:spMkLst>
            <pc:docMk/>
            <pc:sldMk cId="3984772633" sldId="1430"/>
            <ac:spMk id="144" creationId="{D5638BE5-B72B-4E2E-AAAE-60E20BEB9D41}"/>
          </ac:spMkLst>
        </pc:spChg>
        <pc:spChg chg="mod">
          <ac:chgData name="Hamlet Markarian" userId="4926d2b407f31d77" providerId="LiveId" clId="{0C5E0C79-E7FE-4A1B-9CD7-46CA820D8F52}" dt="2020-03-06T12:21:42.720" v="1389" actId="692"/>
          <ac:spMkLst>
            <pc:docMk/>
            <pc:sldMk cId="3984772633" sldId="1430"/>
            <ac:spMk id="145" creationId="{967F16A8-F953-4FE9-AED1-4C951940A375}"/>
          </ac:spMkLst>
        </pc:spChg>
        <pc:spChg chg="mod">
          <ac:chgData name="Hamlet Markarian" userId="4926d2b407f31d77" providerId="LiveId" clId="{0C5E0C79-E7FE-4A1B-9CD7-46CA820D8F52}" dt="2020-03-06T12:21:42.720" v="1389" actId="692"/>
          <ac:spMkLst>
            <pc:docMk/>
            <pc:sldMk cId="3984772633" sldId="1430"/>
            <ac:spMk id="146" creationId="{1B387F61-10D4-48F7-AE73-AD43F4075876}"/>
          </ac:spMkLst>
        </pc:spChg>
        <pc:spChg chg="mod">
          <ac:chgData name="Hamlet Markarian" userId="4926d2b407f31d77" providerId="LiveId" clId="{0C5E0C79-E7FE-4A1B-9CD7-46CA820D8F52}" dt="2020-03-06T12:21:42.720" v="1389" actId="692"/>
          <ac:spMkLst>
            <pc:docMk/>
            <pc:sldMk cId="3984772633" sldId="1430"/>
            <ac:spMk id="147" creationId="{A1525AA7-CDFD-492C-B919-4006178904D3}"/>
          </ac:spMkLst>
        </pc:spChg>
        <pc:spChg chg="mod">
          <ac:chgData name="Hamlet Markarian" userId="4926d2b407f31d77" providerId="LiveId" clId="{0C5E0C79-E7FE-4A1B-9CD7-46CA820D8F52}" dt="2020-03-06T12:21:42.720" v="1389" actId="692"/>
          <ac:spMkLst>
            <pc:docMk/>
            <pc:sldMk cId="3984772633" sldId="1430"/>
            <ac:spMk id="148" creationId="{0591361A-83DE-48A8-AD5D-5CFCB8792F30}"/>
          </ac:spMkLst>
        </pc:spChg>
        <pc:spChg chg="mod">
          <ac:chgData name="Hamlet Markarian" userId="4926d2b407f31d77" providerId="LiveId" clId="{0C5E0C79-E7FE-4A1B-9CD7-46CA820D8F52}" dt="2020-03-06T12:21:42.720" v="1389" actId="692"/>
          <ac:spMkLst>
            <pc:docMk/>
            <pc:sldMk cId="3984772633" sldId="1430"/>
            <ac:spMk id="149" creationId="{1D16F8B7-472E-4BA0-A74F-A8F6D82F14A9}"/>
          </ac:spMkLst>
        </pc:spChg>
        <pc:spChg chg="add mod">
          <ac:chgData name="Hamlet Markarian" userId="4926d2b407f31d77" providerId="LiveId" clId="{0C5E0C79-E7FE-4A1B-9CD7-46CA820D8F52}" dt="2020-03-06T12:16:56.614" v="1320" actId="1076"/>
          <ac:spMkLst>
            <pc:docMk/>
            <pc:sldMk cId="3984772633" sldId="1430"/>
            <ac:spMk id="150" creationId="{7B5EC48A-2535-4A9D-AD7D-1CC57EFA70A0}"/>
          </ac:spMkLst>
        </pc:spChg>
        <pc:spChg chg="add mod">
          <ac:chgData name="Hamlet Markarian" userId="4926d2b407f31d77" providerId="LiveId" clId="{0C5E0C79-E7FE-4A1B-9CD7-46CA820D8F52}" dt="2020-03-06T12:16:29.904" v="1254" actId="207"/>
          <ac:spMkLst>
            <pc:docMk/>
            <pc:sldMk cId="3984772633" sldId="1430"/>
            <ac:spMk id="151" creationId="{2C5F5A15-3090-4309-80A6-46881E71A665}"/>
          </ac:spMkLst>
        </pc:spChg>
        <pc:spChg chg="add mod">
          <ac:chgData name="Hamlet Markarian" userId="4926d2b407f31d77" providerId="LiveId" clId="{0C5E0C79-E7FE-4A1B-9CD7-46CA820D8F52}" dt="2020-03-06T12:16:29.904" v="1254" actId="207"/>
          <ac:spMkLst>
            <pc:docMk/>
            <pc:sldMk cId="3984772633" sldId="1430"/>
            <ac:spMk id="152" creationId="{D13C1ABB-562F-419B-9865-4B0F017ADDA8}"/>
          </ac:spMkLst>
        </pc:spChg>
        <pc:spChg chg="add mod">
          <ac:chgData name="Hamlet Markarian" userId="4926d2b407f31d77" providerId="LiveId" clId="{0C5E0C79-E7FE-4A1B-9CD7-46CA820D8F52}" dt="2020-03-06T12:16:29.904" v="1254" actId="207"/>
          <ac:spMkLst>
            <pc:docMk/>
            <pc:sldMk cId="3984772633" sldId="1430"/>
            <ac:spMk id="153" creationId="{CB06D941-5F64-489A-99E6-222E27B80513}"/>
          </ac:spMkLst>
        </pc:spChg>
        <pc:spChg chg="add mod">
          <ac:chgData name="Hamlet Markarian" userId="4926d2b407f31d77" providerId="LiveId" clId="{0C5E0C79-E7FE-4A1B-9CD7-46CA820D8F52}" dt="2020-03-06T12:16:29.904" v="1254" actId="207"/>
          <ac:spMkLst>
            <pc:docMk/>
            <pc:sldMk cId="3984772633" sldId="1430"/>
            <ac:spMk id="154" creationId="{6007BECA-6AF2-47D7-86B3-E3E08C242493}"/>
          </ac:spMkLst>
        </pc:spChg>
        <pc:spChg chg="add mod">
          <ac:chgData name="Hamlet Markarian" userId="4926d2b407f31d77" providerId="LiveId" clId="{0C5E0C79-E7FE-4A1B-9CD7-46CA820D8F52}" dt="2020-03-06T12:17:01.120" v="1321" actId="1076"/>
          <ac:spMkLst>
            <pc:docMk/>
            <pc:sldMk cId="3984772633" sldId="1430"/>
            <ac:spMk id="155" creationId="{091DBD52-804D-400A-90EE-9B7078B22644}"/>
          </ac:spMkLst>
        </pc:spChg>
        <pc:spChg chg="add mod">
          <ac:chgData name="Hamlet Markarian" userId="4926d2b407f31d77" providerId="LiveId" clId="{0C5E0C79-E7FE-4A1B-9CD7-46CA820D8F52}" dt="2020-03-06T12:16:29.904" v="1254" actId="207"/>
          <ac:spMkLst>
            <pc:docMk/>
            <pc:sldMk cId="3984772633" sldId="1430"/>
            <ac:spMk id="156" creationId="{7E271555-5EB1-4063-8369-CF54AFB0D0A9}"/>
          </ac:spMkLst>
        </pc:spChg>
        <pc:spChg chg="add mod">
          <ac:chgData name="Hamlet Markarian" userId="4926d2b407f31d77" providerId="LiveId" clId="{0C5E0C79-E7FE-4A1B-9CD7-46CA820D8F52}" dt="2020-03-06T12:16:29.904" v="1254" actId="207"/>
          <ac:spMkLst>
            <pc:docMk/>
            <pc:sldMk cId="3984772633" sldId="1430"/>
            <ac:spMk id="157" creationId="{6D0C29EB-090A-42C8-B046-6C07B4AE9668}"/>
          </ac:spMkLst>
        </pc:spChg>
        <pc:spChg chg="add mod">
          <ac:chgData name="Hamlet Markarian" userId="4926d2b407f31d77" providerId="LiveId" clId="{0C5E0C79-E7FE-4A1B-9CD7-46CA820D8F52}" dt="2020-03-06T12:16:29.904" v="1254" actId="207"/>
          <ac:spMkLst>
            <pc:docMk/>
            <pc:sldMk cId="3984772633" sldId="1430"/>
            <ac:spMk id="158" creationId="{06B359DA-C81B-4D6C-A57E-A15E2234A64D}"/>
          </ac:spMkLst>
        </pc:spChg>
        <pc:spChg chg="add mod ord">
          <ac:chgData name="Hamlet Markarian" userId="4926d2b407f31d77" providerId="LiveId" clId="{0C5E0C79-E7FE-4A1B-9CD7-46CA820D8F52}" dt="2020-03-06T12:27:08.137" v="1492" actId="12789"/>
          <ac:spMkLst>
            <pc:docMk/>
            <pc:sldMk cId="3984772633" sldId="1430"/>
            <ac:spMk id="159" creationId="{DCDE207D-DC13-42A8-BB6D-507E8B4B65E6}"/>
          </ac:spMkLst>
        </pc:spChg>
        <pc:spChg chg="add mod">
          <ac:chgData name="Hamlet Markarian" userId="4926d2b407f31d77" providerId="LiveId" clId="{0C5E0C79-E7FE-4A1B-9CD7-46CA820D8F52}" dt="2020-03-06T12:20:44.878" v="1368" actId="1076"/>
          <ac:spMkLst>
            <pc:docMk/>
            <pc:sldMk cId="3984772633" sldId="1430"/>
            <ac:spMk id="160" creationId="{25AB901B-B9A3-45C1-97FC-23671BC28364}"/>
          </ac:spMkLst>
        </pc:spChg>
        <pc:spChg chg="add mod">
          <ac:chgData name="Hamlet Markarian" userId="4926d2b407f31d77" providerId="LiveId" clId="{0C5E0C79-E7FE-4A1B-9CD7-46CA820D8F52}" dt="2020-03-06T12:26:37.700" v="1486" actId="1035"/>
          <ac:spMkLst>
            <pc:docMk/>
            <pc:sldMk cId="3984772633" sldId="1430"/>
            <ac:spMk id="164" creationId="{97D03358-4D8E-4A51-B276-C5AB9E58C940}"/>
          </ac:spMkLst>
        </pc:spChg>
        <pc:spChg chg="add mod">
          <ac:chgData name="Hamlet Markarian" userId="4926d2b407f31d77" providerId="LiveId" clId="{0C5E0C79-E7FE-4A1B-9CD7-46CA820D8F52}" dt="2020-03-06T12:26:37.700" v="1486" actId="1035"/>
          <ac:spMkLst>
            <pc:docMk/>
            <pc:sldMk cId="3984772633" sldId="1430"/>
            <ac:spMk id="165" creationId="{73E1A906-2628-4409-990A-DD79F4FBE809}"/>
          </ac:spMkLst>
        </pc:spChg>
        <pc:spChg chg="add mod">
          <ac:chgData name="Hamlet Markarian" userId="4926d2b407f31d77" providerId="LiveId" clId="{0C5E0C79-E7FE-4A1B-9CD7-46CA820D8F52}" dt="2020-03-06T12:26:37.700" v="1486" actId="1035"/>
          <ac:spMkLst>
            <pc:docMk/>
            <pc:sldMk cId="3984772633" sldId="1430"/>
            <ac:spMk id="166" creationId="{5E1AEF8D-9A0C-4F60-8B6E-8B925C31834C}"/>
          </ac:spMkLst>
        </pc:spChg>
        <pc:spChg chg="add mod">
          <ac:chgData name="Hamlet Markarian" userId="4926d2b407f31d77" providerId="LiveId" clId="{0C5E0C79-E7FE-4A1B-9CD7-46CA820D8F52}" dt="2020-03-06T12:26:37.700" v="1486" actId="1035"/>
          <ac:spMkLst>
            <pc:docMk/>
            <pc:sldMk cId="3984772633" sldId="1430"/>
            <ac:spMk id="167" creationId="{501D2A84-83B1-402F-8C70-52104AB73381}"/>
          </ac:spMkLst>
        </pc:spChg>
        <pc:spChg chg="add mod">
          <ac:chgData name="Hamlet Markarian" userId="4926d2b407f31d77" providerId="LiveId" clId="{0C5E0C79-E7FE-4A1B-9CD7-46CA820D8F52}" dt="2020-03-06T12:26:37.700" v="1486" actId="1035"/>
          <ac:spMkLst>
            <pc:docMk/>
            <pc:sldMk cId="3984772633" sldId="1430"/>
            <ac:spMk id="168" creationId="{C5F9F3BA-FDB5-46B9-9C25-A85A43A8B61C}"/>
          </ac:spMkLst>
        </pc:spChg>
        <pc:grpChg chg="add mod ord">
          <ac:chgData name="Hamlet Markarian" userId="4926d2b407f31d77" providerId="LiveId" clId="{0C5E0C79-E7FE-4A1B-9CD7-46CA820D8F52}" dt="2020-03-06T12:17:39.034" v="1329" actId="167"/>
          <ac:grpSpMkLst>
            <pc:docMk/>
            <pc:sldMk cId="3984772633" sldId="1430"/>
            <ac:grpSpMk id="11" creationId="{F0CA77C3-3DA6-49F5-AF2D-8C933D8FEE2E}"/>
          </ac:grpSpMkLst>
        </pc:grpChg>
        <pc:graphicFrameChg chg="del">
          <ac:chgData name="Hamlet Markarian" userId="4926d2b407f31d77" providerId="LiveId" clId="{0C5E0C79-E7FE-4A1B-9CD7-46CA820D8F52}" dt="2020-03-06T12:13:19.199" v="1228" actId="478"/>
          <ac:graphicFrameMkLst>
            <pc:docMk/>
            <pc:sldMk cId="3984772633" sldId="1430"/>
            <ac:graphicFrameMk id="22" creationId="{3670056D-D916-4BB8-8647-6142CDDCD91C}"/>
          </ac:graphicFrameMkLst>
        </pc:graphicFrameChg>
        <pc:picChg chg="add del mod">
          <ac:chgData name="Hamlet Markarian" userId="4926d2b407f31d77" providerId="LiveId" clId="{0C5E0C79-E7FE-4A1B-9CD7-46CA820D8F52}" dt="2020-03-06T12:20:25.970" v="1363" actId="478"/>
          <ac:picMkLst>
            <pc:docMk/>
            <pc:sldMk cId="3984772633" sldId="1430"/>
            <ac:picMk id="10" creationId="{99F9915C-0973-4DD6-A0A6-A73599FF78C2}"/>
          </ac:picMkLst>
        </pc:picChg>
        <pc:picChg chg="mod">
          <ac:chgData name="Hamlet Markarian" userId="4926d2b407f31d77" providerId="LiveId" clId="{0C5E0C79-E7FE-4A1B-9CD7-46CA820D8F52}" dt="2020-03-06T12:14:36.046" v="1233" actId="207"/>
          <ac:picMkLst>
            <pc:docMk/>
            <pc:sldMk cId="3984772633" sldId="1430"/>
            <ac:picMk id="16" creationId="{E43002BD-C1DD-4C11-AA19-23F9CFE755D4}"/>
          </ac:picMkLst>
        </pc:picChg>
        <pc:picChg chg="add del mod">
          <ac:chgData name="Hamlet Markarian" userId="4926d2b407f31d77" providerId="LiveId" clId="{0C5E0C79-E7FE-4A1B-9CD7-46CA820D8F52}" dt="2020-03-06T12:20:27.249" v="1364" actId="478"/>
          <ac:picMkLst>
            <pc:docMk/>
            <pc:sldMk cId="3984772633" sldId="1430"/>
            <ac:picMk id="161" creationId="{F9673732-A0FD-440A-8476-217D0E4B1831}"/>
          </ac:picMkLst>
        </pc:picChg>
        <pc:cxnChg chg="add del mod">
          <ac:chgData name="Hamlet Markarian" userId="4926d2b407f31d77" providerId="LiveId" clId="{0C5E0C79-E7FE-4A1B-9CD7-46CA820D8F52}" dt="2020-03-06T12:19:53.005" v="1354" actId="478"/>
          <ac:cxnSpMkLst>
            <pc:docMk/>
            <pc:sldMk cId="3984772633" sldId="1430"/>
            <ac:cxnSpMk id="5" creationId="{77E2B9F9-6596-463F-9D02-D1BB28EDB6AA}"/>
          </ac:cxnSpMkLst>
        </pc:cxnChg>
        <pc:cxnChg chg="add mod">
          <ac:chgData name="Hamlet Markarian" userId="4926d2b407f31d77" providerId="LiveId" clId="{0C5E0C79-E7FE-4A1B-9CD7-46CA820D8F52}" dt="2020-03-06T12:27:08.137" v="1492" actId="12789"/>
          <ac:cxnSpMkLst>
            <pc:docMk/>
            <pc:sldMk cId="3984772633" sldId="1430"/>
            <ac:cxnSpMk id="162" creationId="{E6B2F531-8A7B-490C-A9BC-B00BD56E2D61}"/>
          </ac:cxnSpMkLst>
        </pc:cxnChg>
      </pc:sldChg>
      <pc:sldChg chg="addSp delSp modSp add ord">
        <pc:chgData name="Hamlet Markarian" userId="4926d2b407f31d77" providerId="LiveId" clId="{0C5E0C79-E7FE-4A1B-9CD7-46CA820D8F52}" dt="2020-03-10T08:49:13.317" v="2539" actId="1037"/>
        <pc:sldMkLst>
          <pc:docMk/>
          <pc:sldMk cId="252279876" sldId="1431"/>
        </pc:sldMkLst>
        <pc:spChg chg="add mod">
          <ac:chgData name="Hamlet Markarian" userId="4926d2b407f31d77" providerId="LiveId" clId="{0C5E0C79-E7FE-4A1B-9CD7-46CA820D8F52}" dt="2020-03-10T06:19:22.608" v="1620" actId="1038"/>
          <ac:spMkLst>
            <pc:docMk/>
            <pc:sldMk cId="252279876" sldId="1431"/>
            <ac:spMk id="3" creationId="{332481ED-EF40-4D8C-9150-40078E754711}"/>
          </ac:spMkLst>
        </pc:spChg>
        <pc:spChg chg="mod">
          <ac:chgData name="Hamlet Markarian" userId="4926d2b407f31d77" providerId="LiveId" clId="{0C5E0C79-E7FE-4A1B-9CD7-46CA820D8F52}" dt="2020-03-10T08:49:13.317" v="2539" actId="1037"/>
          <ac:spMkLst>
            <pc:docMk/>
            <pc:sldMk cId="252279876" sldId="1431"/>
            <ac:spMk id="20" creationId="{2F2415B0-F1C4-4313-9038-A3884674CC46}"/>
          </ac:spMkLst>
        </pc:spChg>
        <pc:spChg chg="add mod">
          <ac:chgData name="Hamlet Markarian" userId="4926d2b407f31d77" providerId="LiveId" clId="{0C5E0C79-E7FE-4A1B-9CD7-46CA820D8F52}" dt="2020-03-10T06:32:13.898" v="1634" actId="1036"/>
          <ac:spMkLst>
            <pc:docMk/>
            <pc:sldMk cId="252279876" sldId="1431"/>
            <ac:spMk id="21" creationId="{3336E34E-6AAC-4C9B-97F6-B54899BFE007}"/>
          </ac:spMkLst>
        </pc:spChg>
        <pc:spChg chg="add mod">
          <ac:chgData name="Hamlet Markarian" userId="4926d2b407f31d77" providerId="LiveId" clId="{0C5E0C79-E7FE-4A1B-9CD7-46CA820D8F52}" dt="2020-03-10T06:32:13.898" v="1634" actId="1036"/>
          <ac:spMkLst>
            <pc:docMk/>
            <pc:sldMk cId="252279876" sldId="1431"/>
            <ac:spMk id="22" creationId="{BF3B4B33-6D28-4617-BB76-745DD30197C8}"/>
          </ac:spMkLst>
        </pc:spChg>
        <pc:spChg chg="mod">
          <ac:chgData name="Hamlet Markarian" userId="4926d2b407f31d77" providerId="LiveId" clId="{0C5E0C79-E7FE-4A1B-9CD7-46CA820D8F52}" dt="2020-03-10T06:19:52.145" v="1621" actId="1035"/>
          <ac:spMkLst>
            <pc:docMk/>
            <pc:sldMk cId="252279876" sldId="1431"/>
            <ac:spMk id="34" creationId="{1E317A01-FD95-4C26-88B8-CAD177DA4158}"/>
          </ac:spMkLst>
        </pc:spChg>
        <pc:spChg chg="mod">
          <ac:chgData name="Hamlet Markarian" userId="4926d2b407f31d77" providerId="LiveId" clId="{0C5E0C79-E7FE-4A1B-9CD7-46CA820D8F52}" dt="2020-03-10T06:19:52.145" v="1621" actId="1035"/>
          <ac:spMkLst>
            <pc:docMk/>
            <pc:sldMk cId="252279876" sldId="1431"/>
            <ac:spMk id="35" creationId="{190B9BFC-6BC0-4BE5-958D-BAA8DB2437A5}"/>
          </ac:spMkLst>
        </pc:spChg>
        <pc:spChg chg="mod">
          <ac:chgData name="Hamlet Markarian" userId="4926d2b407f31d77" providerId="LiveId" clId="{0C5E0C79-E7FE-4A1B-9CD7-46CA820D8F52}" dt="2020-03-10T06:32:13.898" v="1634" actId="1036"/>
          <ac:spMkLst>
            <pc:docMk/>
            <pc:sldMk cId="252279876" sldId="1431"/>
            <ac:spMk id="38" creationId="{443C576B-6EC5-4E48-84A3-515AE1DE354E}"/>
          </ac:spMkLst>
        </pc:spChg>
        <pc:spChg chg="mod">
          <ac:chgData name="Hamlet Markarian" userId="4926d2b407f31d77" providerId="LiveId" clId="{0C5E0C79-E7FE-4A1B-9CD7-46CA820D8F52}" dt="2020-03-10T06:18:40.083" v="1607" actId="242"/>
          <ac:spMkLst>
            <pc:docMk/>
            <pc:sldMk cId="252279876" sldId="1431"/>
            <ac:spMk id="40" creationId="{2F0022BE-3EA9-44E4-9EEF-6726F27DA281}"/>
          </ac:spMkLst>
        </pc:spChg>
        <pc:spChg chg="del mod">
          <ac:chgData name="Hamlet Markarian" userId="4926d2b407f31d77" providerId="LiveId" clId="{0C5E0C79-E7FE-4A1B-9CD7-46CA820D8F52}" dt="2020-03-10T06:14:44.664" v="1544" actId="478"/>
          <ac:spMkLst>
            <pc:docMk/>
            <pc:sldMk cId="252279876" sldId="1431"/>
            <ac:spMk id="56" creationId="{DE80960B-EC1E-46D1-AB2A-0832065A4F9D}"/>
          </ac:spMkLst>
        </pc:spChg>
        <pc:spChg chg="mod">
          <ac:chgData name="Hamlet Markarian" userId="4926d2b407f31d77" providerId="LiveId" clId="{0C5E0C79-E7FE-4A1B-9CD7-46CA820D8F52}" dt="2020-03-10T06:32:13.898" v="1634" actId="1036"/>
          <ac:spMkLst>
            <pc:docMk/>
            <pc:sldMk cId="252279876" sldId="1431"/>
            <ac:spMk id="57" creationId="{DA83D2FE-257D-49A5-AD59-BC47BE764EE0}"/>
          </ac:spMkLst>
        </pc:spChg>
        <pc:spChg chg="mod">
          <ac:chgData name="Hamlet Markarian" userId="4926d2b407f31d77" providerId="LiveId" clId="{0C5E0C79-E7FE-4A1B-9CD7-46CA820D8F52}" dt="2020-03-10T06:32:13.898" v="1634" actId="1036"/>
          <ac:spMkLst>
            <pc:docMk/>
            <pc:sldMk cId="252279876" sldId="1431"/>
            <ac:spMk id="60" creationId="{9A795D9B-03DC-4A53-B3BB-2343CD6AF235}"/>
          </ac:spMkLst>
        </pc:spChg>
        <pc:spChg chg="del mod">
          <ac:chgData name="Hamlet Markarian" userId="4926d2b407f31d77" providerId="LiveId" clId="{0C5E0C79-E7FE-4A1B-9CD7-46CA820D8F52}" dt="2020-03-10T06:14:44.664" v="1544" actId="478"/>
          <ac:spMkLst>
            <pc:docMk/>
            <pc:sldMk cId="252279876" sldId="1431"/>
            <ac:spMk id="63" creationId="{C34A2826-8090-43E8-ABDD-73EA712D351C}"/>
          </ac:spMkLst>
        </pc:spChg>
        <pc:spChg chg="mod">
          <ac:chgData name="Hamlet Markarian" userId="4926d2b407f31d77" providerId="LiveId" clId="{0C5E0C79-E7FE-4A1B-9CD7-46CA820D8F52}" dt="2020-03-10T06:32:13.898" v="1634" actId="1036"/>
          <ac:spMkLst>
            <pc:docMk/>
            <pc:sldMk cId="252279876" sldId="1431"/>
            <ac:spMk id="64" creationId="{14C2F48F-802E-43D3-842A-22AA4CEF535C}"/>
          </ac:spMkLst>
        </pc:spChg>
        <pc:picChg chg="mod">
          <ac:chgData name="Hamlet Markarian" userId="4926d2b407f31d77" providerId="LiveId" clId="{0C5E0C79-E7FE-4A1B-9CD7-46CA820D8F52}" dt="2020-03-10T06:19:52.145" v="1621" actId="1035"/>
          <ac:picMkLst>
            <pc:docMk/>
            <pc:sldMk cId="252279876" sldId="1431"/>
            <ac:picMk id="4" creationId="{0DCC658E-C1BC-4A79-B2DB-0B2B957CFB47}"/>
          </ac:picMkLst>
        </pc:picChg>
        <pc:picChg chg="mod">
          <ac:chgData name="Hamlet Markarian" userId="4926d2b407f31d77" providerId="LiveId" clId="{0C5E0C79-E7FE-4A1B-9CD7-46CA820D8F52}" dt="2020-03-10T06:10:47.335" v="1500" actId="207"/>
          <ac:picMkLst>
            <pc:docMk/>
            <pc:sldMk cId="252279876" sldId="1431"/>
            <ac:picMk id="16" creationId="{E43002BD-C1DD-4C11-AA19-23F9CFE755D4}"/>
          </ac:picMkLst>
        </pc:picChg>
        <pc:picChg chg="mod">
          <ac:chgData name="Hamlet Markarian" userId="4926d2b407f31d77" providerId="LiveId" clId="{0C5E0C79-E7FE-4A1B-9CD7-46CA820D8F52}" dt="2020-03-10T06:32:13.898" v="1634" actId="1036"/>
          <ac:picMkLst>
            <pc:docMk/>
            <pc:sldMk cId="252279876" sldId="1431"/>
            <ac:picMk id="41" creationId="{E71CC29F-4F50-461A-9031-CCC533EA16A5}"/>
          </ac:picMkLst>
        </pc:picChg>
        <pc:picChg chg="mod">
          <ac:chgData name="Hamlet Markarian" userId="4926d2b407f31d77" providerId="LiveId" clId="{0C5E0C79-E7FE-4A1B-9CD7-46CA820D8F52}" dt="2020-03-10T06:18:39.546" v="1606" actId="12789"/>
          <ac:picMkLst>
            <pc:docMk/>
            <pc:sldMk cId="252279876" sldId="1431"/>
            <ac:picMk id="43" creationId="{DDAEAB09-B344-4014-985B-092D925BC93A}"/>
          </ac:picMkLst>
        </pc:picChg>
        <pc:picChg chg="mod">
          <ac:chgData name="Hamlet Markarian" userId="4926d2b407f31d77" providerId="LiveId" clId="{0C5E0C79-E7FE-4A1B-9CD7-46CA820D8F52}" dt="2020-03-10T06:32:13.898" v="1634" actId="1036"/>
          <ac:picMkLst>
            <pc:docMk/>
            <pc:sldMk cId="252279876" sldId="1431"/>
            <ac:picMk id="58" creationId="{B277B0B3-8BBB-4F09-9E93-EABF8B24BB61}"/>
          </ac:picMkLst>
        </pc:picChg>
        <pc:picChg chg="mod">
          <ac:chgData name="Hamlet Markarian" userId="4926d2b407f31d77" providerId="LiveId" clId="{0C5E0C79-E7FE-4A1B-9CD7-46CA820D8F52}" dt="2020-03-10T06:32:13.898" v="1634" actId="1036"/>
          <ac:picMkLst>
            <pc:docMk/>
            <pc:sldMk cId="252279876" sldId="1431"/>
            <ac:picMk id="61" creationId="{FF1C8158-907F-40CF-8F78-0F34E26D855D}"/>
          </ac:picMkLst>
        </pc:picChg>
        <pc:picChg chg="mod">
          <ac:chgData name="Hamlet Markarian" userId="4926d2b407f31d77" providerId="LiveId" clId="{0C5E0C79-E7FE-4A1B-9CD7-46CA820D8F52}" dt="2020-03-10T06:32:13.898" v="1634" actId="1036"/>
          <ac:picMkLst>
            <pc:docMk/>
            <pc:sldMk cId="252279876" sldId="1431"/>
            <ac:picMk id="65" creationId="{7E9C1501-6728-44BB-9FF8-64E4DD815BEB}"/>
          </ac:picMkLst>
        </pc:picChg>
        <pc:cxnChg chg="add mod">
          <ac:chgData name="Hamlet Markarian" userId="4926d2b407f31d77" providerId="LiveId" clId="{0C5E0C79-E7FE-4A1B-9CD7-46CA820D8F52}" dt="2020-03-10T06:31:58.321" v="1632" actId="1582"/>
          <ac:cxnSpMkLst>
            <pc:docMk/>
            <pc:sldMk cId="252279876" sldId="1431"/>
            <ac:cxnSpMk id="6" creationId="{D4AA99E5-A067-4A50-BC17-712CE8916649}"/>
          </ac:cxnSpMkLst>
        </pc:cxnChg>
      </pc:sldChg>
      <pc:sldChg chg="addSp delSp modSp add delAnim modAnim">
        <pc:chgData name="Hamlet Markarian" userId="4926d2b407f31d77" providerId="LiveId" clId="{0C5E0C79-E7FE-4A1B-9CD7-46CA820D8F52}" dt="2020-03-10T09:50:38.036" v="3280"/>
        <pc:sldMkLst>
          <pc:docMk/>
          <pc:sldMk cId="199980575" sldId="1432"/>
        </pc:sldMkLst>
        <pc:spChg chg="del">
          <ac:chgData name="Hamlet Markarian" userId="4926d2b407f31d77" providerId="LiveId" clId="{0C5E0C79-E7FE-4A1B-9CD7-46CA820D8F52}" dt="2020-03-10T06:40:38.896" v="1636" actId="478"/>
          <ac:spMkLst>
            <pc:docMk/>
            <pc:sldMk cId="199980575" sldId="1432"/>
            <ac:spMk id="3" creationId="{332481ED-EF40-4D8C-9150-40078E754711}"/>
          </ac:spMkLst>
        </pc:spChg>
        <pc:spChg chg="mod">
          <ac:chgData name="Hamlet Markarian" userId="4926d2b407f31d77" providerId="LiveId" clId="{0C5E0C79-E7FE-4A1B-9CD7-46CA820D8F52}" dt="2020-03-10T07:42:27.055" v="1843" actId="1076"/>
          <ac:spMkLst>
            <pc:docMk/>
            <pc:sldMk cId="199980575" sldId="1432"/>
            <ac:spMk id="19" creationId="{42101231-1855-46EE-A3D9-B84E75ACB56A}"/>
          </ac:spMkLst>
        </pc:spChg>
        <pc:spChg chg="mod">
          <ac:chgData name="Hamlet Markarian" userId="4926d2b407f31d77" providerId="LiveId" clId="{0C5E0C79-E7FE-4A1B-9CD7-46CA820D8F52}" dt="2020-03-10T08:48:11.943" v="2429" actId="1037"/>
          <ac:spMkLst>
            <pc:docMk/>
            <pc:sldMk cId="199980575" sldId="1432"/>
            <ac:spMk id="20" creationId="{2F2415B0-F1C4-4313-9038-A3884674CC46}"/>
          </ac:spMkLst>
        </pc:spChg>
        <pc:spChg chg="del">
          <ac:chgData name="Hamlet Markarian" userId="4926d2b407f31d77" providerId="LiveId" clId="{0C5E0C79-E7FE-4A1B-9CD7-46CA820D8F52}" dt="2020-03-10T06:40:38.896" v="1636" actId="478"/>
          <ac:spMkLst>
            <pc:docMk/>
            <pc:sldMk cId="199980575" sldId="1432"/>
            <ac:spMk id="21" creationId="{3336E34E-6AAC-4C9B-97F6-B54899BFE007}"/>
          </ac:spMkLst>
        </pc:spChg>
        <pc:spChg chg="del">
          <ac:chgData name="Hamlet Markarian" userId="4926d2b407f31d77" providerId="LiveId" clId="{0C5E0C79-E7FE-4A1B-9CD7-46CA820D8F52}" dt="2020-03-10T06:40:38.896" v="1636" actId="478"/>
          <ac:spMkLst>
            <pc:docMk/>
            <pc:sldMk cId="199980575" sldId="1432"/>
            <ac:spMk id="22" creationId="{BF3B4B33-6D28-4617-BB76-745DD30197C8}"/>
          </ac:spMkLst>
        </pc:spChg>
        <pc:spChg chg="add mod ord">
          <ac:chgData name="Hamlet Markarian" userId="4926d2b407f31d77" providerId="LiveId" clId="{0C5E0C79-E7FE-4A1B-9CD7-46CA820D8F52}" dt="2020-03-10T07:29:36.035" v="1746" actId="1076"/>
          <ac:spMkLst>
            <pc:docMk/>
            <pc:sldMk cId="199980575" sldId="1432"/>
            <ac:spMk id="23" creationId="{5F9B673B-4C0A-4DCA-96FA-29514458E4C1}"/>
          </ac:spMkLst>
        </pc:spChg>
        <pc:spChg chg="add mod ord">
          <ac:chgData name="Hamlet Markarian" userId="4926d2b407f31d77" providerId="LiveId" clId="{0C5E0C79-E7FE-4A1B-9CD7-46CA820D8F52}" dt="2020-03-10T07:29:36.035" v="1746" actId="1076"/>
          <ac:spMkLst>
            <pc:docMk/>
            <pc:sldMk cId="199980575" sldId="1432"/>
            <ac:spMk id="24" creationId="{466DFBFD-7C41-4EDB-8465-B7C45FDB47AE}"/>
          </ac:spMkLst>
        </pc:spChg>
        <pc:spChg chg="add mod ord">
          <ac:chgData name="Hamlet Markarian" userId="4926d2b407f31d77" providerId="LiveId" clId="{0C5E0C79-E7FE-4A1B-9CD7-46CA820D8F52}" dt="2020-03-10T07:29:36.035" v="1746" actId="1076"/>
          <ac:spMkLst>
            <pc:docMk/>
            <pc:sldMk cId="199980575" sldId="1432"/>
            <ac:spMk id="25" creationId="{2423AA9D-0E3B-4EB9-9330-AB55B8E7A63C}"/>
          </ac:spMkLst>
        </pc:spChg>
        <pc:spChg chg="add mod ord">
          <ac:chgData name="Hamlet Markarian" userId="4926d2b407f31d77" providerId="LiveId" clId="{0C5E0C79-E7FE-4A1B-9CD7-46CA820D8F52}" dt="2020-03-10T07:29:36.035" v="1746" actId="1076"/>
          <ac:spMkLst>
            <pc:docMk/>
            <pc:sldMk cId="199980575" sldId="1432"/>
            <ac:spMk id="26" creationId="{EAFE4C35-526C-43AF-86AB-FFE975793670}"/>
          </ac:spMkLst>
        </pc:spChg>
        <pc:spChg chg="add mod ord">
          <ac:chgData name="Hamlet Markarian" userId="4926d2b407f31d77" providerId="LiveId" clId="{0C5E0C79-E7FE-4A1B-9CD7-46CA820D8F52}" dt="2020-03-10T07:34:34.607" v="1765" actId="1076"/>
          <ac:spMkLst>
            <pc:docMk/>
            <pc:sldMk cId="199980575" sldId="1432"/>
            <ac:spMk id="27" creationId="{3A725CD2-8F2C-47DF-AC34-829D44B9C6C3}"/>
          </ac:spMkLst>
        </pc:spChg>
        <pc:spChg chg="add mod ord">
          <ac:chgData name="Hamlet Markarian" userId="4926d2b407f31d77" providerId="LiveId" clId="{0C5E0C79-E7FE-4A1B-9CD7-46CA820D8F52}" dt="2020-03-10T07:29:36.035" v="1746" actId="1076"/>
          <ac:spMkLst>
            <pc:docMk/>
            <pc:sldMk cId="199980575" sldId="1432"/>
            <ac:spMk id="28" creationId="{A8610093-4295-41E7-A0F4-2FFB6A1377E5}"/>
          </ac:spMkLst>
        </pc:spChg>
        <pc:spChg chg="del">
          <ac:chgData name="Hamlet Markarian" userId="4926d2b407f31d77" providerId="LiveId" clId="{0C5E0C79-E7FE-4A1B-9CD7-46CA820D8F52}" dt="2020-03-10T06:40:38.896" v="1636" actId="478"/>
          <ac:spMkLst>
            <pc:docMk/>
            <pc:sldMk cId="199980575" sldId="1432"/>
            <ac:spMk id="34" creationId="{1E317A01-FD95-4C26-88B8-CAD177DA4158}"/>
          </ac:spMkLst>
        </pc:spChg>
        <pc:spChg chg="del">
          <ac:chgData name="Hamlet Markarian" userId="4926d2b407f31d77" providerId="LiveId" clId="{0C5E0C79-E7FE-4A1B-9CD7-46CA820D8F52}" dt="2020-03-10T06:40:38.896" v="1636" actId="478"/>
          <ac:spMkLst>
            <pc:docMk/>
            <pc:sldMk cId="199980575" sldId="1432"/>
            <ac:spMk id="35" creationId="{190B9BFC-6BC0-4BE5-958D-BAA8DB2437A5}"/>
          </ac:spMkLst>
        </pc:spChg>
        <pc:spChg chg="del">
          <ac:chgData name="Hamlet Markarian" userId="4926d2b407f31d77" providerId="LiveId" clId="{0C5E0C79-E7FE-4A1B-9CD7-46CA820D8F52}" dt="2020-03-10T06:40:38.896" v="1636" actId="478"/>
          <ac:spMkLst>
            <pc:docMk/>
            <pc:sldMk cId="199980575" sldId="1432"/>
            <ac:spMk id="38" creationId="{443C576B-6EC5-4E48-84A3-515AE1DE354E}"/>
          </ac:spMkLst>
        </pc:spChg>
        <pc:spChg chg="del">
          <ac:chgData name="Hamlet Markarian" userId="4926d2b407f31d77" providerId="LiveId" clId="{0C5E0C79-E7FE-4A1B-9CD7-46CA820D8F52}" dt="2020-03-10T06:40:38.896" v="1636" actId="478"/>
          <ac:spMkLst>
            <pc:docMk/>
            <pc:sldMk cId="199980575" sldId="1432"/>
            <ac:spMk id="40" creationId="{2F0022BE-3EA9-44E4-9EEF-6726F27DA281}"/>
          </ac:spMkLst>
        </pc:spChg>
        <pc:spChg chg="add mod">
          <ac:chgData name="Hamlet Markarian" userId="4926d2b407f31d77" providerId="LiveId" clId="{0C5E0C79-E7FE-4A1B-9CD7-46CA820D8F52}" dt="2020-03-10T07:29:36.035" v="1746" actId="1076"/>
          <ac:spMkLst>
            <pc:docMk/>
            <pc:sldMk cId="199980575" sldId="1432"/>
            <ac:spMk id="46" creationId="{141ED2ED-04E4-49AA-A7FD-663986332A5F}"/>
          </ac:spMkLst>
        </pc:spChg>
        <pc:spChg chg="add mod">
          <ac:chgData name="Hamlet Markarian" userId="4926d2b407f31d77" providerId="LiveId" clId="{0C5E0C79-E7FE-4A1B-9CD7-46CA820D8F52}" dt="2020-03-10T07:29:36.035" v="1746" actId="1076"/>
          <ac:spMkLst>
            <pc:docMk/>
            <pc:sldMk cId="199980575" sldId="1432"/>
            <ac:spMk id="47" creationId="{98AEDFCA-B93C-415A-9D86-AE7E39309930}"/>
          </ac:spMkLst>
        </pc:spChg>
        <pc:spChg chg="add mod">
          <ac:chgData name="Hamlet Markarian" userId="4926d2b407f31d77" providerId="LiveId" clId="{0C5E0C79-E7FE-4A1B-9CD7-46CA820D8F52}" dt="2020-03-10T07:29:36.035" v="1746" actId="1076"/>
          <ac:spMkLst>
            <pc:docMk/>
            <pc:sldMk cId="199980575" sldId="1432"/>
            <ac:spMk id="48" creationId="{FBEA66C5-19D3-42A1-8DEE-87D94E9F5D0C}"/>
          </ac:spMkLst>
        </pc:spChg>
        <pc:spChg chg="add mod">
          <ac:chgData name="Hamlet Markarian" userId="4926d2b407f31d77" providerId="LiveId" clId="{0C5E0C79-E7FE-4A1B-9CD7-46CA820D8F52}" dt="2020-03-10T07:29:36.035" v="1746" actId="1076"/>
          <ac:spMkLst>
            <pc:docMk/>
            <pc:sldMk cId="199980575" sldId="1432"/>
            <ac:spMk id="49" creationId="{B98396F6-0397-4EB4-862C-DAFF2AEA9155}"/>
          </ac:spMkLst>
        </pc:spChg>
        <pc:spChg chg="add mod">
          <ac:chgData name="Hamlet Markarian" userId="4926d2b407f31d77" providerId="LiveId" clId="{0C5E0C79-E7FE-4A1B-9CD7-46CA820D8F52}" dt="2020-03-10T07:29:36.035" v="1746" actId="1076"/>
          <ac:spMkLst>
            <pc:docMk/>
            <pc:sldMk cId="199980575" sldId="1432"/>
            <ac:spMk id="50" creationId="{7BCB6DE0-C6BF-4CB9-AF57-155474817BDF}"/>
          </ac:spMkLst>
        </pc:spChg>
        <pc:spChg chg="add mod">
          <ac:chgData name="Hamlet Markarian" userId="4926d2b407f31d77" providerId="LiveId" clId="{0C5E0C79-E7FE-4A1B-9CD7-46CA820D8F52}" dt="2020-03-10T07:29:36.035" v="1746" actId="1076"/>
          <ac:spMkLst>
            <pc:docMk/>
            <pc:sldMk cId="199980575" sldId="1432"/>
            <ac:spMk id="51" creationId="{E7DF477C-648B-4FA4-982A-444979448D95}"/>
          </ac:spMkLst>
        </pc:spChg>
        <pc:spChg chg="add mod">
          <ac:chgData name="Hamlet Markarian" userId="4926d2b407f31d77" providerId="LiveId" clId="{0C5E0C79-E7FE-4A1B-9CD7-46CA820D8F52}" dt="2020-03-10T07:29:36.035" v="1746" actId="1076"/>
          <ac:spMkLst>
            <pc:docMk/>
            <pc:sldMk cId="199980575" sldId="1432"/>
            <ac:spMk id="52" creationId="{3816BC24-6437-4945-8114-624A7141C371}"/>
          </ac:spMkLst>
        </pc:spChg>
        <pc:spChg chg="add mod">
          <ac:chgData name="Hamlet Markarian" userId="4926d2b407f31d77" providerId="LiveId" clId="{0C5E0C79-E7FE-4A1B-9CD7-46CA820D8F52}" dt="2020-03-10T07:29:36.035" v="1746" actId="1076"/>
          <ac:spMkLst>
            <pc:docMk/>
            <pc:sldMk cId="199980575" sldId="1432"/>
            <ac:spMk id="53" creationId="{E20608A1-1884-4A69-B70D-16781810A05D}"/>
          </ac:spMkLst>
        </pc:spChg>
        <pc:spChg chg="add mod">
          <ac:chgData name="Hamlet Markarian" userId="4926d2b407f31d77" providerId="LiveId" clId="{0C5E0C79-E7FE-4A1B-9CD7-46CA820D8F52}" dt="2020-03-10T07:29:36.035" v="1746" actId="1076"/>
          <ac:spMkLst>
            <pc:docMk/>
            <pc:sldMk cId="199980575" sldId="1432"/>
            <ac:spMk id="54" creationId="{AFBBF56B-5CAC-4CD2-A166-AD6FD06932ED}"/>
          </ac:spMkLst>
        </pc:spChg>
        <pc:spChg chg="add mod">
          <ac:chgData name="Hamlet Markarian" userId="4926d2b407f31d77" providerId="LiveId" clId="{0C5E0C79-E7FE-4A1B-9CD7-46CA820D8F52}" dt="2020-03-10T07:34:34.607" v="1765" actId="1076"/>
          <ac:spMkLst>
            <pc:docMk/>
            <pc:sldMk cId="199980575" sldId="1432"/>
            <ac:spMk id="55" creationId="{C031BF9B-720D-4823-A5A3-A9B18317F8A7}"/>
          </ac:spMkLst>
        </pc:spChg>
        <pc:spChg chg="add mod">
          <ac:chgData name="Hamlet Markarian" userId="4926d2b407f31d77" providerId="LiveId" clId="{0C5E0C79-E7FE-4A1B-9CD7-46CA820D8F52}" dt="2020-03-10T07:29:36.035" v="1746" actId="1076"/>
          <ac:spMkLst>
            <pc:docMk/>
            <pc:sldMk cId="199980575" sldId="1432"/>
            <ac:spMk id="56" creationId="{DEF82096-BB83-40D4-BA62-34F5868561E0}"/>
          </ac:spMkLst>
        </pc:spChg>
        <pc:spChg chg="del">
          <ac:chgData name="Hamlet Markarian" userId="4926d2b407f31d77" providerId="LiveId" clId="{0C5E0C79-E7FE-4A1B-9CD7-46CA820D8F52}" dt="2020-03-10T06:40:38.896" v="1636" actId="478"/>
          <ac:spMkLst>
            <pc:docMk/>
            <pc:sldMk cId="199980575" sldId="1432"/>
            <ac:spMk id="57" creationId="{DA83D2FE-257D-49A5-AD59-BC47BE764EE0}"/>
          </ac:spMkLst>
        </pc:spChg>
        <pc:spChg chg="add mod">
          <ac:chgData name="Hamlet Markarian" userId="4926d2b407f31d77" providerId="LiveId" clId="{0C5E0C79-E7FE-4A1B-9CD7-46CA820D8F52}" dt="2020-03-10T07:29:36.035" v="1746" actId="1076"/>
          <ac:spMkLst>
            <pc:docMk/>
            <pc:sldMk cId="199980575" sldId="1432"/>
            <ac:spMk id="59" creationId="{A23CEA07-3DCD-4CA2-A3C3-768C8FAEB86F}"/>
          </ac:spMkLst>
        </pc:spChg>
        <pc:spChg chg="del">
          <ac:chgData name="Hamlet Markarian" userId="4926d2b407f31d77" providerId="LiveId" clId="{0C5E0C79-E7FE-4A1B-9CD7-46CA820D8F52}" dt="2020-03-10T06:40:38.896" v="1636" actId="478"/>
          <ac:spMkLst>
            <pc:docMk/>
            <pc:sldMk cId="199980575" sldId="1432"/>
            <ac:spMk id="60" creationId="{9A795D9B-03DC-4A53-B3BB-2343CD6AF235}"/>
          </ac:spMkLst>
        </pc:spChg>
        <pc:spChg chg="add del mod">
          <ac:chgData name="Hamlet Markarian" userId="4926d2b407f31d77" providerId="LiveId" clId="{0C5E0C79-E7FE-4A1B-9CD7-46CA820D8F52}" dt="2020-03-10T07:34:49.294" v="1768" actId="478"/>
          <ac:spMkLst>
            <pc:docMk/>
            <pc:sldMk cId="199980575" sldId="1432"/>
            <ac:spMk id="63" creationId="{2BE8FE15-92AE-4E02-B36C-45FB51A7B5AA}"/>
          </ac:spMkLst>
        </pc:spChg>
        <pc:spChg chg="del">
          <ac:chgData name="Hamlet Markarian" userId="4926d2b407f31d77" providerId="LiveId" clId="{0C5E0C79-E7FE-4A1B-9CD7-46CA820D8F52}" dt="2020-03-10T06:40:38.896" v="1636" actId="478"/>
          <ac:spMkLst>
            <pc:docMk/>
            <pc:sldMk cId="199980575" sldId="1432"/>
            <ac:spMk id="64" creationId="{14C2F48F-802E-43D3-842A-22AA4CEF535C}"/>
          </ac:spMkLst>
        </pc:spChg>
        <pc:spChg chg="add mod">
          <ac:chgData name="Hamlet Markarian" userId="4926d2b407f31d77" providerId="LiveId" clId="{0C5E0C79-E7FE-4A1B-9CD7-46CA820D8F52}" dt="2020-03-10T07:43:09.250" v="1853" actId="207"/>
          <ac:spMkLst>
            <pc:docMk/>
            <pc:sldMk cId="199980575" sldId="1432"/>
            <ac:spMk id="66" creationId="{2E429C09-02A0-422A-8A13-909D8802942C}"/>
          </ac:spMkLst>
        </pc:spChg>
        <pc:spChg chg="add mod">
          <ac:chgData name="Hamlet Markarian" userId="4926d2b407f31d77" providerId="LiveId" clId="{0C5E0C79-E7FE-4A1B-9CD7-46CA820D8F52}" dt="2020-03-10T07:42:56.185" v="1852" actId="465"/>
          <ac:spMkLst>
            <pc:docMk/>
            <pc:sldMk cId="199980575" sldId="1432"/>
            <ac:spMk id="67" creationId="{DA1FBF8A-5901-410A-97D6-6A850296E11D}"/>
          </ac:spMkLst>
        </pc:spChg>
        <pc:spChg chg="add mod">
          <ac:chgData name="Hamlet Markarian" userId="4926d2b407f31d77" providerId="LiveId" clId="{0C5E0C79-E7FE-4A1B-9CD7-46CA820D8F52}" dt="2020-03-10T07:42:56.185" v="1852" actId="465"/>
          <ac:spMkLst>
            <pc:docMk/>
            <pc:sldMk cId="199980575" sldId="1432"/>
            <ac:spMk id="68" creationId="{650025DE-A299-45CB-8893-06B169DE9B48}"/>
          </ac:spMkLst>
        </pc:spChg>
        <pc:grpChg chg="add mod">
          <ac:chgData name="Hamlet Markarian" userId="4926d2b407f31d77" providerId="LiveId" clId="{0C5E0C79-E7FE-4A1B-9CD7-46CA820D8F52}" dt="2020-03-10T07:34:29.496" v="1764" actId="164"/>
          <ac:grpSpMkLst>
            <pc:docMk/>
            <pc:sldMk cId="199980575" sldId="1432"/>
            <ac:grpSpMk id="11" creationId="{A0454FB2-9023-489B-8C4E-E6611F1B2DAB}"/>
          </ac:grpSpMkLst>
        </pc:grpChg>
        <pc:picChg chg="del">
          <ac:chgData name="Hamlet Markarian" userId="4926d2b407f31d77" providerId="LiveId" clId="{0C5E0C79-E7FE-4A1B-9CD7-46CA820D8F52}" dt="2020-03-10T06:40:38.896" v="1636" actId="478"/>
          <ac:picMkLst>
            <pc:docMk/>
            <pc:sldMk cId="199980575" sldId="1432"/>
            <ac:picMk id="4" creationId="{0DCC658E-C1BC-4A79-B2DB-0B2B957CFB47}"/>
          </ac:picMkLst>
        </pc:picChg>
        <pc:picChg chg="add mod">
          <ac:chgData name="Hamlet Markarian" userId="4926d2b407f31d77" providerId="LiveId" clId="{0C5E0C79-E7FE-4A1B-9CD7-46CA820D8F52}" dt="2020-03-10T06:43:27.727" v="1653" actId="1037"/>
          <ac:picMkLst>
            <pc:docMk/>
            <pc:sldMk cId="199980575" sldId="1432"/>
            <ac:picMk id="5" creationId="{69704ABF-5BD5-40FA-B89D-3D81F6884012}"/>
          </ac:picMkLst>
        </pc:picChg>
        <pc:picChg chg="del">
          <ac:chgData name="Hamlet Markarian" userId="4926d2b407f31d77" providerId="LiveId" clId="{0C5E0C79-E7FE-4A1B-9CD7-46CA820D8F52}" dt="2020-03-10T06:43:19.840" v="1649" actId="478"/>
          <ac:picMkLst>
            <pc:docMk/>
            <pc:sldMk cId="199980575" sldId="1432"/>
            <ac:picMk id="16" creationId="{E43002BD-C1DD-4C11-AA19-23F9CFE755D4}"/>
          </ac:picMkLst>
        </pc:picChg>
        <pc:picChg chg="add del">
          <ac:chgData name="Hamlet Markarian" userId="4926d2b407f31d77" providerId="LiveId" clId="{0C5E0C79-E7FE-4A1B-9CD7-46CA820D8F52}" dt="2020-03-10T06:44:24.696" v="1665" actId="478"/>
          <ac:picMkLst>
            <pc:docMk/>
            <pc:sldMk cId="199980575" sldId="1432"/>
            <ac:picMk id="29" creationId="{92435576-EBC6-4546-9D37-6B16A4397015}"/>
          </ac:picMkLst>
        </pc:picChg>
        <pc:picChg chg="add del">
          <ac:chgData name="Hamlet Markarian" userId="4926d2b407f31d77" providerId="LiveId" clId="{0C5E0C79-E7FE-4A1B-9CD7-46CA820D8F52}" dt="2020-03-10T06:44:26.288" v="1666" actId="478"/>
          <ac:picMkLst>
            <pc:docMk/>
            <pc:sldMk cId="199980575" sldId="1432"/>
            <ac:picMk id="30" creationId="{E264F253-63E1-4BD7-8053-FEC7C47F2598}"/>
          </ac:picMkLst>
        </pc:picChg>
        <pc:picChg chg="add del">
          <ac:chgData name="Hamlet Markarian" userId="4926d2b407f31d77" providerId="LiveId" clId="{0C5E0C79-E7FE-4A1B-9CD7-46CA820D8F52}" dt="2020-03-10T06:44:27.520" v="1667" actId="478"/>
          <ac:picMkLst>
            <pc:docMk/>
            <pc:sldMk cId="199980575" sldId="1432"/>
            <ac:picMk id="31" creationId="{EDC4A4FB-5F12-4626-99BE-742FB56B3A40}"/>
          </ac:picMkLst>
        </pc:picChg>
        <pc:picChg chg="add del">
          <ac:chgData name="Hamlet Markarian" userId="4926d2b407f31d77" providerId="LiveId" clId="{0C5E0C79-E7FE-4A1B-9CD7-46CA820D8F52}" dt="2020-03-10T06:44:30.225" v="1669" actId="478"/>
          <ac:picMkLst>
            <pc:docMk/>
            <pc:sldMk cId="199980575" sldId="1432"/>
            <ac:picMk id="32" creationId="{74F9255E-3CE1-4E61-BEC1-AE10CCEBFA4C}"/>
          </ac:picMkLst>
        </pc:picChg>
        <pc:picChg chg="add del">
          <ac:chgData name="Hamlet Markarian" userId="4926d2b407f31d77" providerId="LiveId" clId="{0C5E0C79-E7FE-4A1B-9CD7-46CA820D8F52}" dt="2020-03-10T06:44:29.008" v="1668" actId="478"/>
          <ac:picMkLst>
            <pc:docMk/>
            <pc:sldMk cId="199980575" sldId="1432"/>
            <ac:picMk id="33" creationId="{1169175C-C459-431D-A2DC-AE61F082C06C}"/>
          </ac:picMkLst>
        </pc:picChg>
        <pc:picChg chg="add del">
          <ac:chgData name="Hamlet Markarian" userId="4926d2b407f31d77" providerId="LiveId" clId="{0C5E0C79-E7FE-4A1B-9CD7-46CA820D8F52}" dt="2020-03-10T06:44:31.608" v="1670" actId="478"/>
          <ac:picMkLst>
            <pc:docMk/>
            <pc:sldMk cId="199980575" sldId="1432"/>
            <ac:picMk id="36" creationId="{F3B61A0E-36F3-4103-9220-52F94BDB1965}"/>
          </ac:picMkLst>
        </pc:picChg>
        <pc:picChg chg="del">
          <ac:chgData name="Hamlet Markarian" userId="4926d2b407f31d77" providerId="LiveId" clId="{0C5E0C79-E7FE-4A1B-9CD7-46CA820D8F52}" dt="2020-03-10T06:40:38.896" v="1636" actId="478"/>
          <ac:picMkLst>
            <pc:docMk/>
            <pc:sldMk cId="199980575" sldId="1432"/>
            <ac:picMk id="41" creationId="{E71CC29F-4F50-461A-9031-CCC533EA16A5}"/>
          </ac:picMkLst>
        </pc:picChg>
        <pc:picChg chg="del">
          <ac:chgData name="Hamlet Markarian" userId="4926d2b407f31d77" providerId="LiveId" clId="{0C5E0C79-E7FE-4A1B-9CD7-46CA820D8F52}" dt="2020-03-10T06:40:38.896" v="1636" actId="478"/>
          <ac:picMkLst>
            <pc:docMk/>
            <pc:sldMk cId="199980575" sldId="1432"/>
            <ac:picMk id="43" creationId="{DDAEAB09-B344-4014-985B-092D925BC93A}"/>
          </ac:picMkLst>
        </pc:picChg>
        <pc:picChg chg="del">
          <ac:chgData name="Hamlet Markarian" userId="4926d2b407f31d77" providerId="LiveId" clId="{0C5E0C79-E7FE-4A1B-9CD7-46CA820D8F52}" dt="2020-03-10T06:40:38.896" v="1636" actId="478"/>
          <ac:picMkLst>
            <pc:docMk/>
            <pc:sldMk cId="199980575" sldId="1432"/>
            <ac:picMk id="58" creationId="{B277B0B3-8BBB-4F09-9E93-EABF8B24BB61}"/>
          </ac:picMkLst>
        </pc:picChg>
        <pc:picChg chg="del">
          <ac:chgData name="Hamlet Markarian" userId="4926d2b407f31d77" providerId="LiveId" clId="{0C5E0C79-E7FE-4A1B-9CD7-46CA820D8F52}" dt="2020-03-10T06:40:38.896" v="1636" actId="478"/>
          <ac:picMkLst>
            <pc:docMk/>
            <pc:sldMk cId="199980575" sldId="1432"/>
            <ac:picMk id="61" creationId="{FF1C8158-907F-40CF-8F78-0F34E26D855D}"/>
          </ac:picMkLst>
        </pc:picChg>
        <pc:picChg chg="del">
          <ac:chgData name="Hamlet Markarian" userId="4926d2b407f31d77" providerId="LiveId" clId="{0C5E0C79-E7FE-4A1B-9CD7-46CA820D8F52}" dt="2020-03-10T06:40:38.896" v="1636" actId="478"/>
          <ac:picMkLst>
            <pc:docMk/>
            <pc:sldMk cId="199980575" sldId="1432"/>
            <ac:picMk id="65" creationId="{7E9C1501-6728-44BB-9FF8-64E4DD815BEB}"/>
          </ac:picMkLst>
        </pc:picChg>
        <pc:cxnChg chg="del">
          <ac:chgData name="Hamlet Markarian" userId="4926d2b407f31d77" providerId="LiveId" clId="{0C5E0C79-E7FE-4A1B-9CD7-46CA820D8F52}" dt="2020-03-10T06:40:38.896" v="1636" actId="478"/>
          <ac:cxnSpMkLst>
            <pc:docMk/>
            <pc:sldMk cId="199980575" sldId="1432"/>
            <ac:cxnSpMk id="6" creationId="{D4AA99E5-A067-4A50-BC17-712CE8916649}"/>
          </ac:cxnSpMkLst>
        </pc:cxnChg>
        <pc:cxnChg chg="add mod">
          <ac:chgData name="Hamlet Markarian" userId="4926d2b407f31d77" providerId="LiveId" clId="{0C5E0C79-E7FE-4A1B-9CD7-46CA820D8F52}" dt="2020-03-10T07:29:36.035" v="1746" actId="1076"/>
          <ac:cxnSpMkLst>
            <pc:docMk/>
            <pc:sldMk cId="199980575" sldId="1432"/>
            <ac:cxnSpMk id="37" creationId="{A37516B3-DA8D-4F82-91D4-25AE7BA0DA8B}"/>
          </ac:cxnSpMkLst>
        </pc:cxnChg>
        <pc:cxnChg chg="add mod">
          <ac:chgData name="Hamlet Markarian" userId="4926d2b407f31d77" providerId="LiveId" clId="{0C5E0C79-E7FE-4A1B-9CD7-46CA820D8F52}" dt="2020-03-10T07:29:36.035" v="1746" actId="1076"/>
          <ac:cxnSpMkLst>
            <pc:docMk/>
            <pc:sldMk cId="199980575" sldId="1432"/>
            <ac:cxnSpMk id="39" creationId="{4E70A30B-4B10-491F-BC98-6916790B23B7}"/>
          </ac:cxnSpMkLst>
        </pc:cxnChg>
        <pc:cxnChg chg="add mod">
          <ac:chgData name="Hamlet Markarian" userId="4926d2b407f31d77" providerId="LiveId" clId="{0C5E0C79-E7FE-4A1B-9CD7-46CA820D8F52}" dt="2020-03-10T07:29:36.035" v="1746" actId="1076"/>
          <ac:cxnSpMkLst>
            <pc:docMk/>
            <pc:sldMk cId="199980575" sldId="1432"/>
            <ac:cxnSpMk id="42" creationId="{0C3C3032-D7F0-41AB-A353-469FAA0F9C5C}"/>
          </ac:cxnSpMkLst>
        </pc:cxnChg>
        <pc:cxnChg chg="add mod">
          <ac:chgData name="Hamlet Markarian" userId="4926d2b407f31d77" providerId="LiveId" clId="{0C5E0C79-E7FE-4A1B-9CD7-46CA820D8F52}" dt="2020-03-10T07:29:36.035" v="1746" actId="1076"/>
          <ac:cxnSpMkLst>
            <pc:docMk/>
            <pc:sldMk cId="199980575" sldId="1432"/>
            <ac:cxnSpMk id="44" creationId="{BE78B78F-A653-4CE9-85B0-E07A7069E168}"/>
          </ac:cxnSpMkLst>
        </pc:cxnChg>
        <pc:cxnChg chg="add mod">
          <ac:chgData name="Hamlet Markarian" userId="4926d2b407f31d77" providerId="LiveId" clId="{0C5E0C79-E7FE-4A1B-9CD7-46CA820D8F52}" dt="2020-03-10T07:29:36.035" v="1746" actId="1076"/>
          <ac:cxnSpMkLst>
            <pc:docMk/>
            <pc:sldMk cId="199980575" sldId="1432"/>
            <ac:cxnSpMk id="45" creationId="{37C2A4BC-E192-4D2B-A726-EA6E220287C6}"/>
          </ac:cxnSpMkLst>
        </pc:cxnChg>
        <pc:cxnChg chg="add mod">
          <ac:chgData name="Hamlet Markarian" userId="4926d2b407f31d77" providerId="LiveId" clId="{0C5E0C79-E7FE-4A1B-9CD7-46CA820D8F52}" dt="2020-03-10T07:43:26.354" v="1854" actId="1076"/>
          <ac:cxnSpMkLst>
            <pc:docMk/>
            <pc:sldMk cId="199980575" sldId="1432"/>
            <ac:cxnSpMk id="62" creationId="{3F0CF7AD-8BC8-4FB3-8AB1-642023B45B87}"/>
          </ac:cxnSpMkLst>
        </pc:cxnChg>
      </pc:sldChg>
      <pc:sldChg chg="addSp delSp modSp add mod delAnim modAnim">
        <pc:chgData name="Hamlet Markarian" userId="4926d2b407f31d77" providerId="LiveId" clId="{0C5E0C79-E7FE-4A1B-9CD7-46CA820D8F52}" dt="2020-03-10T09:50:41.238" v="3281"/>
        <pc:sldMkLst>
          <pc:docMk/>
          <pc:sldMk cId="27024834" sldId="1433"/>
        </pc:sldMkLst>
        <pc:spChg chg="mod">
          <ac:chgData name="Hamlet Markarian" userId="4926d2b407f31d77" providerId="LiveId" clId="{0C5E0C79-E7FE-4A1B-9CD7-46CA820D8F52}" dt="2020-03-10T08:48:07.758" v="2419" actId="1037"/>
          <ac:spMkLst>
            <pc:docMk/>
            <pc:sldMk cId="27024834" sldId="1433"/>
            <ac:spMk id="20" creationId="{2F2415B0-F1C4-4313-9038-A3884674CC46}"/>
          </ac:spMkLst>
        </pc:spChg>
        <pc:spChg chg="del">
          <ac:chgData name="Hamlet Markarian" userId="4926d2b407f31d77" providerId="LiveId" clId="{0C5E0C79-E7FE-4A1B-9CD7-46CA820D8F52}" dt="2020-03-10T07:49:26.067" v="1856" actId="478"/>
          <ac:spMkLst>
            <pc:docMk/>
            <pc:sldMk cId="27024834" sldId="1433"/>
            <ac:spMk id="23" creationId="{5F9B673B-4C0A-4DCA-96FA-29514458E4C1}"/>
          </ac:spMkLst>
        </pc:spChg>
        <pc:spChg chg="del">
          <ac:chgData name="Hamlet Markarian" userId="4926d2b407f31d77" providerId="LiveId" clId="{0C5E0C79-E7FE-4A1B-9CD7-46CA820D8F52}" dt="2020-03-10T07:49:26.067" v="1856" actId="478"/>
          <ac:spMkLst>
            <pc:docMk/>
            <pc:sldMk cId="27024834" sldId="1433"/>
            <ac:spMk id="24" creationId="{466DFBFD-7C41-4EDB-8465-B7C45FDB47AE}"/>
          </ac:spMkLst>
        </pc:spChg>
        <pc:spChg chg="del">
          <ac:chgData name="Hamlet Markarian" userId="4926d2b407f31d77" providerId="LiveId" clId="{0C5E0C79-E7FE-4A1B-9CD7-46CA820D8F52}" dt="2020-03-10T07:49:26.067" v="1856" actId="478"/>
          <ac:spMkLst>
            <pc:docMk/>
            <pc:sldMk cId="27024834" sldId="1433"/>
            <ac:spMk id="25" creationId="{2423AA9D-0E3B-4EB9-9330-AB55B8E7A63C}"/>
          </ac:spMkLst>
        </pc:spChg>
        <pc:spChg chg="del">
          <ac:chgData name="Hamlet Markarian" userId="4926d2b407f31d77" providerId="LiveId" clId="{0C5E0C79-E7FE-4A1B-9CD7-46CA820D8F52}" dt="2020-03-10T07:49:26.067" v="1856" actId="478"/>
          <ac:spMkLst>
            <pc:docMk/>
            <pc:sldMk cId="27024834" sldId="1433"/>
            <ac:spMk id="26" creationId="{EAFE4C35-526C-43AF-86AB-FFE975793670}"/>
          </ac:spMkLst>
        </pc:spChg>
        <pc:spChg chg="del">
          <ac:chgData name="Hamlet Markarian" userId="4926d2b407f31d77" providerId="LiveId" clId="{0C5E0C79-E7FE-4A1B-9CD7-46CA820D8F52}" dt="2020-03-10T07:49:26.067" v="1856" actId="478"/>
          <ac:spMkLst>
            <pc:docMk/>
            <pc:sldMk cId="27024834" sldId="1433"/>
            <ac:spMk id="27" creationId="{3A725CD2-8F2C-47DF-AC34-829D44B9C6C3}"/>
          </ac:spMkLst>
        </pc:spChg>
        <pc:spChg chg="del">
          <ac:chgData name="Hamlet Markarian" userId="4926d2b407f31d77" providerId="LiveId" clId="{0C5E0C79-E7FE-4A1B-9CD7-46CA820D8F52}" dt="2020-03-10T07:49:26.067" v="1856" actId="478"/>
          <ac:spMkLst>
            <pc:docMk/>
            <pc:sldMk cId="27024834" sldId="1433"/>
            <ac:spMk id="28" creationId="{A8610093-4295-41E7-A0F4-2FFB6A1377E5}"/>
          </ac:spMkLst>
        </pc:spChg>
        <pc:spChg chg="add mod">
          <ac:chgData name="Hamlet Markarian" userId="4926d2b407f31d77" providerId="LiveId" clId="{0C5E0C79-E7FE-4A1B-9CD7-46CA820D8F52}" dt="2020-03-10T08:20:37.093" v="2019" actId="164"/>
          <ac:spMkLst>
            <pc:docMk/>
            <pc:sldMk cId="27024834" sldId="1433"/>
            <ac:spMk id="36" creationId="{EA6D775F-B0EF-4AD0-BAB4-8A7461C7DAB0}"/>
          </ac:spMkLst>
        </pc:spChg>
        <pc:spChg chg="add mod">
          <ac:chgData name="Hamlet Markarian" userId="4926d2b407f31d77" providerId="LiveId" clId="{0C5E0C79-E7FE-4A1B-9CD7-46CA820D8F52}" dt="2020-03-10T08:20:37.093" v="2019" actId="164"/>
          <ac:spMkLst>
            <pc:docMk/>
            <pc:sldMk cId="27024834" sldId="1433"/>
            <ac:spMk id="38" creationId="{602607C0-A2FE-4EE5-8479-8D66B8D8276F}"/>
          </ac:spMkLst>
        </pc:spChg>
        <pc:spChg chg="add mod">
          <ac:chgData name="Hamlet Markarian" userId="4926d2b407f31d77" providerId="LiveId" clId="{0C5E0C79-E7FE-4A1B-9CD7-46CA820D8F52}" dt="2020-03-10T08:20:39.510" v="2020" actId="164"/>
          <ac:spMkLst>
            <pc:docMk/>
            <pc:sldMk cId="27024834" sldId="1433"/>
            <ac:spMk id="40" creationId="{CCFA9742-C211-42EC-934C-5F8272C52D09}"/>
          </ac:spMkLst>
        </pc:spChg>
        <pc:spChg chg="add mod">
          <ac:chgData name="Hamlet Markarian" userId="4926d2b407f31d77" providerId="LiveId" clId="{0C5E0C79-E7FE-4A1B-9CD7-46CA820D8F52}" dt="2020-03-10T08:20:39.510" v="2020" actId="164"/>
          <ac:spMkLst>
            <pc:docMk/>
            <pc:sldMk cId="27024834" sldId="1433"/>
            <ac:spMk id="41" creationId="{EB00A07E-76D2-44B6-AD71-8F9122143B09}"/>
          </ac:spMkLst>
        </pc:spChg>
        <pc:spChg chg="add mod">
          <ac:chgData name="Hamlet Markarian" userId="4926d2b407f31d77" providerId="LiveId" clId="{0C5E0C79-E7FE-4A1B-9CD7-46CA820D8F52}" dt="2020-03-10T08:20:41.578" v="2021" actId="164"/>
          <ac:spMkLst>
            <pc:docMk/>
            <pc:sldMk cId="27024834" sldId="1433"/>
            <ac:spMk id="43" creationId="{E344D477-C4A3-43C1-923D-4E0FF0C8A8C1}"/>
          </ac:spMkLst>
        </pc:spChg>
        <pc:spChg chg="del">
          <ac:chgData name="Hamlet Markarian" userId="4926d2b407f31d77" providerId="LiveId" clId="{0C5E0C79-E7FE-4A1B-9CD7-46CA820D8F52}" dt="2020-03-10T07:49:26.067" v="1856" actId="478"/>
          <ac:spMkLst>
            <pc:docMk/>
            <pc:sldMk cId="27024834" sldId="1433"/>
            <ac:spMk id="46" creationId="{141ED2ED-04E4-49AA-A7FD-663986332A5F}"/>
          </ac:spMkLst>
        </pc:spChg>
        <pc:spChg chg="del">
          <ac:chgData name="Hamlet Markarian" userId="4926d2b407f31d77" providerId="LiveId" clId="{0C5E0C79-E7FE-4A1B-9CD7-46CA820D8F52}" dt="2020-03-10T07:49:26.067" v="1856" actId="478"/>
          <ac:spMkLst>
            <pc:docMk/>
            <pc:sldMk cId="27024834" sldId="1433"/>
            <ac:spMk id="47" creationId="{98AEDFCA-B93C-415A-9D86-AE7E39309930}"/>
          </ac:spMkLst>
        </pc:spChg>
        <pc:spChg chg="del">
          <ac:chgData name="Hamlet Markarian" userId="4926d2b407f31d77" providerId="LiveId" clId="{0C5E0C79-E7FE-4A1B-9CD7-46CA820D8F52}" dt="2020-03-10T07:49:26.067" v="1856" actId="478"/>
          <ac:spMkLst>
            <pc:docMk/>
            <pc:sldMk cId="27024834" sldId="1433"/>
            <ac:spMk id="48" creationId="{FBEA66C5-19D3-42A1-8DEE-87D94E9F5D0C}"/>
          </ac:spMkLst>
        </pc:spChg>
        <pc:spChg chg="del">
          <ac:chgData name="Hamlet Markarian" userId="4926d2b407f31d77" providerId="LiveId" clId="{0C5E0C79-E7FE-4A1B-9CD7-46CA820D8F52}" dt="2020-03-10T07:49:26.067" v="1856" actId="478"/>
          <ac:spMkLst>
            <pc:docMk/>
            <pc:sldMk cId="27024834" sldId="1433"/>
            <ac:spMk id="49" creationId="{B98396F6-0397-4EB4-862C-DAFF2AEA9155}"/>
          </ac:spMkLst>
        </pc:spChg>
        <pc:spChg chg="del">
          <ac:chgData name="Hamlet Markarian" userId="4926d2b407f31d77" providerId="LiveId" clId="{0C5E0C79-E7FE-4A1B-9CD7-46CA820D8F52}" dt="2020-03-10T07:49:26.067" v="1856" actId="478"/>
          <ac:spMkLst>
            <pc:docMk/>
            <pc:sldMk cId="27024834" sldId="1433"/>
            <ac:spMk id="50" creationId="{7BCB6DE0-C6BF-4CB9-AF57-155474817BDF}"/>
          </ac:spMkLst>
        </pc:spChg>
        <pc:spChg chg="del">
          <ac:chgData name="Hamlet Markarian" userId="4926d2b407f31d77" providerId="LiveId" clId="{0C5E0C79-E7FE-4A1B-9CD7-46CA820D8F52}" dt="2020-03-10T07:49:26.067" v="1856" actId="478"/>
          <ac:spMkLst>
            <pc:docMk/>
            <pc:sldMk cId="27024834" sldId="1433"/>
            <ac:spMk id="51" creationId="{E7DF477C-648B-4FA4-982A-444979448D95}"/>
          </ac:spMkLst>
        </pc:spChg>
        <pc:spChg chg="del">
          <ac:chgData name="Hamlet Markarian" userId="4926d2b407f31d77" providerId="LiveId" clId="{0C5E0C79-E7FE-4A1B-9CD7-46CA820D8F52}" dt="2020-03-10T07:49:26.067" v="1856" actId="478"/>
          <ac:spMkLst>
            <pc:docMk/>
            <pc:sldMk cId="27024834" sldId="1433"/>
            <ac:spMk id="52" creationId="{3816BC24-6437-4945-8114-624A7141C371}"/>
          </ac:spMkLst>
        </pc:spChg>
        <pc:spChg chg="del">
          <ac:chgData name="Hamlet Markarian" userId="4926d2b407f31d77" providerId="LiveId" clId="{0C5E0C79-E7FE-4A1B-9CD7-46CA820D8F52}" dt="2020-03-10T07:49:26.067" v="1856" actId="478"/>
          <ac:spMkLst>
            <pc:docMk/>
            <pc:sldMk cId="27024834" sldId="1433"/>
            <ac:spMk id="53" creationId="{E20608A1-1884-4A69-B70D-16781810A05D}"/>
          </ac:spMkLst>
        </pc:spChg>
        <pc:spChg chg="del">
          <ac:chgData name="Hamlet Markarian" userId="4926d2b407f31d77" providerId="LiveId" clId="{0C5E0C79-E7FE-4A1B-9CD7-46CA820D8F52}" dt="2020-03-10T07:49:26.067" v="1856" actId="478"/>
          <ac:spMkLst>
            <pc:docMk/>
            <pc:sldMk cId="27024834" sldId="1433"/>
            <ac:spMk id="54" creationId="{AFBBF56B-5CAC-4CD2-A166-AD6FD06932ED}"/>
          </ac:spMkLst>
        </pc:spChg>
        <pc:spChg chg="del">
          <ac:chgData name="Hamlet Markarian" userId="4926d2b407f31d77" providerId="LiveId" clId="{0C5E0C79-E7FE-4A1B-9CD7-46CA820D8F52}" dt="2020-03-10T07:49:26.067" v="1856" actId="478"/>
          <ac:spMkLst>
            <pc:docMk/>
            <pc:sldMk cId="27024834" sldId="1433"/>
            <ac:spMk id="55" creationId="{C031BF9B-720D-4823-A5A3-A9B18317F8A7}"/>
          </ac:spMkLst>
        </pc:spChg>
        <pc:spChg chg="del">
          <ac:chgData name="Hamlet Markarian" userId="4926d2b407f31d77" providerId="LiveId" clId="{0C5E0C79-E7FE-4A1B-9CD7-46CA820D8F52}" dt="2020-03-10T07:49:26.067" v="1856" actId="478"/>
          <ac:spMkLst>
            <pc:docMk/>
            <pc:sldMk cId="27024834" sldId="1433"/>
            <ac:spMk id="56" creationId="{DEF82096-BB83-40D4-BA62-34F5868561E0}"/>
          </ac:spMkLst>
        </pc:spChg>
        <pc:spChg chg="add mod">
          <ac:chgData name="Hamlet Markarian" userId="4926d2b407f31d77" providerId="LiveId" clId="{0C5E0C79-E7FE-4A1B-9CD7-46CA820D8F52}" dt="2020-03-10T08:20:41.578" v="2021" actId="164"/>
          <ac:spMkLst>
            <pc:docMk/>
            <pc:sldMk cId="27024834" sldId="1433"/>
            <ac:spMk id="57" creationId="{03ADB319-A902-418C-90F5-AFEAB8BE881A}"/>
          </ac:spMkLst>
        </pc:spChg>
        <pc:spChg chg="add mod">
          <ac:chgData name="Hamlet Markarian" userId="4926d2b407f31d77" providerId="LiveId" clId="{0C5E0C79-E7FE-4A1B-9CD7-46CA820D8F52}" dt="2020-03-10T08:20:43.751" v="2022" actId="164"/>
          <ac:spMkLst>
            <pc:docMk/>
            <pc:sldMk cId="27024834" sldId="1433"/>
            <ac:spMk id="58" creationId="{793A2500-4F3E-4468-A249-9701A0D0F089}"/>
          </ac:spMkLst>
        </pc:spChg>
        <pc:spChg chg="del">
          <ac:chgData name="Hamlet Markarian" userId="4926d2b407f31d77" providerId="LiveId" clId="{0C5E0C79-E7FE-4A1B-9CD7-46CA820D8F52}" dt="2020-03-10T07:49:26.067" v="1856" actId="478"/>
          <ac:spMkLst>
            <pc:docMk/>
            <pc:sldMk cId="27024834" sldId="1433"/>
            <ac:spMk id="59" creationId="{A23CEA07-3DCD-4CA2-A3C3-768C8FAEB86F}"/>
          </ac:spMkLst>
        </pc:spChg>
        <pc:spChg chg="add mod">
          <ac:chgData name="Hamlet Markarian" userId="4926d2b407f31d77" providerId="LiveId" clId="{0C5E0C79-E7FE-4A1B-9CD7-46CA820D8F52}" dt="2020-03-10T08:20:43.751" v="2022" actId="164"/>
          <ac:spMkLst>
            <pc:docMk/>
            <pc:sldMk cId="27024834" sldId="1433"/>
            <ac:spMk id="60" creationId="{46F83012-750D-4C33-A48B-B7D04ED9487E}"/>
          </ac:spMkLst>
        </pc:spChg>
        <pc:spChg chg="add mod">
          <ac:chgData name="Hamlet Markarian" userId="4926d2b407f31d77" providerId="LiveId" clId="{0C5E0C79-E7FE-4A1B-9CD7-46CA820D8F52}" dt="2020-03-10T08:20:45.897" v="2023" actId="164"/>
          <ac:spMkLst>
            <pc:docMk/>
            <pc:sldMk cId="27024834" sldId="1433"/>
            <ac:spMk id="61" creationId="{58800DFC-6B06-460B-893B-D3D3FA692C7F}"/>
          </ac:spMkLst>
        </pc:spChg>
        <pc:spChg chg="add mod">
          <ac:chgData name="Hamlet Markarian" userId="4926d2b407f31d77" providerId="LiveId" clId="{0C5E0C79-E7FE-4A1B-9CD7-46CA820D8F52}" dt="2020-03-10T08:20:45.897" v="2023" actId="164"/>
          <ac:spMkLst>
            <pc:docMk/>
            <pc:sldMk cId="27024834" sldId="1433"/>
            <ac:spMk id="63" creationId="{247E739C-FD40-494A-82C8-3FF674C97789}"/>
          </ac:spMkLst>
        </pc:spChg>
        <pc:spChg chg="add mod">
          <ac:chgData name="Hamlet Markarian" userId="4926d2b407f31d77" providerId="LiveId" clId="{0C5E0C79-E7FE-4A1B-9CD7-46CA820D8F52}" dt="2020-03-10T08:33:29.454" v="2091" actId="1035"/>
          <ac:spMkLst>
            <pc:docMk/>
            <pc:sldMk cId="27024834" sldId="1433"/>
            <ac:spMk id="65" creationId="{08D756B9-6CDC-4DAA-B25D-3F3E61C8D026}"/>
          </ac:spMkLst>
        </pc:spChg>
        <pc:spChg chg="del">
          <ac:chgData name="Hamlet Markarian" userId="4926d2b407f31d77" providerId="LiveId" clId="{0C5E0C79-E7FE-4A1B-9CD7-46CA820D8F52}" dt="2020-03-10T07:49:26.067" v="1856" actId="478"/>
          <ac:spMkLst>
            <pc:docMk/>
            <pc:sldMk cId="27024834" sldId="1433"/>
            <ac:spMk id="66" creationId="{2E429C09-02A0-422A-8A13-909D8802942C}"/>
          </ac:spMkLst>
        </pc:spChg>
        <pc:spChg chg="del">
          <ac:chgData name="Hamlet Markarian" userId="4926d2b407f31d77" providerId="LiveId" clId="{0C5E0C79-E7FE-4A1B-9CD7-46CA820D8F52}" dt="2020-03-10T07:49:26.067" v="1856" actId="478"/>
          <ac:spMkLst>
            <pc:docMk/>
            <pc:sldMk cId="27024834" sldId="1433"/>
            <ac:spMk id="67" creationId="{DA1FBF8A-5901-410A-97D6-6A850296E11D}"/>
          </ac:spMkLst>
        </pc:spChg>
        <pc:spChg chg="del">
          <ac:chgData name="Hamlet Markarian" userId="4926d2b407f31d77" providerId="LiveId" clId="{0C5E0C79-E7FE-4A1B-9CD7-46CA820D8F52}" dt="2020-03-10T07:49:26.067" v="1856" actId="478"/>
          <ac:spMkLst>
            <pc:docMk/>
            <pc:sldMk cId="27024834" sldId="1433"/>
            <ac:spMk id="68" creationId="{650025DE-A299-45CB-8893-06B169DE9B48}"/>
          </ac:spMkLst>
        </pc:spChg>
        <pc:spChg chg="add del mod">
          <ac:chgData name="Hamlet Markarian" userId="4926d2b407f31d77" providerId="LiveId" clId="{0C5E0C79-E7FE-4A1B-9CD7-46CA820D8F52}" dt="2020-03-10T08:21:32.183" v="2034" actId="478"/>
          <ac:spMkLst>
            <pc:docMk/>
            <pc:sldMk cId="27024834" sldId="1433"/>
            <ac:spMk id="69" creationId="{96E6A0E2-15D0-4D27-B689-B8EC40799F61}"/>
          </ac:spMkLst>
        </pc:spChg>
        <pc:spChg chg="add del mod">
          <ac:chgData name="Hamlet Markarian" userId="4926d2b407f31d77" providerId="LiveId" clId="{0C5E0C79-E7FE-4A1B-9CD7-46CA820D8F52}" dt="2020-03-10T08:21:32.183" v="2034" actId="478"/>
          <ac:spMkLst>
            <pc:docMk/>
            <pc:sldMk cId="27024834" sldId="1433"/>
            <ac:spMk id="70" creationId="{8975FCC0-345B-4C68-AAB7-93BFF12BE2F4}"/>
          </ac:spMkLst>
        </pc:spChg>
        <pc:spChg chg="add del mod">
          <ac:chgData name="Hamlet Markarian" userId="4926d2b407f31d77" providerId="LiveId" clId="{0C5E0C79-E7FE-4A1B-9CD7-46CA820D8F52}" dt="2020-03-10T08:21:32.183" v="2034" actId="478"/>
          <ac:spMkLst>
            <pc:docMk/>
            <pc:sldMk cId="27024834" sldId="1433"/>
            <ac:spMk id="71" creationId="{EDEE7C46-51F1-4E9B-AF3A-531A18758419}"/>
          </ac:spMkLst>
        </pc:spChg>
        <pc:spChg chg="add del mod">
          <ac:chgData name="Hamlet Markarian" userId="4926d2b407f31d77" providerId="LiveId" clId="{0C5E0C79-E7FE-4A1B-9CD7-46CA820D8F52}" dt="2020-03-10T08:21:32.183" v="2034" actId="478"/>
          <ac:spMkLst>
            <pc:docMk/>
            <pc:sldMk cId="27024834" sldId="1433"/>
            <ac:spMk id="72" creationId="{78449242-82A2-452C-AF4C-BFF33995DB6A}"/>
          </ac:spMkLst>
        </pc:spChg>
        <pc:spChg chg="add del mod">
          <ac:chgData name="Hamlet Markarian" userId="4926d2b407f31d77" providerId="LiveId" clId="{0C5E0C79-E7FE-4A1B-9CD7-46CA820D8F52}" dt="2020-03-10T08:12:38.071" v="1943" actId="478"/>
          <ac:spMkLst>
            <pc:docMk/>
            <pc:sldMk cId="27024834" sldId="1433"/>
            <ac:spMk id="73" creationId="{EE267145-8D70-4357-853D-8D0FB7043688}"/>
          </ac:spMkLst>
        </pc:spChg>
        <pc:spChg chg="add del mod">
          <ac:chgData name="Hamlet Markarian" userId="4926d2b407f31d77" providerId="LiveId" clId="{0C5E0C79-E7FE-4A1B-9CD7-46CA820D8F52}" dt="2020-03-10T08:20:04.422" v="2012" actId="478"/>
          <ac:spMkLst>
            <pc:docMk/>
            <pc:sldMk cId="27024834" sldId="1433"/>
            <ac:spMk id="91" creationId="{B07271F2-28E0-4D18-BF5F-DFB9512A6392}"/>
          </ac:spMkLst>
        </pc:spChg>
        <pc:spChg chg="add mod">
          <ac:chgData name="Hamlet Markarian" userId="4926d2b407f31d77" providerId="LiveId" clId="{0C5E0C79-E7FE-4A1B-9CD7-46CA820D8F52}" dt="2020-03-10T08:33:29.454" v="2091" actId="1035"/>
          <ac:spMkLst>
            <pc:docMk/>
            <pc:sldMk cId="27024834" sldId="1433"/>
            <ac:spMk id="99" creationId="{47F21FF8-3818-455C-82BE-24FBABB07D1D}"/>
          </ac:spMkLst>
        </pc:spChg>
        <pc:spChg chg="add mod">
          <ac:chgData name="Hamlet Markarian" userId="4926d2b407f31d77" providerId="LiveId" clId="{0C5E0C79-E7FE-4A1B-9CD7-46CA820D8F52}" dt="2020-03-10T08:33:29.454" v="2091" actId="1035"/>
          <ac:spMkLst>
            <pc:docMk/>
            <pc:sldMk cId="27024834" sldId="1433"/>
            <ac:spMk id="100" creationId="{510DDB84-23EA-4123-AFF6-66FC4B5DD9DA}"/>
          </ac:spMkLst>
        </pc:spChg>
        <pc:spChg chg="add mod">
          <ac:chgData name="Hamlet Markarian" userId="4926d2b407f31d77" providerId="LiveId" clId="{0C5E0C79-E7FE-4A1B-9CD7-46CA820D8F52}" dt="2020-03-10T08:33:29.454" v="2091" actId="1035"/>
          <ac:spMkLst>
            <pc:docMk/>
            <pc:sldMk cId="27024834" sldId="1433"/>
            <ac:spMk id="101" creationId="{B6C006C9-F048-4C78-931B-BC62F1C7A707}"/>
          </ac:spMkLst>
        </pc:spChg>
        <pc:spChg chg="add mod">
          <ac:chgData name="Hamlet Markarian" userId="4926d2b407f31d77" providerId="LiveId" clId="{0C5E0C79-E7FE-4A1B-9CD7-46CA820D8F52}" dt="2020-03-10T08:33:29.454" v="2091" actId="1035"/>
          <ac:spMkLst>
            <pc:docMk/>
            <pc:sldMk cId="27024834" sldId="1433"/>
            <ac:spMk id="102" creationId="{DD70D474-D769-48DA-B240-C383725B3CBD}"/>
          </ac:spMkLst>
        </pc:spChg>
        <pc:spChg chg="add mod">
          <ac:chgData name="Hamlet Markarian" userId="4926d2b407f31d77" providerId="LiveId" clId="{0C5E0C79-E7FE-4A1B-9CD7-46CA820D8F52}" dt="2020-03-10T08:33:38.365" v="2094" actId="1036"/>
          <ac:spMkLst>
            <pc:docMk/>
            <pc:sldMk cId="27024834" sldId="1433"/>
            <ac:spMk id="103" creationId="{F65F6ACE-C85C-45A6-975A-A4101DD90E92}"/>
          </ac:spMkLst>
        </pc:spChg>
        <pc:spChg chg="add mod">
          <ac:chgData name="Hamlet Markarian" userId="4926d2b407f31d77" providerId="LiveId" clId="{0C5E0C79-E7FE-4A1B-9CD7-46CA820D8F52}" dt="2020-03-10T08:33:38.365" v="2094" actId="1036"/>
          <ac:spMkLst>
            <pc:docMk/>
            <pc:sldMk cId="27024834" sldId="1433"/>
            <ac:spMk id="104" creationId="{2C4B68A2-D407-49BD-AC99-B191268CFCF3}"/>
          </ac:spMkLst>
        </pc:spChg>
        <pc:spChg chg="add mod">
          <ac:chgData name="Hamlet Markarian" userId="4926d2b407f31d77" providerId="LiveId" clId="{0C5E0C79-E7FE-4A1B-9CD7-46CA820D8F52}" dt="2020-03-10T08:33:38.365" v="2094" actId="1036"/>
          <ac:spMkLst>
            <pc:docMk/>
            <pc:sldMk cId="27024834" sldId="1433"/>
            <ac:spMk id="105" creationId="{4E4F5EEB-CFCC-48A9-8CD2-2D951000C8D3}"/>
          </ac:spMkLst>
        </pc:spChg>
        <pc:spChg chg="add mod">
          <ac:chgData name="Hamlet Markarian" userId="4926d2b407f31d77" providerId="LiveId" clId="{0C5E0C79-E7FE-4A1B-9CD7-46CA820D8F52}" dt="2020-03-10T08:33:38.365" v="2094" actId="1036"/>
          <ac:spMkLst>
            <pc:docMk/>
            <pc:sldMk cId="27024834" sldId="1433"/>
            <ac:spMk id="106" creationId="{EBC82B1A-6B8E-49AC-9399-4470E36990E9}"/>
          </ac:spMkLst>
        </pc:spChg>
        <pc:spChg chg="add mod">
          <ac:chgData name="Hamlet Markarian" userId="4926d2b407f31d77" providerId="LiveId" clId="{0C5E0C79-E7FE-4A1B-9CD7-46CA820D8F52}" dt="2020-03-10T08:33:38.365" v="2094" actId="1036"/>
          <ac:spMkLst>
            <pc:docMk/>
            <pc:sldMk cId="27024834" sldId="1433"/>
            <ac:spMk id="107" creationId="{24BCA8D3-9DD0-4C79-9529-70E90E3BE1A0}"/>
          </ac:spMkLst>
        </pc:spChg>
        <pc:spChg chg="add del mod">
          <ac:chgData name="Hamlet Markarian" userId="4926d2b407f31d77" providerId="LiveId" clId="{0C5E0C79-E7FE-4A1B-9CD7-46CA820D8F52}" dt="2020-03-10T08:32:19.606" v="2078" actId="478"/>
          <ac:spMkLst>
            <pc:docMk/>
            <pc:sldMk cId="27024834" sldId="1433"/>
            <ac:spMk id="108" creationId="{5F08C1BC-6240-4DD3-8771-065447BC5EF6}"/>
          </ac:spMkLst>
        </pc:spChg>
        <pc:spChg chg="add mod">
          <ac:chgData name="Hamlet Markarian" userId="4926d2b407f31d77" providerId="LiveId" clId="{0C5E0C79-E7FE-4A1B-9CD7-46CA820D8F52}" dt="2020-03-10T08:33:38.365" v="2094" actId="1036"/>
          <ac:spMkLst>
            <pc:docMk/>
            <pc:sldMk cId="27024834" sldId="1433"/>
            <ac:spMk id="109" creationId="{C5142B32-C0B7-4AC3-A431-5BE66B1A6293}"/>
          </ac:spMkLst>
        </pc:spChg>
        <pc:spChg chg="add mod">
          <ac:chgData name="Hamlet Markarian" userId="4926d2b407f31d77" providerId="LiveId" clId="{0C5E0C79-E7FE-4A1B-9CD7-46CA820D8F52}" dt="2020-03-10T08:33:38.365" v="2094" actId="1036"/>
          <ac:spMkLst>
            <pc:docMk/>
            <pc:sldMk cId="27024834" sldId="1433"/>
            <ac:spMk id="110" creationId="{65855431-FBDD-4184-883D-09FCC2FFB1F1}"/>
          </ac:spMkLst>
        </pc:spChg>
        <pc:grpChg chg="add mod">
          <ac:chgData name="Hamlet Markarian" userId="4926d2b407f31d77" providerId="LiveId" clId="{0C5E0C79-E7FE-4A1B-9CD7-46CA820D8F52}" dt="2020-03-10T08:33:58.726" v="2100" actId="1037"/>
          <ac:grpSpMkLst>
            <pc:docMk/>
            <pc:sldMk cId="27024834" sldId="1433"/>
            <ac:grpSpMk id="6" creationId="{709C835D-25A2-465D-8E74-AF157B887ED3}"/>
          </ac:grpSpMkLst>
        </pc:grpChg>
        <pc:grpChg chg="add mod">
          <ac:chgData name="Hamlet Markarian" userId="4926d2b407f31d77" providerId="LiveId" clId="{0C5E0C79-E7FE-4A1B-9CD7-46CA820D8F52}" dt="2020-03-10T08:33:58.726" v="2100" actId="1037"/>
          <ac:grpSpMkLst>
            <pc:docMk/>
            <pc:sldMk cId="27024834" sldId="1433"/>
            <ac:grpSpMk id="7" creationId="{236E7359-4B1E-4BA2-AC7D-FF38726B2B75}"/>
          </ac:grpSpMkLst>
        </pc:grpChg>
        <pc:grpChg chg="add mod">
          <ac:chgData name="Hamlet Markarian" userId="4926d2b407f31d77" providerId="LiveId" clId="{0C5E0C79-E7FE-4A1B-9CD7-46CA820D8F52}" dt="2020-03-10T08:33:58.726" v="2100" actId="1037"/>
          <ac:grpSpMkLst>
            <pc:docMk/>
            <pc:sldMk cId="27024834" sldId="1433"/>
            <ac:grpSpMk id="8" creationId="{CD7F1090-1D47-4F07-A1A7-48F4221A43A6}"/>
          </ac:grpSpMkLst>
        </pc:grpChg>
        <pc:grpChg chg="add mod">
          <ac:chgData name="Hamlet Markarian" userId="4926d2b407f31d77" providerId="LiveId" clId="{0C5E0C79-E7FE-4A1B-9CD7-46CA820D8F52}" dt="2020-03-10T08:33:58.726" v="2100" actId="1037"/>
          <ac:grpSpMkLst>
            <pc:docMk/>
            <pc:sldMk cId="27024834" sldId="1433"/>
            <ac:grpSpMk id="9" creationId="{D9EDCE86-E352-4D93-8C44-10478DBC1034}"/>
          </ac:grpSpMkLst>
        </pc:grpChg>
        <pc:grpChg chg="add mod">
          <ac:chgData name="Hamlet Markarian" userId="4926d2b407f31d77" providerId="LiveId" clId="{0C5E0C79-E7FE-4A1B-9CD7-46CA820D8F52}" dt="2020-03-10T08:33:58.726" v="2100" actId="1037"/>
          <ac:grpSpMkLst>
            <pc:docMk/>
            <pc:sldMk cId="27024834" sldId="1433"/>
            <ac:grpSpMk id="10" creationId="{FD92097A-3CCA-4082-B034-CB0A69394A45}"/>
          </ac:grpSpMkLst>
        </pc:grpChg>
        <pc:grpChg chg="add del mod">
          <ac:chgData name="Hamlet Markarian" userId="4926d2b407f31d77" providerId="LiveId" clId="{0C5E0C79-E7FE-4A1B-9CD7-46CA820D8F52}" dt="2020-03-10T08:20:04.422" v="2012" actId="478"/>
          <ac:grpSpMkLst>
            <pc:docMk/>
            <pc:sldMk cId="27024834" sldId="1433"/>
            <ac:grpSpMk id="74" creationId="{52E386A4-21B2-4069-827A-B0FC9C034FAC}"/>
          </ac:grpSpMkLst>
        </pc:grpChg>
        <pc:grpChg chg="add del mod">
          <ac:chgData name="Hamlet Markarian" userId="4926d2b407f31d77" providerId="LiveId" clId="{0C5E0C79-E7FE-4A1B-9CD7-46CA820D8F52}" dt="2020-03-10T08:20:04.422" v="2012" actId="478"/>
          <ac:grpSpMkLst>
            <pc:docMk/>
            <pc:sldMk cId="27024834" sldId="1433"/>
            <ac:grpSpMk id="79" creationId="{CEB27A03-970B-48CF-88B5-A6BC3285626A}"/>
          </ac:grpSpMkLst>
        </pc:grpChg>
        <pc:grpChg chg="add del mod">
          <ac:chgData name="Hamlet Markarian" userId="4926d2b407f31d77" providerId="LiveId" clId="{0C5E0C79-E7FE-4A1B-9CD7-46CA820D8F52}" dt="2020-03-10T08:19:59.678" v="2011" actId="478"/>
          <ac:grpSpMkLst>
            <pc:docMk/>
            <pc:sldMk cId="27024834" sldId="1433"/>
            <ac:grpSpMk id="92" creationId="{FA047C0C-E461-44A3-A8BB-5A67FDCDDB46}"/>
          </ac:grpSpMkLst>
        </pc:grpChg>
        <pc:grpChg chg="add del mod">
          <ac:chgData name="Hamlet Markarian" userId="4926d2b407f31d77" providerId="LiveId" clId="{0C5E0C79-E7FE-4A1B-9CD7-46CA820D8F52}" dt="2020-03-10T08:20:04.422" v="2012" actId="478"/>
          <ac:grpSpMkLst>
            <pc:docMk/>
            <pc:sldMk cId="27024834" sldId="1433"/>
            <ac:grpSpMk id="96" creationId="{825BA49E-53E1-4ABC-94D6-7C557F962A16}"/>
          </ac:grpSpMkLst>
        </pc:grpChg>
        <pc:graphicFrameChg chg="add mod">
          <ac:chgData name="Hamlet Markarian" userId="4926d2b407f31d77" providerId="LiveId" clId="{0C5E0C79-E7FE-4A1B-9CD7-46CA820D8F52}" dt="2020-03-10T07:59:47.241" v="1887" actId="1076"/>
          <ac:graphicFrameMkLst>
            <pc:docMk/>
            <pc:sldMk cId="27024834" sldId="1433"/>
            <ac:graphicFrameMk id="33" creationId="{206BA91E-F1EF-4123-98C2-F3152C0CE046}"/>
          </ac:graphicFrameMkLst>
        </pc:graphicFrameChg>
        <pc:graphicFrameChg chg="add mod modGraphic">
          <ac:chgData name="Hamlet Markarian" userId="4926d2b407f31d77" providerId="LiveId" clId="{0C5E0C79-E7FE-4A1B-9CD7-46CA820D8F52}" dt="2020-03-10T08:33:29.454" v="2091" actId="1035"/>
          <ac:graphicFrameMkLst>
            <pc:docMk/>
            <pc:sldMk cId="27024834" sldId="1433"/>
            <ac:graphicFrameMk id="64" creationId="{2858D4A6-B56E-4851-A06E-42038BC89167}"/>
          </ac:graphicFrameMkLst>
        </pc:graphicFrameChg>
        <pc:picChg chg="mod">
          <ac:chgData name="Hamlet Markarian" userId="4926d2b407f31d77" providerId="LiveId" clId="{0C5E0C79-E7FE-4A1B-9CD7-46CA820D8F52}" dt="2020-03-10T07:54:09.032" v="1862" actId="207"/>
          <ac:picMkLst>
            <pc:docMk/>
            <pc:sldMk cId="27024834" sldId="1433"/>
            <ac:picMk id="5" creationId="{69704ABF-5BD5-40FA-B89D-3D81F6884012}"/>
          </ac:picMkLst>
        </pc:picChg>
        <pc:cxnChg chg="del">
          <ac:chgData name="Hamlet Markarian" userId="4926d2b407f31d77" providerId="LiveId" clId="{0C5E0C79-E7FE-4A1B-9CD7-46CA820D8F52}" dt="2020-03-10T07:49:26.067" v="1856" actId="478"/>
          <ac:cxnSpMkLst>
            <pc:docMk/>
            <pc:sldMk cId="27024834" sldId="1433"/>
            <ac:cxnSpMk id="37" creationId="{A37516B3-DA8D-4F82-91D4-25AE7BA0DA8B}"/>
          </ac:cxnSpMkLst>
        </pc:cxnChg>
        <pc:cxnChg chg="del">
          <ac:chgData name="Hamlet Markarian" userId="4926d2b407f31d77" providerId="LiveId" clId="{0C5E0C79-E7FE-4A1B-9CD7-46CA820D8F52}" dt="2020-03-10T07:49:26.067" v="1856" actId="478"/>
          <ac:cxnSpMkLst>
            <pc:docMk/>
            <pc:sldMk cId="27024834" sldId="1433"/>
            <ac:cxnSpMk id="39" creationId="{4E70A30B-4B10-491F-BC98-6916790B23B7}"/>
          </ac:cxnSpMkLst>
        </pc:cxnChg>
        <pc:cxnChg chg="del">
          <ac:chgData name="Hamlet Markarian" userId="4926d2b407f31d77" providerId="LiveId" clId="{0C5E0C79-E7FE-4A1B-9CD7-46CA820D8F52}" dt="2020-03-10T07:49:26.067" v="1856" actId="478"/>
          <ac:cxnSpMkLst>
            <pc:docMk/>
            <pc:sldMk cId="27024834" sldId="1433"/>
            <ac:cxnSpMk id="42" creationId="{0C3C3032-D7F0-41AB-A353-469FAA0F9C5C}"/>
          </ac:cxnSpMkLst>
        </pc:cxnChg>
        <pc:cxnChg chg="del">
          <ac:chgData name="Hamlet Markarian" userId="4926d2b407f31d77" providerId="LiveId" clId="{0C5E0C79-E7FE-4A1B-9CD7-46CA820D8F52}" dt="2020-03-10T07:49:26.067" v="1856" actId="478"/>
          <ac:cxnSpMkLst>
            <pc:docMk/>
            <pc:sldMk cId="27024834" sldId="1433"/>
            <ac:cxnSpMk id="44" creationId="{BE78B78F-A653-4CE9-85B0-E07A7069E168}"/>
          </ac:cxnSpMkLst>
        </pc:cxnChg>
        <pc:cxnChg chg="del">
          <ac:chgData name="Hamlet Markarian" userId="4926d2b407f31d77" providerId="LiveId" clId="{0C5E0C79-E7FE-4A1B-9CD7-46CA820D8F52}" dt="2020-03-10T07:49:26.067" v="1856" actId="478"/>
          <ac:cxnSpMkLst>
            <pc:docMk/>
            <pc:sldMk cId="27024834" sldId="1433"/>
            <ac:cxnSpMk id="45" creationId="{37C2A4BC-E192-4D2B-A726-EA6E220287C6}"/>
          </ac:cxnSpMkLst>
        </pc:cxnChg>
        <pc:cxnChg chg="del">
          <ac:chgData name="Hamlet Markarian" userId="4926d2b407f31d77" providerId="LiveId" clId="{0C5E0C79-E7FE-4A1B-9CD7-46CA820D8F52}" dt="2020-03-10T07:49:26.067" v="1856" actId="478"/>
          <ac:cxnSpMkLst>
            <pc:docMk/>
            <pc:sldMk cId="27024834" sldId="1433"/>
            <ac:cxnSpMk id="62" creationId="{3F0CF7AD-8BC8-4FB3-8AB1-642023B45B87}"/>
          </ac:cxnSpMkLst>
        </pc:cxnChg>
      </pc:sldChg>
      <pc:sldChg chg="add del">
        <pc:chgData name="Hamlet Markarian" userId="4926d2b407f31d77" providerId="LiveId" clId="{0C5E0C79-E7FE-4A1B-9CD7-46CA820D8F52}" dt="2020-03-10T07:13:14.225" v="1715"/>
        <pc:sldMkLst>
          <pc:docMk/>
          <pc:sldMk cId="2089150581" sldId="1433"/>
        </pc:sldMkLst>
      </pc:sldChg>
      <pc:sldChg chg="add del">
        <pc:chgData name="Hamlet Markarian" userId="4926d2b407f31d77" providerId="LiveId" clId="{0C5E0C79-E7FE-4A1B-9CD7-46CA820D8F52}" dt="2020-03-10T07:13:18.464" v="1717"/>
        <pc:sldMkLst>
          <pc:docMk/>
          <pc:sldMk cId="3810107317" sldId="1433"/>
        </pc:sldMkLst>
      </pc:sldChg>
      <pc:sldChg chg="addSp delSp modSp add delAnim modAnim">
        <pc:chgData name="Hamlet Markarian" userId="4926d2b407f31d77" providerId="LiveId" clId="{0C5E0C79-E7FE-4A1B-9CD7-46CA820D8F52}" dt="2020-03-10T09:00:10.638" v="2678" actId="1076"/>
        <pc:sldMkLst>
          <pc:docMk/>
          <pc:sldMk cId="113922678" sldId="1434"/>
        </pc:sldMkLst>
        <pc:spChg chg="mod">
          <ac:chgData name="Hamlet Markarian" userId="4926d2b407f31d77" providerId="LiveId" clId="{0C5E0C79-E7FE-4A1B-9CD7-46CA820D8F52}" dt="2020-03-10T08:48:02.415" v="2409" actId="1037"/>
          <ac:spMkLst>
            <pc:docMk/>
            <pc:sldMk cId="113922678" sldId="1434"/>
            <ac:spMk id="20" creationId="{2F2415B0-F1C4-4313-9038-A3884674CC46}"/>
          </ac:spMkLst>
        </pc:spChg>
        <pc:spChg chg="add mod topLvl">
          <ac:chgData name="Hamlet Markarian" userId="4926d2b407f31d77" providerId="LiveId" clId="{0C5E0C79-E7FE-4A1B-9CD7-46CA820D8F52}" dt="2020-03-10T08:59:34.435" v="2674" actId="14100"/>
          <ac:spMkLst>
            <pc:docMk/>
            <pc:sldMk cId="113922678" sldId="1434"/>
            <ac:spMk id="35" creationId="{25347BAA-ACF2-4E46-996E-BC3DA140BB8A}"/>
          </ac:spMkLst>
        </pc:spChg>
        <pc:spChg chg="add mod topLvl">
          <ac:chgData name="Hamlet Markarian" userId="4926d2b407f31d77" providerId="LiveId" clId="{0C5E0C79-E7FE-4A1B-9CD7-46CA820D8F52}" dt="2020-03-10T08:59:34.435" v="2674" actId="14100"/>
          <ac:spMkLst>
            <pc:docMk/>
            <pc:sldMk cId="113922678" sldId="1434"/>
            <ac:spMk id="37" creationId="{B7051892-FDFC-4E21-9B8A-11BCD12FFF89}"/>
          </ac:spMkLst>
        </pc:spChg>
        <pc:spChg chg="add mod topLvl">
          <ac:chgData name="Hamlet Markarian" userId="4926d2b407f31d77" providerId="LiveId" clId="{0C5E0C79-E7FE-4A1B-9CD7-46CA820D8F52}" dt="2020-03-10T08:59:34.435" v="2674" actId="14100"/>
          <ac:spMkLst>
            <pc:docMk/>
            <pc:sldMk cId="113922678" sldId="1434"/>
            <ac:spMk id="39" creationId="{B6C6C64B-E595-414B-8085-659BA08CE930}"/>
          </ac:spMkLst>
        </pc:spChg>
        <pc:spChg chg="add mod topLvl">
          <ac:chgData name="Hamlet Markarian" userId="4926d2b407f31d77" providerId="LiveId" clId="{0C5E0C79-E7FE-4A1B-9CD7-46CA820D8F52}" dt="2020-03-10T08:59:13.962" v="2671" actId="14100"/>
          <ac:spMkLst>
            <pc:docMk/>
            <pc:sldMk cId="113922678" sldId="1434"/>
            <ac:spMk id="42" creationId="{E479D8D3-4A87-4411-9CBD-0CA62B6B4133}"/>
          </ac:spMkLst>
        </pc:spChg>
        <pc:spChg chg="add mod topLvl">
          <ac:chgData name="Hamlet Markarian" userId="4926d2b407f31d77" providerId="LiveId" clId="{0C5E0C79-E7FE-4A1B-9CD7-46CA820D8F52}" dt="2020-03-10T08:58:38.893" v="2665" actId="14100"/>
          <ac:spMkLst>
            <pc:docMk/>
            <pc:sldMk cId="113922678" sldId="1434"/>
            <ac:spMk id="44" creationId="{21D9AFBD-D551-4E4A-9016-487C743C6EB2}"/>
          </ac:spMkLst>
        </pc:spChg>
        <pc:spChg chg="add mod topLvl">
          <ac:chgData name="Hamlet Markarian" userId="4926d2b407f31d77" providerId="LiveId" clId="{0C5E0C79-E7FE-4A1B-9CD7-46CA820D8F52}" dt="2020-03-10T08:59:27.058" v="2672" actId="14100"/>
          <ac:spMkLst>
            <pc:docMk/>
            <pc:sldMk cId="113922678" sldId="1434"/>
            <ac:spMk id="45" creationId="{4536BCDA-3C45-4071-A8AE-59B4CB503786}"/>
          </ac:spMkLst>
        </pc:spChg>
        <pc:spChg chg="add del mod topLvl">
          <ac:chgData name="Hamlet Markarian" userId="4926d2b407f31d77" providerId="LiveId" clId="{0C5E0C79-E7FE-4A1B-9CD7-46CA820D8F52}" dt="2020-03-10T08:50:04.037" v="2541" actId="478"/>
          <ac:spMkLst>
            <pc:docMk/>
            <pc:sldMk cId="113922678" sldId="1434"/>
            <ac:spMk id="46" creationId="{973EF25C-DE06-436A-8252-EE1316713E63}"/>
          </ac:spMkLst>
        </pc:spChg>
        <pc:spChg chg="add del mod topLvl">
          <ac:chgData name="Hamlet Markarian" userId="4926d2b407f31d77" providerId="LiveId" clId="{0C5E0C79-E7FE-4A1B-9CD7-46CA820D8F52}" dt="2020-03-10T08:50:04.037" v="2541" actId="478"/>
          <ac:spMkLst>
            <pc:docMk/>
            <pc:sldMk cId="113922678" sldId="1434"/>
            <ac:spMk id="47" creationId="{E55CA138-BB14-491F-823E-82BDCE156F47}"/>
          </ac:spMkLst>
        </pc:spChg>
        <pc:spChg chg="add del mod topLvl">
          <ac:chgData name="Hamlet Markarian" userId="4926d2b407f31d77" providerId="LiveId" clId="{0C5E0C79-E7FE-4A1B-9CD7-46CA820D8F52}" dt="2020-03-10T08:50:04.037" v="2541" actId="478"/>
          <ac:spMkLst>
            <pc:docMk/>
            <pc:sldMk cId="113922678" sldId="1434"/>
            <ac:spMk id="48" creationId="{2DD987E1-886E-4923-93E3-701DBAEADEBE}"/>
          </ac:spMkLst>
        </pc:spChg>
        <pc:spChg chg="add del mod topLvl">
          <ac:chgData name="Hamlet Markarian" userId="4926d2b407f31d77" providerId="LiveId" clId="{0C5E0C79-E7FE-4A1B-9CD7-46CA820D8F52}" dt="2020-03-10T08:50:04.037" v="2541" actId="478"/>
          <ac:spMkLst>
            <pc:docMk/>
            <pc:sldMk cId="113922678" sldId="1434"/>
            <ac:spMk id="49" creationId="{D3FCD2A8-1703-4F9F-8DC5-CFC42FF2D409}"/>
          </ac:spMkLst>
        </pc:spChg>
        <pc:spChg chg="add del mod topLvl">
          <ac:chgData name="Hamlet Markarian" userId="4926d2b407f31d77" providerId="LiveId" clId="{0C5E0C79-E7FE-4A1B-9CD7-46CA820D8F52}" dt="2020-03-10T08:50:04.037" v="2541" actId="478"/>
          <ac:spMkLst>
            <pc:docMk/>
            <pc:sldMk cId="113922678" sldId="1434"/>
            <ac:spMk id="50" creationId="{520AE2B0-A253-4FF8-98A0-69D5FD2E9903}"/>
          </ac:spMkLst>
        </pc:spChg>
        <pc:spChg chg="add del mod topLvl">
          <ac:chgData name="Hamlet Markarian" userId="4926d2b407f31d77" providerId="LiveId" clId="{0C5E0C79-E7FE-4A1B-9CD7-46CA820D8F52}" dt="2020-03-10T08:50:04.037" v="2541" actId="478"/>
          <ac:spMkLst>
            <pc:docMk/>
            <pc:sldMk cId="113922678" sldId="1434"/>
            <ac:spMk id="51" creationId="{47CF9AF9-CD55-46CA-868F-14301BFD0498}"/>
          </ac:spMkLst>
        </pc:spChg>
        <pc:spChg chg="add mod topLvl">
          <ac:chgData name="Hamlet Markarian" userId="4926d2b407f31d77" providerId="LiveId" clId="{0C5E0C79-E7FE-4A1B-9CD7-46CA820D8F52}" dt="2020-03-10T08:49:56.021" v="2540" actId="165"/>
          <ac:spMkLst>
            <pc:docMk/>
            <pc:sldMk cId="113922678" sldId="1434"/>
            <ac:spMk id="52" creationId="{0F6450A0-0574-49AC-BC6E-8C506B3297BB}"/>
          </ac:spMkLst>
        </pc:spChg>
        <pc:spChg chg="add del mod">
          <ac:chgData name="Hamlet Markarian" userId="4926d2b407f31d77" providerId="LiveId" clId="{0C5E0C79-E7FE-4A1B-9CD7-46CA820D8F52}" dt="2020-03-10T08:40:11.873" v="2136" actId="478"/>
          <ac:spMkLst>
            <pc:docMk/>
            <pc:sldMk cId="113922678" sldId="1434"/>
            <ac:spMk id="53" creationId="{9AE0B154-6EFC-4B56-A976-15DDC30E3C9B}"/>
          </ac:spMkLst>
        </pc:spChg>
        <pc:spChg chg="add del mod">
          <ac:chgData name="Hamlet Markarian" userId="4926d2b407f31d77" providerId="LiveId" clId="{0C5E0C79-E7FE-4A1B-9CD7-46CA820D8F52}" dt="2020-03-10T08:40:11.873" v="2136" actId="478"/>
          <ac:spMkLst>
            <pc:docMk/>
            <pc:sldMk cId="113922678" sldId="1434"/>
            <ac:spMk id="54" creationId="{3A7B5959-D4CA-4F99-84DB-475D6F15D39A}"/>
          </ac:spMkLst>
        </pc:spChg>
        <pc:spChg chg="add del mod">
          <ac:chgData name="Hamlet Markarian" userId="4926d2b407f31d77" providerId="LiveId" clId="{0C5E0C79-E7FE-4A1B-9CD7-46CA820D8F52}" dt="2020-03-10T08:40:11.873" v="2136" actId="478"/>
          <ac:spMkLst>
            <pc:docMk/>
            <pc:sldMk cId="113922678" sldId="1434"/>
            <ac:spMk id="55" creationId="{9AF634D8-31BE-4508-B073-D7C694CC86E0}"/>
          </ac:spMkLst>
        </pc:spChg>
        <pc:spChg chg="add del mod">
          <ac:chgData name="Hamlet Markarian" userId="4926d2b407f31d77" providerId="LiveId" clId="{0C5E0C79-E7FE-4A1B-9CD7-46CA820D8F52}" dt="2020-03-10T08:40:11.873" v="2136" actId="478"/>
          <ac:spMkLst>
            <pc:docMk/>
            <pc:sldMk cId="113922678" sldId="1434"/>
            <ac:spMk id="56" creationId="{24216E97-CBFF-4111-8E11-5874406EF706}"/>
          </ac:spMkLst>
        </pc:spChg>
        <pc:spChg chg="add del mod">
          <ac:chgData name="Hamlet Markarian" userId="4926d2b407f31d77" providerId="LiveId" clId="{0C5E0C79-E7FE-4A1B-9CD7-46CA820D8F52}" dt="2020-03-10T08:40:11.873" v="2136" actId="478"/>
          <ac:spMkLst>
            <pc:docMk/>
            <pc:sldMk cId="113922678" sldId="1434"/>
            <ac:spMk id="59" creationId="{40B49316-43B4-41AB-9B1A-C535FC268066}"/>
          </ac:spMkLst>
        </pc:spChg>
        <pc:spChg chg="add mod topLvl">
          <ac:chgData name="Hamlet Markarian" userId="4926d2b407f31d77" providerId="LiveId" clId="{0C5E0C79-E7FE-4A1B-9CD7-46CA820D8F52}" dt="2020-03-10T08:49:56.021" v="2540" actId="165"/>
          <ac:spMkLst>
            <pc:docMk/>
            <pc:sldMk cId="113922678" sldId="1434"/>
            <ac:spMk id="62" creationId="{F6A0978E-1793-41F3-8793-F864D8F52130}"/>
          </ac:spMkLst>
        </pc:spChg>
        <pc:spChg chg="del">
          <ac:chgData name="Hamlet Markarian" userId="4926d2b407f31d77" providerId="LiveId" clId="{0C5E0C79-E7FE-4A1B-9CD7-46CA820D8F52}" dt="2020-03-10T08:38:07.707" v="2102" actId="478"/>
          <ac:spMkLst>
            <pc:docMk/>
            <pc:sldMk cId="113922678" sldId="1434"/>
            <ac:spMk id="65" creationId="{08D756B9-6CDC-4DAA-B25D-3F3E61C8D026}"/>
          </ac:spMkLst>
        </pc:spChg>
        <pc:spChg chg="add mod topLvl">
          <ac:chgData name="Hamlet Markarian" userId="4926d2b407f31d77" providerId="LiveId" clId="{0C5E0C79-E7FE-4A1B-9CD7-46CA820D8F52}" dt="2020-03-10T08:49:56.021" v="2540" actId="165"/>
          <ac:spMkLst>
            <pc:docMk/>
            <pc:sldMk cId="113922678" sldId="1434"/>
            <ac:spMk id="66" creationId="{F596D83E-FB74-4236-9DC2-6A1F7B8BAD9F}"/>
          </ac:spMkLst>
        </pc:spChg>
        <pc:spChg chg="add mod topLvl">
          <ac:chgData name="Hamlet Markarian" userId="4926d2b407f31d77" providerId="LiveId" clId="{0C5E0C79-E7FE-4A1B-9CD7-46CA820D8F52}" dt="2020-03-10T08:49:56.021" v="2540" actId="165"/>
          <ac:spMkLst>
            <pc:docMk/>
            <pc:sldMk cId="113922678" sldId="1434"/>
            <ac:spMk id="67" creationId="{1FFA0DDA-ECD7-462C-9C87-B43D2866B347}"/>
          </ac:spMkLst>
        </pc:spChg>
        <pc:spChg chg="add mod topLvl">
          <ac:chgData name="Hamlet Markarian" userId="4926d2b407f31d77" providerId="LiveId" clId="{0C5E0C79-E7FE-4A1B-9CD7-46CA820D8F52}" dt="2020-03-10T08:49:56.021" v="2540" actId="165"/>
          <ac:spMkLst>
            <pc:docMk/>
            <pc:sldMk cId="113922678" sldId="1434"/>
            <ac:spMk id="68" creationId="{503991E7-BB5D-4CCF-864E-1B8894914375}"/>
          </ac:spMkLst>
        </pc:spChg>
        <pc:spChg chg="add mod topLvl">
          <ac:chgData name="Hamlet Markarian" userId="4926d2b407f31d77" providerId="LiveId" clId="{0C5E0C79-E7FE-4A1B-9CD7-46CA820D8F52}" dt="2020-03-10T08:49:56.021" v="2540" actId="165"/>
          <ac:spMkLst>
            <pc:docMk/>
            <pc:sldMk cId="113922678" sldId="1434"/>
            <ac:spMk id="69" creationId="{1A0155C4-EC83-46ED-A8EC-CB7FF49E8912}"/>
          </ac:spMkLst>
        </pc:spChg>
        <pc:spChg chg="add mod topLvl">
          <ac:chgData name="Hamlet Markarian" userId="4926d2b407f31d77" providerId="LiveId" clId="{0C5E0C79-E7FE-4A1B-9CD7-46CA820D8F52}" dt="2020-03-10T08:59:27.058" v="2672" actId="14100"/>
          <ac:spMkLst>
            <pc:docMk/>
            <pc:sldMk cId="113922678" sldId="1434"/>
            <ac:spMk id="70" creationId="{9DCBDAEF-DB3E-4368-91BA-A76167CC1014}"/>
          </ac:spMkLst>
        </pc:spChg>
        <pc:spChg chg="add del mod topLvl">
          <ac:chgData name="Hamlet Markarian" userId="4926d2b407f31d77" providerId="LiveId" clId="{0C5E0C79-E7FE-4A1B-9CD7-46CA820D8F52}" dt="2020-03-10T08:50:04.037" v="2541" actId="478"/>
          <ac:spMkLst>
            <pc:docMk/>
            <pc:sldMk cId="113922678" sldId="1434"/>
            <ac:spMk id="71" creationId="{96B6D492-89CE-4366-B03E-85B6EC4C506E}"/>
          </ac:spMkLst>
        </pc:spChg>
        <pc:spChg chg="add mod topLvl">
          <ac:chgData name="Hamlet Markarian" userId="4926d2b407f31d77" providerId="LiveId" clId="{0C5E0C79-E7FE-4A1B-9CD7-46CA820D8F52}" dt="2020-03-10T08:49:56.021" v="2540" actId="165"/>
          <ac:spMkLst>
            <pc:docMk/>
            <pc:sldMk cId="113922678" sldId="1434"/>
            <ac:spMk id="72" creationId="{93797625-0DE0-4B63-9243-249FF8DAC88A}"/>
          </ac:spMkLst>
        </pc:spChg>
        <pc:spChg chg="add mod">
          <ac:chgData name="Hamlet Markarian" userId="4926d2b407f31d77" providerId="LiveId" clId="{0C5E0C79-E7FE-4A1B-9CD7-46CA820D8F52}" dt="2020-03-10T08:46:42.343" v="2399" actId="14861"/>
          <ac:spMkLst>
            <pc:docMk/>
            <pc:sldMk cId="113922678" sldId="1434"/>
            <ac:spMk id="73" creationId="{4AC8A0F2-254E-40B4-905E-4038BC8A1B1F}"/>
          </ac:spMkLst>
        </pc:spChg>
        <pc:spChg chg="add mod">
          <ac:chgData name="Hamlet Markarian" userId="4926d2b407f31d77" providerId="LiveId" clId="{0C5E0C79-E7FE-4A1B-9CD7-46CA820D8F52}" dt="2020-03-10T08:59:41.621" v="2677" actId="1076"/>
          <ac:spMkLst>
            <pc:docMk/>
            <pc:sldMk cId="113922678" sldId="1434"/>
            <ac:spMk id="74" creationId="{DB390778-331F-4FF6-A226-4778B0A95544}"/>
          </ac:spMkLst>
        </pc:spChg>
        <pc:spChg chg="add mod">
          <ac:chgData name="Hamlet Markarian" userId="4926d2b407f31d77" providerId="LiveId" clId="{0C5E0C79-E7FE-4A1B-9CD7-46CA820D8F52}" dt="2020-03-10T08:59:39.012" v="2676" actId="1076"/>
          <ac:spMkLst>
            <pc:docMk/>
            <pc:sldMk cId="113922678" sldId="1434"/>
            <ac:spMk id="75" creationId="{A1E1C159-4CD1-4831-B0C9-DFD118E74C4E}"/>
          </ac:spMkLst>
        </pc:spChg>
        <pc:spChg chg="add mod">
          <ac:chgData name="Hamlet Markarian" userId="4926d2b407f31d77" providerId="LiveId" clId="{0C5E0C79-E7FE-4A1B-9CD7-46CA820D8F52}" dt="2020-03-10T08:59:36.590" v="2675" actId="1076"/>
          <ac:spMkLst>
            <pc:docMk/>
            <pc:sldMk cId="113922678" sldId="1434"/>
            <ac:spMk id="76" creationId="{F0E91643-A52C-4853-BDEC-83C952C4CA64}"/>
          </ac:spMkLst>
        </pc:spChg>
        <pc:spChg chg="add mod">
          <ac:chgData name="Hamlet Markarian" userId="4926d2b407f31d77" providerId="LiveId" clId="{0C5E0C79-E7FE-4A1B-9CD7-46CA820D8F52}" dt="2020-03-10T08:59:09.528" v="2670" actId="1076"/>
          <ac:spMkLst>
            <pc:docMk/>
            <pc:sldMk cId="113922678" sldId="1434"/>
            <ac:spMk id="77" creationId="{86D2F97F-7465-4804-9A3C-5CFE5C1CE79E}"/>
          </ac:spMkLst>
        </pc:spChg>
        <pc:spChg chg="add mod">
          <ac:chgData name="Hamlet Markarian" userId="4926d2b407f31d77" providerId="LiveId" clId="{0C5E0C79-E7FE-4A1B-9CD7-46CA820D8F52}" dt="2020-03-10T09:00:10.638" v="2678" actId="1076"/>
          <ac:spMkLst>
            <pc:docMk/>
            <pc:sldMk cId="113922678" sldId="1434"/>
            <ac:spMk id="78" creationId="{6B46D3F2-DDBF-44CF-B879-F7DA93007E68}"/>
          </ac:spMkLst>
        </pc:spChg>
        <pc:spChg chg="add mod">
          <ac:chgData name="Hamlet Markarian" userId="4926d2b407f31d77" providerId="LiveId" clId="{0C5E0C79-E7FE-4A1B-9CD7-46CA820D8F52}" dt="2020-03-10T08:59:30.082" v="2673" actId="1076"/>
          <ac:spMkLst>
            <pc:docMk/>
            <pc:sldMk cId="113922678" sldId="1434"/>
            <ac:spMk id="79" creationId="{3BD7487E-881E-4EFC-849C-CDA9E40863AA}"/>
          </ac:spMkLst>
        </pc:spChg>
        <pc:spChg chg="add mod">
          <ac:chgData name="Hamlet Markarian" userId="4926d2b407f31d77" providerId="LiveId" clId="{0C5E0C79-E7FE-4A1B-9CD7-46CA820D8F52}" dt="2020-03-10T08:59:30.082" v="2673" actId="1076"/>
          <ac:spMkLst>
            <pc:docMk/>
            <pc:sldMk cId="113922678" sldId="1434"/>
            <ac:spMk id="80" creationId="{E03BB048-84EA-4DEA-94E7-71C44A67C8C4}"/>
          </ac:spMkLst>
        </pc:spChg>
        <pc:spChg chg="add mod">
          <ac:chgData name="Hamlet Markarian" userId="4926d2b407f31d77" providerId="LiveId" clId="{0C5E0C79-E7FE-4A1B-9CD7-46CA820D8F52}" dt="2020-03-10T08:52:33.632" v="2562" actId="20577"/>
          <ac:spMkLst>
            <pc:docMk/>
            <pc:sldMk cId="113922678" sldId="1434"/>
            <ac:spMk id="81" creationId="{6F4D3AC8-9A9E-4522-84BE-A3215788A1E4}"/>
          </ac:spMkLst>
        </pc:spChg>
        <pc:spChg chg="add del mod">
          <ac:chgData name="Hamlet Markarian" userId="4926d2b407f31d77" providerId="LiveId" clId="{0C5E0C79-E7FE-4A1B-9CD7-46CA820D8F52}" dt="2020-03-10T08:56:49.030" v="2614" actId="478"/>
          <ac:spMkLst>
            <pc:docMk/>
            <pc:sldMk cId="113922678" sldId="1434"/>
            <ac:spMk id="82" creationId="{D054DCAE-2EFD-4B8C-9AC6-833BB7CD59D6}"/>
          </ac:spMkLst>
        </pc:spChg>
        <pc:spChg chg="add del mod">
          <ac:chgData name="Hamlet Markarian" userId="4926d2b407f31d77" providerId="LiveId" clId="{0C5E0C79-E7FE-4A1B-9CD7-46CA820D8F52}" dt="2020-03-10T08:56:49.030" v="2614" actId="478"/>
          <ac:spMkLst>
            <pc:docMk/>
            <pc:sldMk cId="113922678" sldId="1434"/>
            <ac:spMk id="83" creationId="{39B57BBB-C9EE-41C9-ADFB-2868B4C129C9}"/>
          </ac:spMkLst>
        </pc:spChg>
        <pc:spChg chg="add del mod">
          <ac:chgData name="Hamlet Markarian" userId="4926d2b407f31d77" providerId="LiveId" clId="{0C5E0C79-E7FE-4A1B-9CD7-46CA820D8F52}" dt="2020-03-10T08:56:49.030" v="2614" actId="478"/>
          <ac:spMkLst>
            <pc:docMk/>
            <pc:sldMk cId="113922678" sldId="1434"/>
            <ac:spMk id="84" creationId="{30F304E5-F946-4BEB-93D1-7646BD15A8CA}"/>
          </ac:spMkLst>
        </pc:spChg>
        <pc:spChg chg="add del mod">
          <ac:chgData name="Hamlet Markarian" userId="4926d2b407f31d77" providerId="LiveId" clId="{0C5E0C79-E7FE-4A1B-9CD7-46CA820D8F52}" dt="2020-03-10T08:56:49.030" v="2614" actId="478"/>
          <ac:spMkLst>
            <pc:docMk/>
            <pc:sldMk cId="113922678" sldId="1434"/>
            <ac:spMk id="85" creationId="{B05D9E95-5D3B-4B44-8EEA-13B22D6FBDD1}"/>
          </ac:spMkLst>
        </pc:spChg>
        <pc:spChg chg="add del mod">
          <ac:chgData name="Hamlet Markarian" userId="4926d2b407f31d77" providerId="LiveId" clId="{0C5E0C79-E7FE-4A1B-9CD7-46CA820D8F52}" dt="2020-03-10T08:56:49.030" v="2614" actId="478"/>
          <ac:spMkLst>
            <pc:docMk/>
            <pc:sldMk cId="113922678" sldId="1434"/>
            <ac:spMk id="86" creationId="{07B72BB5-3617-4630-A1E8-92191F6AFF93}"/>
          </ac:spMkLst>
        </pc:spChg>
        <pc:spChg chg="add del mod">
          <ac:chgData name="Hamlet Markarian" userId="4926d2b407f31d77" providerId="LiveId" clId="{0C5E0C79-E7FE-4A1B-9CD7-46CA820D8F52}" dt="2020-03-10T08:56:49.030" v="2614" actId="478"/>
          <ac:spMkLst>
            <pc:docMk/>
            <pc:sldMk cId="113922678" sldId="1434"/>
            <ac:spMk id="87" creationId="{B89BB7A0-6FDA-4D91-9466-97B4749DFBC1}"/>
          </ac:spMkLst>
        </pc:spChg>
        <pc:spChg chg="add del mod">
          <ac:chgData name="Hamlet Markarian" userId="4926d2b407f31d77" providerId="LiveId" clId="{0C5E0C79-E7FE-4A1B-9CD7-46CA820D8F52}" dt="2020-03-10T08:56:49.030" v="2614" actId="478"/>
          <ac:spMkLst>
            <pc:docMk/>
            <pc:sldMk cId="113922678" sldId="1434"/>
            <ac:spMk id="88" creationId="{3023D0F2-1982-4225-BF6B-FC303D2B9928}"/>
          </ac:spMkLst>
        </pc:spChg>
        <pc:spChg chg="del">
          <ac:chgData name="Hamlet Markarian" userId="4926d2b407f31d77" providerId="LiveId" clId="{0C5E0C79-E7FE-4A1B-9CD7-46CA820D8F52}" dt="2020-03-10T08:38:07.707" v="2102" actId="478"/>
          <ac:spMkLst>
            <pc:docMk/>
            <pc:sldMk cId="113922678" sldId="1434"/>
            <ac:spMk id="99" creationId="{47F21FF8-3818-455C-82BE-24FBABB07D1D}"/>
          </ac:spMkLst>
        </pc:spChg>
        <pc:spChg chg="del">
          <ac:chgData name="Hamlet Markarian" userId="4926d2b407f31d77" providerId="LiveId" clId="{0C5E0C79-E7FE-4A1B-9CD7-46CA820D8F52}" dt="2020-03-10T08:38:07.707" v="2102" actId="478"/>
          <ac:spMkLst>
            <pc:docMk/>
            <pc:sldMk cId="113922678" sldId="1434"/>
            <ac:spMk id="100" creationId="{510DDB84-23EA-4123-AFF6-66FC4B5DD9DA}"/>
          </ac:spMkLst>
        </pc:spChg>
        <pc:spChg chg="del">
          <ac:chgData name="Hamlet Markarian" userId="4926d2b407f31d77" providerId="LiveId" clId="{0C5E0C79-E7FE-4A1B-9CD7-46CA820D8F52}" dt="2020-03-10T08:38:07.707" v="2102" actId="478"/>
          <ac:spMkLst>
            <pc:docMk/>
            <pc:sldMk cId="113922678" sldId="1434"/>
            <ac:spMk id="101" creationId="{B6C006C9-F048-4C78-931B-BC62F1C7A707}"/>
          </ac:spMkLst>
        </pc:spChg>
        <pc:spChg chg="del">
          <ac:chgData name="Hamlet Markarian" userId="4926d2b407f31d77" providerId="LiveId" clId="{0C5E0C79-E7FE-4A1B-9CD7-46CA820D8F52}" dt="2020-03-10T08:38:07.707" v="2102" actId="478"/>
          <ac:spMkLst>
            <pc:docMk/>
            <pc:sldMk cId="113922678" sldId="1434"/>
            <ac:spMk id="102" creationId="{DD70D474-D769-48DA-B240-C383725B3CBD}"/>
          </ac:spMkLst>
        </pc:spChg>
        <pc:spChg chg="del">
          <ac:chgData name="Hamlet Markarian" userId="4926d2b407f31d77" providerId="LiveId" clId="{0C5E0C79-E7FE-4A1B-9CD7-46CA820D8F52}" dt="2020-03-10T08:38:07.707" v="2102" actId="478"/>
          <ac:spMkLst>
            <pc:docMk/>
            <pc:sldMk cId="113922678" sldId="1434"/>
            <ac:spMk id="103" creationId="{F65F6ACE-C85C-45A6-975A-A4101DD90E92}"/>
          </ac:spMkLst>
        </pc:spChg>
        <pc:spChg chg="del">
          <ac:chgData name="Hamlet Markarian" userId="4926d2b407f31d77" providerId="LiveId" clId="{0C5E0C79-E7FE-4A1B-9CD7-46CA820D8F52}" dt="2020-03-10T08:38:07.707" v="2102" actId="478"/>
          <ac:spMkLst>
            <pc:docMk/>
            <pc:sldMk cId="113922678" sldId="1434"/>
            <ac:spMk id="104" creationId="{2C4B68A2-D407-49BD-AC99-B191268CFCF3}"/>
          </ac:spMkLst>
        </pc:spChg>
        <pc:spChg chg="del">
          <ac:chgData name="Hamlet Markarian" userId="4926d2b407f31d77" providerId="LiveId" clId="{0C5E0C79-E7FE-4A1B-9CD7-46CA820D8F52}" dt="2020-03-10T08:38:07.707" v="2102" actId="478"/>
          <ac:spMkLst>
            <pc:docMk/>
            <pc:sldMk cId="113922678" sldId="1434"/>
            <ac:spMk id="105" creationId="{4E4F5EEB-CFCC-48A9-8CD2-2D951000C8D3}"/>
          </ac:spMkLst>
        </pc:spChg>
        <pc:spChg chg="del">
          <ac:chgData name="Hamlet Markarian" userId="4926d2b407f31d77" providerId="LiveId" clId="{0C5E0C79-E7FE-4A1B-9CD7-46CA820D8F52}" dt="2020-03-10T08:38:07.707" v="2102" actId="478"/>
          <ac:spMkLst>
            <pc:docMk/>
            <pc:sldMk cId="113922678" sldId="1434"/>
            <ac:spMk id="106" creationId="{EBC82B1A-6B8E-49AC-9399-4470E36990E9}"/>
          </ac:spMkLst>
        </pc:spChg>
        <pc:spChg chg="del">
          <ac:chgData name="Hamlet Markarian" userId="4926d2b407f31d77" providerId="LiveId" clId="{0C5E0C79-E7FE-4A1B-9CD7-46CA820D8F52}" dt="2020-03-10T08:38:07.707" v="2102" actId="478"/>
          <ac:spMkLst>
            <pc:docMk/>
            <pc:sldMk cId="113922678" sldId="1434"/>
            <ac:spMk id="107" creationId="{24BCA8D3-9DD0-4C79-9529-70E90E3BE1A0}"/>
          </ac:spMkLst>
        </pc:spChg>
        <pc:spChg chg="del">
          <ac:chgData name="Hamlet Markarian" userId="4926d2b407f31d77" providerId="LiveId" clId="{0C5E0C79-E7FE-4A1B-9CD7-46CA820D8F52}" dt="2020-03-10T08:38:07.707" v="2102" actId="478"/>
          <ac:spMkLst>
            <pc:docMk/>
            <pc:sldMk cId="113922678" sldId="1434"/>
            <ac:spMk id="109" creationId="{C5142B32-C0B7-4AC3-A431-5BE66B1A6293}"/>
          </ac:spMkLst>
        </pc:spChg>
        <pc:spChg chg="del">
          <ac:chgData name="Hamlet Markarian" userId="4926d2b407f31d77" providerId="LiveId" clId="{0C5E0C79-E7FE-4A1B-9CD7-46CA820D8F52}" dt="2020-03-10T08:38:07.707" v="2102" actId="478"/>
          <ac:spMkLst>
            <pc:docMk/>
            <pc:sldMk cId="113922678" sldId="1434"/>
            <ac:spMk id="110" creationId="{65855431-FBDD-4184-883D-09FCC2FFB1F1}"/>
          </ac:spMkLst>
        </pc:spChg>
        <pc:grpChg chg="add del mod">
          <ac:chgData name="Hamlet Markarian" userId="4926d2b407f31d77" providerId="LiveId" clId="{0C5E0C79-E7FE-4A1B-9CD7-46CA820D8F52}" dt="2020-03-10T08:49:56.021" v="2540" actId="165"/>
          <ac:grpSpMkLst>
            <pc:docMk/>
            <pc:sldMk cId="113922678" sldId="1434"/>
            <ac:grpSpMk id="3" creationId="{24B9DF88-98CC-49A2-872C-6E839316769E}"/>
          </ac:grpSpMkLst>
        </pc:grpChg>
        <pc:grpChg chg="add del mod">
          <ac:chgData name="Hamlet Markarian" userId="4926d2b407f31d77" providerId="LiveId" clId="{0C5E0C79-E7FE-4A1B-9CD7-46CA820D8F52}" dt="2020-03-10T08:49:56.021" v="2540" actId="165"/>
          <ac:grpSpMkLst>
            <pc:docMk/>
            <pc:sldMk cId="113922678" sldId="1434"/>
            <ac:grpSpMk id="4" creationId="{74D8714B-605E-4B1B-BFA8-4C62AEA91F77}"/>
          </ac:grpSpMkLst>
        </pc:grpChg>
        <pc:grpChg chg="del">
          <ac:chgData name="Hamlet Markarian" userId="4926d2b407f31d77" providerId="LiveId" clId="{0C5E0C79-E7FE-4A1B-9CD7-46CA820D8F52}" dt="2020-03-10T08:38:07.707" v="2102" actId="478"/>
          <ac:grpSpMkLst>
            <pc:docMk/>
            <pc:sldMk cId="113922678" sldId="1434"/>
            <ac:grpSpMk id="6" creationId="{709C835D-25A2-465D-8E74-AF157B887ED3}"/>
          </ac:grpSpMkLst>
        </pc:grpChg>
        <pc:grpChg chg="del">
          <ac:chgData name="Hamlet Markarian" userId="4926d2b407f31d77" providerId="LiveId" clId="{0C5E0C79-E7FE-4A1B-9CD7-46CA820D8F52}" dt="2020-03-10T08:38:07.707" v="2102" actId="478"/>
          <ac:grpSpMkLst>
            <pc:docMk/>
            <pc:sldMk cId="113922678" sldId="1434"/>
            <ac:grpSpMk id="7" creationId="{236E7359-4B1E-4BA2-AC7D-FF38726B2B75}"/>
          </ac:grpSpMkLst>
        </pc:grpChg>
        <pc:grpChg chg="del">
          <ac:chgData name="Hamlet Markarian" userId="4926d2b407f31d77" providerId="LiveId" clId="{0C5E0C79-E7FE-4A1B-9CD7-46CA820D8F52}" dt="2020-03-10T08:38:07.707" v="2102" actId="478"/>
          <ac:grpSpMkLst>
            <pc:docMk/>
            <pc:sldMk cId="113922678" sldId="1434"/>
            <ac:grpSpMk id="8" creationId="{CD7F1090-1D47-4F07-A1A7-48F4221A43A6}"/>
          </ac:grpSpMkLst>
        </pc:grpChg>
        <pc:grpChg chg="del">
          <ac:chgData name="Hamlet Markarian" userId="4926d2b407f31d77" providerId="LiveId" clId="{0C5E0C79-E7FE-4A1B-9CD7-46CA820D8F52}" dt="2020-03-10T08:38:07.707" v="2102" actId="478"/>
          <ac:grpSpMkLst>
            <pc:docMk/>
            <pc:sldMk cId="113922678" sldId="1434"/>
            <ac:grpSpMk id="9" creationId="{D9EDCE86-E352-4D93-8C44-10478DBC1034}"/>
          </ac:grpSpMkLst>
        </pc:grpChg>
        <pc:grpChg chg="del">
          <ac:chgData name="Hamlet Markarian" userId="4926d2b407f31d77" providerId="LiveId" clId="{0C5E0C79-E7FE-4A1B-9CD7-46CA820D8F52}" dt="2020-03-10T08:38:07.707" v="2102" actId="478"/>
          <ac:grpSpMkLst>
            <pc:docMk/>
            <pc:sldMk cId="113922678" sldId="1434"/>
            <ac:grpSpMk id="10" creationId="{FD92097A-3CCA-4082-B034-CB0A69394A45}"/>
          </ac:grpSpMkLst>
        </pc:grpChg>
        <pc:grpChg chg="add del mod">
          <ac:chgData name="Hamlet Markarian" userId="4926d2b407f31d77" providerId="LiveId" clId="{0C5E0C79-E7FE-4A1B-9CD7-46CA820D8F52}" dt="2020-03-10T08:49:56.021" v="2540" actId="165"/>
          <ac:grpSpMkLst>
            <pc:docMk/>
            <pc:sldMk cId="113922678" sldId="1434"/>
            <ac:grpSpMk id="11" creationId="{9C77DDC4-D778-4E46-8FF5-BDD469D00FB1}"/>
          </ac:grpSpMkLst>
        </pc:grpChg>
        <pc:grpChg chg="add del mod">
          <ac:chgData name="Hamlet Markarian" userId="4926d2b407f31d77" providerId="LiveId" clId="{0C5E0C79-E7FE-4A1B-9CD7-46CA820D8F52}" dt="2020-03-10T08:49:56.021" v="2540" actId="165"/>
          <ac:grpSpMkLst>
            <pc:docMk/>
            <pc:sldMk cId="113922678" sldId="1434"/>
            <ac:grpSpMk id="12" creationId="{7C6650E9-BAAD-4CEE-8943-52675AB2CE72}"/>
          </ac:grpSpMkLst>
        </pc:grpChg>
        <pc:grpChg chg="add del mod">
          <ac:chgData name="Hamlet Markarian" userId="4926d2b407f31d77" providerId="LiveId" clId="{0C5E0C79-E7FE-4A1B-9CD7-46CA820D8F52}" dt="2020-03-10T08:49:56.021" v="2540" actId="165"/>
          <ac:grpSpMkLst>
            <pc:docMk/>
            <pc:sldMk cId="113922678" sldId="1434"/>
            <ac:grpSpMk id="13" creationId="{2DB6AF0E-4E5B-49E2-AB18-B6B119194436}"/>
          </ac:grpSpMkLst>
        </pc:grpChg>
        <pc:grpChg chg="add del mod">
          <ac:chgData name="Hamlet Markarian" userId="4926d2b407f31d77" providerId="LiveId" clId="{0C5E0C79-E7FE-4A1B-9CD7-46CA820D8F52}" dt="2020-03-10T08:49:56.021" v="2540" actId="165"/>
          <ac:grpSpMkLst>
            <pc:docMk/>
            <pc:sldMk cId="113922678" sldId="1434"/>
            <ac:grpSpMk id="14" creationId="{BA195506-7763-43A1-A572-104458A33AAD}"/>
          </ac:grpSpMkLst>
        </pc:grpChg>
        <pc:grpChg chg="add del mod">
          <ac:chgData name="Hamlet Markarian" userId="4926d2b407f31d77" providerId="LiveId" clId="{0C5E0C79-E7FE-4A1B-9CD7-46CA820D8F52}" dt="2020-03-10T08:49:56.021" v="2540" actId="165"/>
          <ac:grpSpMkLst>
            <pc:docMk/>
            <pc:sldMk cId="113922678" sldId="1434"/>
            <ac:grpSpMk id="15" creationId="{45D4A17C-860B-46C5-B94D-4520808644EF}"/>
          </ac:grpSpMkLst>
        </pc:grpChg>
        <pc:graphicFrameChg chg="del">
          <ac:chgData name="Hamlet Markarian" userId="4926d2b407f31d77" providerId="LiveId" clId="{0C5E0C79-E7FE-4A1B-9CD7-46CA820D8F52}" dt="2020-03-10T08:38:10.473" v="2103" actId="478"/>
          <ac:graphicFrameMkLst>
            <pc:docMk/>
            <pc:sldMk cId="113922678" sldId="1434"/>
            <ac:graphicFrameMk id="33" creationId="{206BA91E-F1EF-4123-98C2-F3152C0CE046}"/>
          </ac:graphicFrameMkLst>
        </pc:graphicFrameChg>
        <pc:graphicFrameChg chg="del">
          <ac:chgData name="Hamlet Markarian" userId="4926d2b407f31d77" providerId="LiveId" clId="{0C5E0C79-E7FE-4A1B-9CD7-46CA820D8F52}" dt="2020-03-10T08:38:07.707" v="2102" actId="478"/>
          <ac:graphicFrameMkLst>
            <pc:docMk/>
            <pc:sldMk cId="113922678" sldId="1434"/>
            <ac:graphicFrameMk id="64" creationId="{2858D4A6-B56E-4851-A06E-42038BC89167}"/>
          </ac:graphicFrameMkLst>
        </pc:graphicFrameChg>
        <pc:picChg chg="mod">
          <ac:chgData name="Hamlet Markarian" userId="4926d2b407f31d77" providerId="LiveId" clId="{0C5E0C79-E7FE-4A1B-9CD7-46CA820D8F52}" dt="2020-03-10T08:39:18.133" v="2124" actId="1037"/>
          <ac:picMkLst>
            <pc:docMk/>
            <pc:sldMk cId="113922678" sldId="1434"/>
            <ac:picMk id="5" creationId="{69704ABF-5BD5-40FA-B89D-3D81F6884012}"/>
          </ac:picMkLst>
        </pc:picChg>
      </pc:sldChg>
      <pc:sldChg chg="addSp delSp modSp add">
        <pc:chgData name="Hamlet Markarian" userId="4926d2b407f31d77" providerId="LiveId" clId="{0C5E0C79-E7FE-4A1B-9CD7-46CA820D8F52}" dt="2020-03-10T09:24:40.113" v="2896" actId="1037"/>
        <pc:sldMkLst>
          <pc:docMk/>
          <pc:sldMk cId="2821313007" sldId="1435"/>
        </pc:sldMkLst>
        <pc:spChg chg="mod">
          <ac:chgData name="Hamlet Markarian" userId="4926d2b407f31d77" providerId="LiveId" clId="{0C5E0C79-E7FE-4A1B-9CD7-46CA820D8F52}" dt="2020-03-10T09:11:01.741" v="2805" actId="1076"/>
          <ac:spMkLst>
            <pc:docMk/>
            <pc:sldMk cId="2821313007" sldId="1435"/>
            <ac:spMk id="19" creationId="{42101231-1855-46EE-A3D9-B84E75ACB56A}"/>
          </ac:spMkLst>
        </pc:spChg>
        <pc:spChg chg="mod">
          <ac:chgData name="Hamlet Markarian" userId="4926d2b407f31d77" providerId="LiveId" clId="{0C5E0C79-E7FE-4A1B-9CD7-46CA820D8F52}" dt="2020-03-10T09:24:05.934" v="2890" actId="207"/>
          <ac:spMkLst>
            <pc:docMk/>
            <pc:sldMk cId="2821313007" sldId="1435"/>
            <ac:spMk id="20" creationId="{2F2415B0-F1C4-4313-9038-A3884674CC46}"/>
          </ac:spMkLst>
        </pc:spChg>
        <pc:spChg chg="add mod">
          <ac:chgData name="Hamlet Markarian" userId="4926d2b407f31d77" providerId="LiveId" clId="{0C5E0C79-E7FE-4A1B-9CD7-46CA820D8F52}" dt="2020-03-10T09:23:13.920" v="2884" actId="14100"/>
          <ac:spMkLst>
            <pc:docMk/>
            <pc:sldMk cId="2821313007" sldId="1435"/>
            <ac:spMk id="30" creationId="{3AD5E72A-DCE0-48FD-A424-1EA0FC500DD8}"/>
          </ac:spMkLst>
        </pc:spChg>
        <pc:spChg chg="add del mod">
          <ac:chgData name="Hamlet Markarian" userId="4926d2b407f31d77" providerId="LiveId" clId="{0C5E0C79-E7FE-4A1B-9CD7-46CA820D8F52}" dt="2020-03-10T09:10:40.229" v="2803" actId="478"/>
          <ac:spMkLst>
            <pc:docMk/>
            <pc:sldMk cId="2821313007" sldId="1435"/>
            <ac:spMk id="31" creationId="{FED96D64-E282-4061-971E-D2A3340FED5E}"/>
          </ac:spMkLst>
        </pc:spChg>
        <pc:spChg chg="del">
          <ac:chgData name="Hamlet Markarian" userId="4926d2b407f31d77" providerId="LiveId" clId="{0C5E0C79-E7FE-4A1B-9CD7-46CA820D8F52}" dt="2020-03-10T09:05:01.558" v="2680" actId="478"/>
          <ac:spMkLst>
            <pc:docMk/>
            <pc:sldMk cId="2821313007" sldId="1435"/>
            <ac:spMk id="35" creationId="{25347BAA-ACF2-4E46-996E-BC3DA140BB8A}"/>
          </ac:spMkLst>
        </pc:spChg>
        <pc:spChg chg="del">
          <ac:chgData name="Hamlet Markarian" userId="4926d2b407f31d77" providerId="LiveId" clId="{0C5E0C79-E7FE-4A1B-9CD7-46CA820D8F52}" dt="2020-03-10T09:05:01.558" v="2680" actId="478"/>
          <ac:spMkLst>
            <pc:docMk/>
            <pc:sldMk cId="2821313007" sldId="1435"/>
            <ac:spMk id="37" creationId="{B7051892-FDFC-4E21-9B8A-11BCD12FFF89}"/>
          </ac:spMkLst>
        </pc:spChg>
        <pc:spChg chg="del">
          <ac:chgData name="Hamlet Markarian" userId="4926d2b407f31d77" providerId="LiveId" clId="{0C5E0C79-E7FE-4A1B-9CD7-46CA820D8F52}" dt="2020-03-10T09:05:01.558" v="2680" actId="478"/>
          <ac:spMkLst>
            <pc:docMk/>
            <pc:sldMk cId="2821313007" sldId="1435"/>
            <ac:spMk id="39" creationId="{B6C6C64B-E595-414B-8085-659BA08CE930}"/>
          </ac:spMkLst>
        </pc:spChg>
        <pc:spChg chg="del">
          <ac:chgData name="Hamlet Markarian" userId="4926d2b407f31d77" providerId="LiveId" clId="{0C5E0C79-E7FE-4A1B-9CD7-46CA820D8F52}" dt="2020-03-10T09:05:01.558" v="2680" actId="478"/>
          <ac:spMkLst>
            <pc:docMk/>
            <pc:sldMk cId="2821313007" sldId="1435"/>
            <ac:spMk id="42" creationId="{E479D8D3-4A87-4411-9CBD-0CA62B6B4133}"/>
          </ac:spMkLst>
        </pc:spChg>
        <pc:spChg chg="del">
          <ac:chgData name="Hamlet Markarian" userId="4926d2b407f31d77" providerId="LiveId" clId="{0C5E0C79-E7FE-4A1B-9CD7-46CA820D8F52}" dt="2020-03-10T09:05:02.868" v="2681" actId="478"/>
          <ac:spMkLst>
            <pc:docMk/>
            <pc:sldMk cId="2821313007" sldId="1435"/>
            <ac:spMk id="44" creationId="{21D9AFBD-D551-4E4A-9016-487C743C6EB2}"/>
          </ac:spMkLst>
        </pc:spChg>
        <pc:spChg chg="del">
          <ac:chgData name="Hamlet Markarian" userId="4926d2b407f31d77" providerId="LiveId" clId="{0C5E0C79-E7FE-4A1B-9CD7-46CA820D8F52}" dt="2020-03-10T09:05:01.558" v="2680" actId="478"/>
          <ac:spMkLst>
            <pc:docMk/>
            <pc:sldMk cId="2821313007" sldId="1435"/>
            <ac:spMk id="45" creationId="{4536BCDA-3C45-4071-A8AE-59B4CB503786}"/>
          </ac:spMkLst>
        </pc:spChg>
        <pc:spChg chg="add del mod">
          <ac:chgData name="Hamlet Markarian" userId="4926d2b407f31d77" providerId="LiveId" clId="{0C5E0C79-E7FE-4A1B-9CD7-46CA820D8F52}" dt="2020-03-10T09:15:58.645" v="2835" actId="478"/>
          <ac:spMkLst>
            <pc:docMk/>
            <pc:sldMk cId="2821313007" sldId="1435"/>
            <ac:spMk id="50" creationId="{3A1F33F8-9BF7-40A5-A909-2424ADAFC419}"/>
          </ac:spMkLst>
        </pc:spChg>
        <pc:spChg chg="add del mod">
          <ac:chgData name="Hamlet Markarian" userId="4926d2b407f31d77" providerId="LiveId" clId="{0C5E0C79-E7FE-4A1B-9CD7-46CA820D8F52}" dt="2020-03-10T09:15:58.645" v="2835" actId="478"/>
          <ac:spMkLst>
            <pc:docMk/>
            <pc:sldMk cId="2821313007" sldId="1435"/>
            <ac:spMk id="51" creationId="{505E2903-89BF-40D5-A51A-9CDCF990B7D6}"/>
          </ac:spMkLst>
        </pc:spChg>
        <pc:spChg chg="del">
          <ac:chgData name="Hamlet Markarian" userId="4926d2b407f31d77" providerId="LiveId" clId="{0C5E0C79-E7FE-4A1B-9CD7-46CA820D8F52}" dt="2020-03-10T09:05:01.558" v="2680" actId="478"/>
          <ac:spMkLst>
            <pc:docMk/>
            <pc:sldMk cId="2821313007" sldId="1435"/>
            <ac:spMk id="52" creationId="{0F6450A0-0574-49AC-BC6E-8C506B3297BB}"/>
          </ac:spMkLst>
        </pc:spChg>
        <pc:spChg chg="add mod">
          <ac:chgData name="Hamlet Markarian" userId="4926d2b407f31d77" providerId="LiveId" clId="{0C5E0C79-E7FE-4A1B-9CD7-46CA820D8F52}" dt="2020-03-10T09:24:40.113" v="2896" actId="1037"/>
          <ac:spMkLst>
            <pc:docMk/>
            <pc:sldMk cId="2821313007" sldId="1435"/>
            <ac:spMk id="53" creationId="{973A918E-3EFC-4CEE-B05E-500BAC741AD6}"/>
          </ac:spMkLst>
        </pc:spChg>
        <pc:spChg chg="add mod">
          <ac:chgData name="Hamlet Markarian" userId="4926d2b407f31d77" providerId="LiveId" clId="{0C5E0C79-E7FE-4A1B-9CD7-46CA820D8F52}" dt="2020-03-10T09:24:40.113" v="2896" actId="1037"/>
          <ac:spMkLst>
            <pc:docMk/>
            <pc:sldMk cId="2821313007" sldId="1435"/>
            <ac:spMk id="54" creationId="{8A0D92DE-244F-4B1D-82EC-08749A4B8AB7}"/>
          </ac:spMkLst>
        </pc:spChg>
        <pc:spChg chg="add mod">
          <ac:chgData name="Hamlet Markarian" userId="4926d2b407f31d77" providerId="LiveId" clId="{0C5E0C79-E7FE-4A1B-9CD7-46CA820D8F52}" dt="2020-03-10T09:24:40.113" v="2896" actId="1037"/>
          <ac:spMkLst>
            <pc:docMk/>
            <pc:sldMk cId="2821313007" sldId="1435"/>
            <ac:spMk id="55" creationId="{F306BE9E-C327-4398-9F65-E6C3FF2609B2}"/>
          </ac:spMkLst>
        </pc:spChg>
        <pc:spChg chg="add mod">
          <ac:chgData name="Hamlet Markarian" userId="4926d2b407f31d77" providerId="LiveId" clId="{0C5E0C79-E7FE-4A1B-9CD7-46CA820D8F52}" dt="2020-03-10T09:24:40.113" v="2896" actId="1037"/>
          <ac:spMkLst>
            <pc:docMk/>
            <pc:sldMk cId="2821313007" sldId="1435"/>
            <ac:spMk id="56" creationId="{3681A8AE-E23B-4DE9-BDF2-18250F25D12C}"/>
          </ac:spMkLst>
        </pc:spChg>
        <pc:spChg chg="add mod">
          <ac:chgData name="Hamlet Markarian" userId="4926d2b407f31d77" providerId="LiveId" clId="{0C5E0C79-E7FE-4A1B-9CD7-46CA820D8F52}" dt="2020-03-10T09:23:25.899" v="2886" actId="1076"/>
          <ac:spMkLst>
            <pc:docMk/>
            <pc:sldMk cId="2821313007" sldId="1435"/>
            <ac:spMk id="57" creationId="{0E515AD7-7327-4174-91FB-46241AD979EA}"/>
          </ac:spMkLst>
        </pc:spChg>
        <pc:spChg chg="add mod">
          <ac:chgData name="Hamlet Markarian" userId="4926d2b407f31d77" providerId="LiveId" clId="{0C5E0C79-E7FE-4A1B-9CD7-46CA820D8F52}" dt="2020-03-10T09:23:59.757" v="2889" actId="207"/>
          <ac:spMkLst>
            <pc:docMk/>
            <pc:sldMk cId="2821313007" sldId="1435"/>
            <ac:spMk id="58" creationId="{5123A108-7B21-4B1F-9A94-15F4AD6543AA}"/>
          </ac:spMkLst>
        </pc:spChg>
        <pc:spChg chg="add mod">
          <ac:chgData name="Hamlet Markarian" userId="4926d2b407f31d77" providerId="LiveId" clId="{0C5E0C79-E7FE-4A1B-9CD7-46CA820D8F52}" dt="2020-03-10T09:24:17.205" v="2891" actId="1035"/>
          <ac:spMkLst>
            <pc:docMk/>
            <pc:sldMk cId="2821313007" sldId="1435"/>
            <ac:spMk id="59" creationId="{C3D5A9E6-B649-45C8-B89E-60A78944DCCE}"/>
          </ac:spMkLst>
        </pc:spChg>
        <pc:spChg chg="add mod">
          <ac:chgData name="Hamlet Markarian" userId="4926d2b407f31d77" providerId="LiveId" clId="{0C5E0C79-E7FE-4A1B-9CD7-46CA820D8F52}" dt="2020-03-10T09:24:17.205" v="2891" actId="1035"/>
          <ac:spMkLst>
            <pc:docMk/>
            <pc:sldMk cId="2821313007" sldId="1435"/>
            <ac:spMk id="60" creationId="{88FB96C1-9F34-4C78-BEA5-9F6494931561}"/>
          </ac:spMkLst>
        </pc:spChg>
        <pc:spChg chg="add mod">
          <ac:chgData name="Hamlet Markarian" userId="4926d2b407f31d77" providerId="LiveId" clId="{0C5E0C79-E7FE-4A1B-9CD7-46CA820D8F52}" dt="2020-03-10T09:24:24.173" v="2893" actId="1035"/>
          <ac:spMkLst>
            <pc:docMk/>
            <pc:sldMk cId="2821313007" sldId="1435"/>
            <ac:spMk id="61" creationId="{77088C9B-35C0-4A3B-8CA0-13441FB32800}"/>
          </ac:spMkLst>
        </pc:spChg>
        <pc:spChg chg="del">
          <ac:chgData name="Hamlet Markarian" userId="4926d2b407f31d77" providerId="LiveId" clId="{0C5E0C79-E7FE-4A1B-9CD7-46CA820D8F52}" dt="2020-03-10T09:05:01.558" v="2680" actId="478"/>
          <ac:spMkLst>
            <pc:docMk/>
            <pc:sldMk cId="2821313007" sldId="1435"/>
            <ac:spMk id="62" creationId="{F6A0978E-1793-41F3-8793-F864D8F52130}"/>
          </ac:spMkLst>
        </pc:spChg>
        <pc:spChg chg="add mod">
          <ac:chgData name="Hamlet Markarian" userId="4926d2b407f31d77" providerId="LiveId" clId="{0C5E0C79-E7FE-4A1B-9CD7-46CA820D8F52}" dt="2020-03-10T09:24:24.173" v="2893" actId="1035"/>
          <ac:spMkLst>
            <pc:docMk/>
            <pc:sldMk cId="2821313007" sldId="1435"/>
            <ac:spMk id="63" creationId="{B084A93A-CB1A-455A-A5D3-A553360FE8FE}"/>
          </ac:spMkLst>
        </pc:spChg>
        <pc:spChg chg="del">
          <ac:chgData name="Hamlet Markarian" userId="4926d2b407f31d77" providerId="LiveId" clId="{0C5E0C79-E7FE-4A1B-9CD7-46CA820D8F52}" dt="2020-03-10T09:05:01.558" v="2680" actId="478"/>
          <ac:spMkLst>
            <pc:docMk/>
            <pc:sldMk cId="2821313007" sldId="1435"/>
            <ac:spMk id="66" creationId="{F596D83E-FB74-4236-9DC2-6A1F7B8BAD9F}"/>
          </ac:spMkLst>
        </pc:spChg>
        <pc:spChg chg="del">
          <ac:chgData name="Hamlet Markarian" userId="4926d2b407f31d77" providerId="LiveId" clId="{0C5E0C79-E7FE-4A1B-9CD7-46CA820D8F52}" dt="2020-03-10T09:05:01.558" v="2680" actId="478"/>
          <ac:spMkLst>
            <pc:docMk/>
            <pc:sldMk cId="2821313007" sldId="1435"/>
            <ac:spMk id="67" creationId="{1FFA0DDA-ECD7-462C-9C87-B43D2866B347}"/>
          </ac:spMkLst>
        </pc:spChg>
        <pc:spChg chg="del">
          <ac:chgData name="Hamlet Markarian" userId="4926d2b407f31d77" providerId="LiveId" clId="{0C5E0C79-E7FE-4A1B-9CD7-46CA820D8F52}" dt="2020-03-10T09:05:01.558" v="2680" actId="478"/>
          <ac:spMkLst>
            <pc:docMk/>
            <pc:sldMk cId="2821313007" sldId="1435"/>
            <ac:spMk id="68" creationId="{503991E7-BB5D-4CCF-864E-1B8894914375}"/>
          </ac:spMkLst>
        </pc:spChg>
        <pc:spChg chg="del">
          <ac:chgData name="Hamlet Markarian" userId="4926d2b407f31d77" providerId="LiveId" clId="{0C5E0C79-E7FE-4A1B-9CD7-46CA820D8F52}" dt="2020-03-10T09:05:01.558" v="2680" actId="478"/>
          <ac:spMkLst>
            <pc:docMk/>
            <pc:sldMk cId="2821313007" sldId="1435"/>
            <ac:spMk id="69" creationId="{1A0155C4-EC83-46ED-A8EC-CB7FF49E8912}"/>
          </ac:spMkLst>
        </pc:spChg>
        <pc:spChg chg="del">
          <ac:chgData name="Hamlet Markarian" userId="4926d2b407f31d77" providerId="LiveId" clId="{0C5E0C79-E7FE-4A1B-9CD7-46CA820D8F52}" dt="2020-03-10T09:05:01.558" v="2680" actId="478"/>
          <ac:spMkLst>
            <pc:docMk/>
            <pc:sldMk cId="2821313007" sldId="1435"/>
            <ac:spMk id="70" creationId="{9DCBDAEF-DB3E-4368-91BA-A76167CC1014}"/>
          </ac:spMkLst>
        </pc:spChg>
        <pc:spChg chg="del">
          <ac:chgData name="Hamlet Markarian" userId="4926d2b407f31d77" providerId="LiveId" clId="{0C5E0C79-E7FE-4A1B-9CD7-46CA820D8F52}" dt="2020-03-10T09:05:01.558" v="2680" actId="478"/>
          <ac:spMkLst>
            <pc:docMk/>
            <pc:sldMk cId="2821313007" sldId="1435"/>
            <ac:spMk id="72" creationId="{93797625-0DE0-4B63-9243-249FF8DAC88A}"/>
          </ac:spMkLst>
        </pc:spChg>
        <pc:spChg chg="del">
          <ac:chgData name="Hamlet Markarian" userId="4926d2b407f31d77" providerId="LiveId" clId="{0C5E0C79-E7FE-4A1B-9CD7-46CA820D8F52}" dt="2020-03-10T09:05:06.046" v="2682" actId="478"/>
          <ac:spMkLst>
            <pc:docMk/>
            <pc:sldMk cId="2821313007" sldId="1435"/>
            <ac:spMk id="73" creationId="{4AC8A0F2-254E-40B4-905E-4038BC8A1B1F}"/>
          </ac:spMkLst>
        </pc:spChg>
        <pc:spChg chg="del">
          <ac:chgData name="Hamlet Markarian" userId="4926d2b407f31d77" providerId="LiveId" clId="{0C5E0C79-E7FE-4A1B-9CD7-46CA820D8F52}" dt="2020-03-10T09:05:01.558" v="2680" actId="478"/>
          <ac:spMkLst>
            <pc:docMk/>
            <pc:sldMk cId="2821313007" sldId="1435"/>
            <ac:spMk id="74" creationId="{DB390778-331F-4FF6-A226-4778B0A95544}"/>
          </ac:spMkLst>
        </pc:spChg>
        <pc:spChg chg="del">
          <ac:chgData name="Hamlet Markarian" userId="4926d2b407f31d77" providerId="LiveId" clId="{0C5E0C79-E7FE-4A1B-9CD7-46CA820D8F52}" dt="2020-03-10T09:05:01.558" v="2680" actId="478"/>
          <ac:spMkLst>
            <pc:docMk/>
            <pc:sldMk cId="2821313007" sldId="1435"/>
            <ac:spMk id="75" creationId="{A1E1C159-4CD1-4831-B0C9-DFD118E74C4E}"/>
          </ac:spMkLst>
        </pc:spChg>
        <pc:spChg chg="del">
          <ac:chgData name="Hamlet Markarian" userId="4926d2b407f31d77" providerId="LiveId" clId="{0C5E0C79-E7FE-4A1B-9CD7-46CA820D8F52}" dt="2020-03-10T09:05:01.558" v="2680" actId="478"/>
          <ac:spMkLst>
            <pc:docMk/>
            <pc:sldMk cId="2821313007" sldId="1435"/>
            <ac:spMk id="76" creationId="{F0E91643-A52C-4853-BDEC-83C952C4CA64}"/>
          </ac:spMkLst>
        </pc:spChg>
        <pc:spChg chg="del">
          <ac:chgData name="Hamlet Markarian" userId="4926d2b407f31d77" providerId="LiveId" clId="{0C5E0C79-E7FE-4A1B-9CD7-46CA820D8F52}" dt="2020-03-10T09:05:01.558" v="2680" actId="478"/>
          <ac:spMkLst>
            <pc:docMk/>
            <pc:sldMk cId="2821313007" sldId="1435"/>
            <ac:spMk id="77" creationId="{86D2F97F-7465-4804-9A3C-5CFE5C1CE79E}"/>
          </ac:spMkLst>
        </pc:spChg>
        <pc:spChg chg="del">
          <ac:chgData name="Hamlet Markarian" userId="4926d2b407f31d77" providerId="LiveId" clId="{0C5E0C79-E7FE-4A1B-9CD7-46CA820D8F52}" dt="2020-03-10T09:05:01.558" v="2680" actId="478"/>
          <ac:spMkLst>
            <pc:docMk/>
            <pc:sldMk cId="2821313007" sldId="1435"/>
            <ac:spMk id="78" creationId="{6B46D3F2-DDBF-44CF-B879-F7DA93007E68}"/>
          </ac:spMkLst>
        </pc:spChg>
        <pc:spChg chg="del">
          <ac:chgData name="Hamlet Markarian" userId="4926d2b407f31d77" providerId="LiveId" clId="{0C5E0C79-E7FE-4A1B-9CD7-46CA820D8F52}" dt="2020-03-10T09:05:01.558" v="2680" actId="478"/>
          <ac:spMkLst>
            <pc:docMk/>
            <pc:sldMk cId="2821313007" sldId="1435"/>
            <ac:spMk id="79" creationId="{3BD7487E-881E-4EFC-849C-CDA9E40863AA}"/>
          </ac:spMkLst>
        </pc:spChg>
        <pc:spChg chg="del">
          <ac:chgData name="Hamlet Markarian" userId="4926d2b407f31d77" providerId="LiveId" clId="{0C5E0C79-E7FE-4A1B-9CD7-46CA820D8F52}" dt="2020-03-10T09:05:01.558" v="2680" actId="478"/>
          <ac:spMkLst>
            <pc:docMk/>
            <pc:sldMk cId="2821313007" sldId="1435"/>
            <ac:spMk id="80" creationId="{E03BB048-84EA-4DEA-94E7-71C44A67C8C4}"/>
          </ac:spMkLst>
        </pc:spChg>
        <pc:spChg chg="del">
          <ac:chgData name="Hamlet Markarian" userId="4926d2b407f31d77" providerId="LiveId" clId="{0C5E0C79-E7FE-4A1B-9CD7-46CA820D8F52}" dt="2020-03-10T09:05:06.046" v="2682" actId="478"/>
          <ac:spMkLst>
            <pc:docMk/>
            <pc:sldMk cId="2821313007" sldId="1435"/>
            <ac:spMk id="81" creationId="{6F4D3AC8-9A9E-4522-84BE-A3215788A1E4}"/>
          </ac:spMkLst>
        </pc:spChg>
        <pc:grpChg chg="add del mod">
          <ac:chgData name="Hamlet Markarian" userId="4926d2b407f31d77" providerId="LiveId" clId="{0C5E0C79-E7FE-4A1B-9CD7-46CA820D8F52}" dt="2020-03-10T09:15:58.645" v="2835" actId="478"/>
          <ac:grpSpMkLst>
            <pc:docMk/>
            <pc:sldMk cId="2821313007" sldId="1435"/>
            <ac:grpSpMk id="36" creationId="{9E181CBE-D59D-4C39-8283-DF6420105E7E}"/>
          </ac:grpSpMkLst>
        </pc:grpChg>
        <pc:grpChg chg="add del">
          <ac:chgData name="Hamlet Markarian" userId="4926d2b407f31d77" providerId="LiveId" clId="{0C5E0C79-E7FE-4A1B-9CD7-46CA820D8F52}" dt="2020-03-10T09:15:58.645" v="2835" actId="478"/>
          <ac:grpSpMkLst>
            <pc:docMk/>
            <pc:sldMk cId="2821313007" sldId="1435"/>
            <ac:grpSpMk id="41" creationId="{27EF44C1-7CEA-42E3-B63B-913F97FBD1E0}"/>
          </ac:grpSpMkLst>
        </pc:grpChg>
        <pc:grpChg chg="add del">
          <ac:chgData name="Hamlet Markarian" userId="4926d2b407f31d77" providerId="LiveId" clId="{0C5E0C79-E7FE-4A1B-9CD7-46CA820D8F52}" dt="2020-03-10T09:15:58.645" v="2835" actId="478"/>
          <ac:grpSpMkLst>
            <pc:docMk/>
            <pc:sldMk cId="2821313007" sldId="1435"/>
            <ac:grpSpMk id="47" creationId="{2B1E9F82-6ED9-499B-9EA9-3589913CFAED}"/>
          </ac:grpSpMkLst>
        </pc:grpChg>
        <pc:picChg chg="add mod">
          <ac:chgData name="Hamlet Markarian" userId="4926d2b407f31d77" providerId="LiveId" clId="{0C5E0C79-E7FE-4A1B-9CD7-46CA820D8F52}" dt="2020-03-10T09:06:40.193" v="2688" actId="1076"/>
          <ac:picMkLst>
            <pc:docMk/>
            <pc:sldMk cId="2821313007" sldId="1435"/>
            <ac:picMk id="3" creationId="{D7F44525-9BD2-467E-A1A3-3BA839D1810A}"/>
          </ac:picMkLst>
        </pc:picChg>
        <pc:picChg chg="del">
          <ac:chgData name="Hamlet Markarian" userId="4926d2b407f31d77" providerId="LiveId" clId="{0C5E0C79-E7FE-4A1B-9CD7-46CA820D8F52}" dt="2020-03-10T09:06:35.325" v="2686" actId="478"/>
          <ac:picMkLst>
            <pc:docMk/>
            <pc:sldMk cId="2821313007" sldId="1435"/>
            <ac:picMk id="5" creationId="{69704ABF-5BD5-40FA-B89D-3D81F6884012}"/>
          </ac:picMkLst>
        </pc:picChg>
        <pc:cxnChg chg="add del mod">
          <ac:chgData name="Hamlet Markarian" userId="4926d2b407f31d77" providerId="LiveId" clId="{0C5E0C79-E7FE-4A1B-9CD7-46CA820D8F52}" dt="2020-03-10T09:17:10.373" v="2847" actId="478"/>
          <ac:cxnSpMkLst>
            <pc:docMk/>
            <pc:sldMk cId="2821313007" sldId="1435"/>
            <ac:cxnSpMk id="6" creationId="{ED527353-A04A-43DC-BC37-A0491DC2B4E6}"/>
          </ac:cxnSpMkLst>
        </pc:cxnChg>
      </pc:sldChg>
      <pc:sldChg chg="addSp delSp modSp add">
        <pc:chgData name="Hamlet Markarian" userId="4926d2b407f31d77" providerId="LiveId" clId="{0C5E0C79-E7FE-4A1B-9CD7-46CA820D8F52}" dt="2020-03-10T09:47:33.637" v="3275" actId="1037"/>
        <pc:sldMkLst>
          <pc:docMk/>
          <pc:sldMk cId="2004928290" sldId="1436"/>
        </pc:sldMkLst>
        <pc:spChg chg="add mod ord">
          <ac:chgData name="Hamlet Markarian" userId="4926d2b407f31d77" providerId="LiveId" clId="{0C5E0C79-E7FE-4A1B-9CD7-46CA820D8F52}" dt="2020-03-10T09:46:48.789" v="3269" actId="1036"/>
          <ac:spMkLst>
            <pc:docMk/>
            <pc:sldMk cId="2004928290" sldId="1436"/>
            <ac:spMk id="8" creationId="{437B7775-A6FA-47D5-81C5-3D81449A679F}"/>
          </ac:spMkLst>
        </pc:spChg>
        <pc:spChg chg="add mod">
          <ac:chgData name="Hamlet Markarian" userId="4926d2b407f31d77" providerId="LiveId" clId="{0C5E0C79-E7FE-4A1B-9CD7-46CA820D8F52}" dt="2020-03-10T09:46:48.789" v="3269" actId="1036"/>
          <ac:spMkLst>
            <pc:docMk/>
            <pc:sldMk cId="2004928290" sldId="1436"/>
            <ac:spMk id="9" creationId="{9F9DD8C6-A38C-47D5-8039-892402C2002F}"/>
          </ac:spMkLst>
        </pc:spChg>
        <pc:spChg chg="ord">
          <ac:chgData name="Hamlet Markarian" userId="4926d2b407f31d77" providerId="LiveId" clId="{0C5E0C79-E7FE-4A1B-9CD7-46CA820D8F52}" dt="2020-03-10T09:36:08.915" v="3116" actId="167"/>
          <ac:spMkLst>
            <pc:docMk/>
            <pc:sldMk cId="2004928290" sldId="1436"/>
            <ac:spMk id="19" creationId="{42101231-1855-46EE-A3D9-B84E75ACB56A}"/>
          </ac:spMkLst>
        </pc:spChg>
        <pc:spChg chg="mod">
          <ac:chgData name="Hamlet Markarian" userId="4926d2b407f31d77" providerId="LiveId" clId="{0C5E0C79-E7FE-4A1B-9CD7-46CA820D8F52}" dt="2020-03-10T09:26:10.881" v="2907" actId="20577"/>
          <ac:spMkLst>
            <pc:docMk/>
            <pc:sldMk cId="2004928290" sldId="1436"/>
            <ac:spMk id="20" creationId="{2F2415B0-F1C4-4313-9038-A3884674CC46}"/>
          </ac:spMkLst>
        </pc:spChg>
        <pc:spChg chg="add del mod topLvl">
          <ac:chgData name="Hamlet Markarian" userId="4926d2b407f31d77" providerId="LiveId" clId="{0C5E0C79-E7FE-4A1B-9CD7-46CA820D8F52}" dt="2020-03-10T09:35:56.774" v="3114" actId="478"/>
          <ac:spMkLst>
            <pc:docMk/>
            <pc:sldMk cId="2004928290" sldId="1436"/>
            <ac:spMk id="21" creationId="{53775E3C-3CEE-4F15-915A-5E305F63F740}"/>
          </ac:spMkLst>
        </pc:spChg>
        <pc:spChg chg="add mod topLvl">
          <ac:chgData name="Hamlet Markarian" userId="4926d2b407f31d77" providerId="LiveId" clId="{0C5E0C79-E7FE-4A1B-9CD7-46CA820D8F52}" dt="2020-03-10T09:46:48.789" v="3269" actId="1036"/>
          <ac:spMkLst>
            <pc:docMk/>
            <pc:sldMk cId="2004928290" sldId="1436"/>
            <ac:spMk id="22" creationId="{F0682EAF-94B4-4DE6-8D55-00F42712F3F1}"/>
          </ac:spMkLst>
        </pc:spChg>
        <pc:spChg chg="add mod topLvl">
          <ac:chgData name="Hamlet Markarian" userId="4926d2b407f31d77" providerId="LiveId" clId="{0C5E0C79-E7FE-4A1B-9CD7-46CA820D8F52}" dt="2020-03-10T09:46:48.789" v="3269" actId="1036"/>
          <ac:spMkLst>
            <pc:docMk/>
            <pc:sldMk cId="2004928290" sldId="1436"/>
            <ac:spMk id="23" creationId="{FB7AFEFB-D101-4ED4-983B-E4937D6C7C47}"/>
          </ac:spMkLst>
        </pc:spChg>
        <pc:spChg chg="add mod">
          <ac:chgData name="Hamlet Markarian" userId="4926d2b407f31d77" providerId="LiveId" clId="{0C5E0C79-E7FE-4A1B-9CD7-46CA820D8F52}" dt="2020-03-10T09:45:32.394" v="3260" actId="14861"/>
          <ac:spMkLst>
            <pc:docMk/>
            <pc:sldMk cId="2004928290" sldId="1436"/>
            <ac:spMk id="29" creationId="{013C1B04-D33A-49EC-B5E9-812D5D85433B}"/>
          </ac:spMkLst>
        </pc:spChg>
        <pc:spChg chg="del">
          <ac:chgData name="Hamlet Markarian" userId="4926d2b407f31d77" providerId="LiveId" clId="{0C5E0C79-E7FE-4A1B-9CD7-46CA820D8F52}" dt="2020-03-10T09:25:43.261" v="2898" actId="478"/>
          <ac:spMkLst>
            <pc:docMk/>
            <pc:sldMk cId="2004928290" sldId="1436"/>
            <ac:spMk id="30" creationId="{3AD5E72A-DCE0-48FD-A424-1EA0FC500DD8}"/>
          </ac:spMkLst>
        </pc:spChg>
        <pc:spChg chg="add mod">
          <ac:chgData name="Hamlet Markarian" userId="4926d2b407f31d77" providerId="LiveId" clId="{0C5E0C79-E7FE-4A1B-9CD7-46CA820D8F52}" dt="2020-03-10T09:46:32.690" v="3263" actId="207"/>
          <ac:spMkLst>
            <pc:docMk/>
            <pc:sldMk cId="2004928290" sldId="1436"/>
            <ac:spMk id="32" creationId="{1D51A496-F8C9-40EB-AE57-3681F3A8E12D}"/>
          </ac:spMkLst>
        </pc:spChg>
        <pc:spChg chg="add mod">
          <ac:chgData name="Hamlet Markarian" userId="4926d2b407f31d77" providerId="LiveId" clId="{0C5E0C79-E7FE-4A1B-9CD7-46CA820D8F52}" dt="2020-03-10T09:39:16.679" v="3154" actId="1076"/>
          <ac:spMkLst>
            <pc:docMk/>
            <pc:sldMk cId="2004928290" sldId="1436"/>
            <ac:spMk id="35" creationId="{7D07BA56-2FDC-4132-83D2-01A640E6E7C4}"/>
          </ac:spMkLst>
        </pc:spChg>
        <pc:spChg chg="add mod">
          <ac:chgData name="Hamlet Markarian" userId="4926d2b407f31d77" providerId="LiveId" clId="{0C5E0C79-E7FE-4A1B-9CD7-46CA820D8F52}" dt="2020-03-10T09:39:16.679" v="3154" actId="1076"/>
          <ac:spMkLst>
            <pc:docMk/>
            <pc:sldMk cId="2004928290" sldId="1436"/>
            <ac:spMk id="36" creationId="{008DC21E-159B-4C91-B059-095963F87B23}"/>
          </ac:spMkLst>
        </pc:spChg>
        <pc:spChg chg="add mod">
          <ac:chgData name="Hamlet Markarian" userId="4926d2b407f31d77" providerId="LiveId" clId="{0C5E0C79-E7FE-4A1B-9CD7-46CA820D8F52}" dt="2020-03-10T09:46:02.281" v="3261"/>
          <ac:spMkLst>
            <pc:docMk/>
            <pc:sldMk cId="2004928290" sldId="1436"/>
            <ac:spMk id="37" creationId="{25AF462F-FC05-48B2-813E-01C77B8C7955}"/>
          </ac:spMkLst>
        </pc:spChg>
        <pc:spChg chg="add mod">
          <ac:chgData name="Hamlet Markarian" userId="4926d2b407f31d77" providerId="LiveId" clId="{0C5E0C79-E7FE-4A1B-9CD7-46CA820D8F52}" dt="2020-03-10T09:44:06.350" v="3244" actId="113"/>
          <ac:spMkLst>
            <pc:docMk/>
            <pc:sldMk cId="2004928290" sldId="1436"/>
            <ac:spMk id="46" creationId="{04E3C53B-FEF9-445C-9375-EE2122CD2C05}"/>
          </ac:spMkLst>
        </pc:spChg>
        <pc:spChg chg="add mod">
          <ac:chgData name="Hamlet Markarian" userId="4926d2b407f31d77" providerId="LiveId" clId="{0C5E0C79-E7FE-4A1B-9CD7-46CA820D8F52}" dt="2020-03-10T09:43:40.645" v="3238" actId="14100"/>
          <ac:spMkLst>
            <pc:docMk/>
            <pc:sldMk cId="2004928290" sldId="1436"/>
            <ac:spMk id="47" creationId="{960568CF-E007-4069-9B43-08BF0D334D5B}"/>
          </ac:spMkLst>
        </pc:spChg>
        <pc:spChg chg="add mod">
          <ac:chgData name="Hamlet Markarian" userId="4926d2b407f31d77" providerId="LiveId" clId="{0C5E0C79-E7FE-4A1B-9CD7-46CA820D8F52}" dt="2020-03-10T09:44:23.768" v="3248" actId="20577"/>
          <ac:spMkLst>
            <pc:docMk/>
            <pc:sldMk cId="2004928290" sldId="1436"/>
            <ac:spMk id="48" creationId="{F09902D6-B179-4F8F-8436-4754DE6B4AB6}"/>
          </ac:spMkLst>
        </pc:spChg>
        <pc:spChg chg="add mod">
          <ac:chgData name="Hamlet Markarian" userId="4926d2b407f31d77" providerId="LiveId" clId="{0C5E0C79-E7FE-4A1B-9CD7-46CA820D8F52}" dt="2020-03-10T09:43:54.119" v="3243" actId="20577"/>
          <ac:spMkLst>
            <pc:docMk/>
            <pc:sldMk cId="2004928290" sldId="1436"/>
            <ac:spMk id="49" creationId="{698D926C-1E92-422B-A76D-0B6E44F20057}"/>
          </ac:spMkLst>
        </pc:spChg>
        <pc:spChg chg="add mod">
          <ac:chgData name="Hamlet Markarian" userId="4926d2b407f31d77" providerId="LiveId" clId="{0C5E0C79-E7FE-4A1B-9CD7-46CA820D8F52}" dt="2020-03-10T09:47:33.637" v="3275" actId="1037"/>
          <ac:spMkLst>
            <pc:docMk/>
            <pc:sldMk cId="2004928290" sldId="1436"/>
            <ac:spMk id="50" creationId="{5E8D7666-E000-4D6A-B6B3-2965A39B324E}"/>
          </ac:spMkLst>
        </pc:spChg>
        <pc:spChg chg="add mod">
          <ac:chgData name="Hamlet Markarian" userId="4926d2b407f31d77" providerId="LiveId" clId="{0C5E0C79-E7FE-4A1B-9CD7-46CA820D8F52}" dt="2020-03-10T09:47:33.637" v="3275" actId="1037"/>
          <ac:spMkLst>
            <pc:docMk/>
            <pc:sldMk cId="2004928290" sldId="1436"/>
            <ac:spMk id="51" creationId="{4C5A4AF2-8955-41DA-9AB4-F7C612119B4D}"/>
          </ac:spMkLst>
        </pc:spChg>
        <pc:spChg chg="del">
          <ac:chgData name="Hamlet Markarian" userId="4926d2b407f31d77" providerId="LiveId" clId="{0C5E0C79-E7FE-4A1B-9CD7-46CA820D8F52}" dt="2020-03-10T09:25:43.261" v="2898" actId="478"/>
          <ac:spMkLst>
            <pc:docMk/>
            <pc:sldMk cId="2004928290" sldId="1436"/>
            <ac:spMk id="53" creationId="{973A918E-3EFC-4CEE-B05E-500BAC741AD6}"/>
          </ac:spMkLst>
        </pc:spChg>
        <pc:spChg chg="del">
          <ac:chgData name="Hamlet Markarian" userId="4926d2b407f31d77" providerId="LiveId" clId="{0C5E0C79-E7FE-4A1B-9CD7-46CA820D8F52}" dt="2020-03-10T09:25:45.436" v="2899" actId="478"/>
          <ac:spMkLst>
            <pc:docMk/>
            <pc:sldMk cId="2004928290" sldId="1436"/>
            <ac:spMk id="54" creationId="{8A0D92DE-244F-4B1D-82EC-08749A4B8AB7}"/>
          </ac:spMkLst>
        </pc:spChg>
        <pc:spChg chg="del">
          <ac:chgData name="Hamlet Markarian" userId="4926d2b407f31d77" providerId="LiveId" clId="{0C5E0C79-E7FE-4A1B-9CD7-46CA820D8F52}" dt="2020-03-10T09:25:43.261" v="2898" actId="478"/>
          <ac:spMkLst>
            <pc:docMk/>
            <pc:sldMk cId="2004928290" sldId="1436"/>
            <ac:spMk id="55" creationId="{F306BE9E-C327-4398-9F65-E6C3FF2609B2}"/>
          </ac:spMkLst>
        </pc:spChg>
        <pc:spChg chg="del">
          <ac:chgData name="Hamlet Markarian" userId="4926d2b407f31d77" providerId="LiveId" clId="{0C5E0C79-E7FE-4A1B-9CD7-46CA820D8F52}" dt="2020-03-10T09:25:43.261" v="2898" actId="478"/>
          <ac:spMkLst>
            <pc:docMk/>
            <pc:sldMk cId="2004928290" sldId="1436"/>
            <ac:spMk id="56" creationId="{3681A8AE-E23B-4DE9-BDF2-18250F25D12C}"/>
          </ac:spMkLst>
        </pc:spChg>
        <pc:spChg chg="del">
          <ac:chgData name="Hamlet Markarian" userId="4926d2b407f31d77" providerId="LiveId" clId="{0C5E0C79-E7FE-4A1B-9CD7-46CA820D8F52}" dt="2020-03-10T09:25:43.261" v="2898" actId="478"/>
          <ac:spMkLst>
            <pc:docMk/>
            <pc:sldMk cId="2004928290" sldId="1436"/>
            <ac:spMk id="57" creationId="{0E515AD7-7327-4174-91FB-46241AD979EA}"/>
          </ac:spMkLst>
        </pc:spChg>
        <pc:spChg chg="del">
          <ac:chgData name="Hamlet Markarian" userId="4926d2b407f31d77" providerId="LiveId" clId="{0C5E0C79-E7FE-4A1B-9CD7-46CA820D8F52}" dt="2020-03-10T09:25:45.436" v="2899" actId="478"/>
          <ac:spMkLst>
            <pc:docMk/>
            <pc:sldMk cId="2004928290" sldId="1436"/>
            <ac:spMk id="58" creationId="{5123A108-7B21-4B1F-9A94-15F4AD6543AA}"/>
          </ac:spMkLst>
        </pc:spChg>
        <pc:spChg chg="del">
          <ac:chgData name="Hamlet Markarian" userId="4926d2b407f31d77" providerId="LiveId" clId="{0C5E0C79-E7FE-4A1B-9CD7-46CA820D8F52}" dt="2020-03-10T09:25:43.261" v="2898" actId="478"/>
          <ac:spMkLst>
            <pc:docMk/>
            <pc:sldMk cId="2004928290" sldId="1436"/>
            <ac:spMk id="59" creationId="{C3D5A9E6-B649-45C8-B89E-60A78944DCCE}"/>
          </ac:spMkLst>
        </pc:spChg>
        <pc:spChg chg="del">
          <ac:chgData name="Hamlet Markarian" userId="4926d2b407f31d77" providerId="LiveId" clId="{0C5E0C79-E7FE-4A1B-9CD7-46CA820D8F52}" dt="2020-03-10T09:25:43.261" v="2898" actId="478"/>
          <ac:spMkLst>
            <pc:docMk/>
            <pc:sldMk cId="2004928290" sldId="1436"/>
            <ac:spMk id="60" creationId="{88FB96C1-9F34-4C78-BEA5-9F6494931561}"/>
          </ac:spMkLst>
        </pc:spChg>
        <pc:spChg chg="del">
          <ac:chgData name="Hamlet Markarian" userId="4926d2b407f31d77" providerId="LiveId" clId="{0C5E0C79-E7FE-4A1B-9CD7-46CA820D8F52}" dt="2020-03-10T09:25:43.261" v="2898" actId="478"/>
          <ac:spMkLst>
            <pc:docMk/>
            <pc:sldMk cId="2004928290" sldId="1436"/>
            <ac:spMk id="61" creationId="{77088C9B-35C0-4A3B-8CA0-13441FB32800}"/>
          </ac:spMkLst>
        </pc:spChg>
        <pc:spChg chg="del">
          <ac:chgData name="Hamlet Markarian" userId="4926d2b407f31d77" providerId="LiveId" clId="{0C5E0C79-E7FE-4A1B-9CD7-46CA820D8F52}" dt="2020-03-10T09:25:43.261" v="2898" actId="478"/>
          <ac:spMkLst>
            <pc:docMk/>
            <pc:sldMk cId="2004928290" sldId="1436"/>
            <ac:spMk id="63" creationId="{B084A93A-CB1A-455A-A5D3-A553360FE8FE}"/>
          </ac:spMkLst>
        </pc:spChg>
        <pc:grpChg chg="add del mod">
          <ac:chgData name="Hamlet Markarian" userId="4926d2b407f31d77" providerId="LiveId" clId="{0C5E0C79-E7FE-4A1B-9CD7-46CA820D8F52}" dt="2020-03-10T09:34:30.748" v="3057" actId="165"/>
          <ac:grpSpMkLst>
            <pc:docMk/>
            <pc:sldMk cId="2004928290" sldId="1436"/>
            <ac:grpSpMk id="7" creationId="{72A30F29-B14A-439C-85B2-246B0E59E02F}"/>
          </ac:grpSpMkLst>
        </pc:grpChg>
        <pc:picChg chg="del">
          <ac:chgData name="Hamlet Markarian" userId="4926d2b407f31d77" providerId="LiveId" clId="{0C5E0C79-E7FE-4A1B-9CD7-46CA820D8F52}" dt="2020-03-10T09:25:47.613" v="2900" actId="478"/>
          <ac:picMkLst>
            <pc:docMk/>
            <pc:sldMk cId="2004928290" sldId="1436"/>
            <ac:picMk id="3" creationId="{D7F44525-9BD2-467E-A1A3-3BA839D1810A}"/>
          </ac:picMkLst>
        </pc:picChg>
        <pc:picChg chg="add mod">
          <ac:chgData name="Hamlet Markarian" userId="4926d2b407f31d77" providerId="LiveId" clId="{0C5E0C79-E7FE-4A1B-9CD7-46CA820D8F52}" dt="2020-03-10T09:27:51.989" v="2913" actId="207"/>
          <ac:picMkLst>
            <pc:docMk/>
            <pc:sldMk cId="2004928290" sldId="1436"/>
            <ac:picMk id="5" creationId="{59F0CE52-5CA7-4955-9EEF-568531C1AC83}"/>
          </ac:picMkLst>
        </pc:picChg>
        <pc:picChg chg="add mod">
          <ac:chgData name="Hamlet Markarian" userId="4926d2b407f31d77" providerId="LiveId" clId="{0C5E0C79-E7FE-4A1B-9CD7-46CA820D8F52}" dt="2020-03-10T09:46:48.789" v="3269" actId="1036"/>
          <ac:picMkLst>
            <pc:docMk/>
            <pc:sldMk cId="2004928290" sldId="1436"/>
            <ac:picMk id="6" creationId="{D5AEF12A-BF42-42E7-A2C7-A642B281FC8A}"/>
          </ac:picMkLst>
        </pc:picChg>
        <pc:cxnChg chg="add mod">
          <ac:chgData name="Hamlet Markarian" userId="4926d2b407f31d77" providerId="LiveId" clId="{0C5E0C79-E7FE-4A1B-9CD7-46CA820D8F52}" dt="2020-03-10T09:46:48.789" v="3269" actId="1036"/>
          <ac:cxnSpMkLst>
            <pc:docMk/>
            <pc:sldMk cId="2004928290" sldId="1436"/>
            <ac:cxnSpMk id="11" creationId="{1541ED83-2536-449F-91DC-68090A6674F0}"/>
          </ac:cxnSpMkLst>
        </pc:cxnChg>
        <pc:cxnChg chg="add mod">
          <ac:chgData name="Hamlet Markarian" userId="4926d2b407f31d77" providerId="LiveId" clId="{0C5E0C79-E7FE-4A1B-9CD7-46CA820D8F52}" dt="2020-03-10T09:39:41.808" v="3162" actId="14100"/>
          <ac:cxnSpMkLst>
            <pc:docMk/>
            <pc:sldMk cId="2004928290" sldId="1436"/>
            <ac:cxnSpMk id="24" creationId="{D5D01986-E640-4114-8E2A-E9C77A0D3101}"/>
          </ac:cxnSpMkLst>
        </pc:cxnChg>
        <pc:cxnChg chg="add mod">
          <ac:chgData name="Hamlet Markarian" userId="4926d2b407f31d77" providerId="LiveId" clId="{0C5E0C79-E7FE-4A1B-9CD7-46CA820D8F52}" dt="2020-03-10T09:46:48.789" v="3269" actId="1036"/>
          <ac:cxnSpMkLst>
            <pc:docMk/>
            <pc:sldMk cId="2004928290" sldId="1436"/>
            <ac:cxnSpMk id="28" creationId="{B097AC76-23C4-426A-B81D-9D61A1E7077A}"/>
          </ac:cxnSpMkLst>
        </pc:cxnChg>
        <pc:cxnChg chg="add mod">
          <ac:chgData name="Hamlet Markarian" userId="4926d2b407f31d77" providerId="LiveId" clId="{0C5E0C79-E7FE-4A1B-9CD7-46CA820D8F52}" dt="2020-03-10T09:46:48.789" v="3269" actId="1036"/>
          <ac:cxnSpMkLst>
            <pc:docMk/>
            <pc:sldMk cId="2004928290" sldId="1436"/>
            <ac:cxnSpMk id="31" creationId="{F32A19EE-E7F4-4F50-A811-01F99CDFD04B}"/>
          </ac:cxnSpMkLst>
        </pc:cxnChg>
        <pc:cxnChg chg="add mod">
          <ac:chgData name="Hamlet Markarian" userId="4926d2b407f31d77" providerId="LiveId" clId="{0C5E0C79-E7FE-4A1B-9CD7-46CA820D8F52}" dt="2020-03-10T09:39:53.059" v="3165" actId="14100"/>
          <ac:cxnSpMkLst>
            <pc:docMk/>
            <pc:sldMk cId="2004928290" sldId="1436"/>
            <ac:cxnSpMk id="42" creationId="{2483087B-381A-4220-BA20-045593EC3C0A}"/>
          </ac:cxnSpMkLst>
        </pc:cxnChg>
        <pc:cxnChg chg="add mod">
          <ac:chgData name="Hamlet Markarian" userId="4926d2b407f31d77" providerId="LiveId" clId="{0C5E0C79-E7FE-4A1B-9CD7-46CA820D8F52}" dt="2020-03-10T09:47:20.307" v="3273" actId="1076"/>
          <ac:cxnSpMkLst>
            <pc:docMk/>
            <pc:sldMk cId="2004928290" sldId="1436"/>
            <ac:cxnSpMk id="62" creationId="{CCE14C7B-4B86-4E6D-BCB5-F3B861E32505}"/>
          </ac:cxnSpMkLst>
        </pc:cxnChg>
        <pc:cxnChg chg="add mod">
          <ac:chgData name="Hamlet Markarian" userId="4926d2b407f31d77" providerId="LiveId" clId="{0C5E0C79-E7FE-4A1B-9CD7-46CA820D8F52}" dt="2020-03-10T09:47:23.645" v="3274" actId="571"/>
          <ac:cxnSpMkLst>
            <pc:docMk/>
            <pc:sldMk cId="2004928290" sldId="1436"/>
            <ac:cxnSpMk id="64" creationId="{CBF1E4EE-1AA9-46E0-96AC-5A2737CD138D}"/>
          </ac:cxnSpMkLst>
        </pc:cxnChg>
      </pc:sldChg>
    </pc:docChg>
  </pc:docChgLst>
  <pc:docChgLst>
    <pc:chgData name="Hamlet Markarian" userId="4926d2b407f31d77" providerId="LiveId" clId="{1A634700-36B3-4455-A058-5071D9319E52}"/>
    <pc:docChg chg="undo redo custSel addSld delSld modSld sldOrd modSection">
      <pc:chgData name="Hamlet Markarian" userId="4926d2b407f31d77" providerId="LiveId" clId="{1A634700-36B3-4455-A058-5071D9319E52}" dt="2020-05-19T23:29:52.415" v="2636"/>
      <pc:docMkLst>
        <pc:docMk/>
      </pc:docMkLst>
      <pc:sldChg chg="modSp">
        <pc:chgData name="Hamlet Markarian" userId="4926d2b407f31d77" providerId="LiveId" clId="{1A634700-36B3-4455-A058-5071D9319E52}" dt="2020-05-19T23:29:02.826" v="2632"/>
        <pc:sldMkLst>
          <pc:docMk/>
          <pc:sldMk cId="1095587160" sldId="260"/>
        </pc:sldMkLst>
        <pc:spChg chg="mod">
          <ac:chgData name="Hamlet Markarian" userId="4926d2b407f31d77" providerId="LiveId" clId="{1A634700-36B3-4455-A058-5071D9319E52}" dt="2020-05-19T23:29:02.826" v="2632"/>
          <ac:spMkLst>
            <pc:docMk/>
            <pc:sldMk cId="1095587160" sldId="260"/>
            <ac:spMk id="2" creationId="{00000000-0000-0000-0000-000000000000}"/>
          </ac:spMkLst>
        </pc:spChg>
      </pc:sldChg>
      <pc:sldChg chg="modSp">
        <pc:chgData name="Hamlet Markarian" userId="4926d2b407f31d77" providerId="LiveId" clId="{1A634700-36B3-4455-A058-5071D9319E52}" dt="2020-05-19T23:29:02.826" v="2632"/>
        <pc:sldMkLst>
          <pc:docMk/>
          <pc:sldMk cId="1583666046" sldId="268"/>
        </pc:sldMkLst>
        <pc:spChg chg="mod">
          <ac:chgData name="Hamlet Markarian" userId="4926d2b407f31d77" providerId="LiveId" clId="{1A634700-36B3-4455-A058-5071D9319E52}" dt="2020-05-19T23:29:02.826" v="2632"/>
          <ac:spMkLst>
            <pc:docMk/>
            <pc:sldMk cId="1583666046" sldId="268"/>
            <ac:spMk id="2" creationId="{00000000-0000-0000-0000-000000000000}"/>
          </ac:spMkLst>
        </pc:spChg>
      </pc:sldChg>
      <pc:sldChg chg="modSp">
        <pc:chgData name="Hamlet Markarian" userId="4926d2b407f31d77" providerId="LiveId" clId="{1A634700-36B3-4455-A058-5071D9319E52}" dt="2020-05-19T23:29:02.826" v="2632"/>
        <pc:sldMkLst>
          <pc:docMk/>
          <pc:sldMk cId="1765829032" sldId="273"/>
        </pc:sldMkLst>
        <pc:spChg chg="mod">
          <ac:chgData name="Hamlet Markarian" userId="4926d2b407f31d77" providerId="LiveId" clId="{1A634700-36B3-4455-A058-5071D9319E52}" dt="2020-05-19T23:29:02.826" v="2632"/>
          <ac:spMkLst>
            <pc:docMk/>
            <pc:sldMk cId="1765829032" sldId="273"/>
            <ac:spMk id="3" creationId="{00000000-0000-0000-0000-000000000000}"/>
          </ac:spMkLst>
        </pc:spChg>
        <pc:spChg chg="mod">
          <ac:chgData name="Hamlet Markarian" userId="4926d2b407f31d77" providerId="LiveId" clId="{1A634700-36B3-4455-A058-5071D9319E52}" dt="2020-05-19T23:29:02.826" v="2632"/>
          <ac:spMkLst>
            <pc:docMk/>
            <pc:sldMk cId="1765829032" sldId="273"/>
            <ac:spMk id="4" creationId="{00000000-0000-0000-0000-000000000000}"/>
          </ac:spMkLst>
        </pc:spChg>
      </pc:sldChg>
      <pc:sldChg chg="modSp">
        <pc:chgData name="Hamlet Markarian" userId="4926d2b407f31d77" providerId="LiveId" clId="{1A634700-36B3-4455-A058-5071D9319E52}" dt="2020-05-19T23:29:02.826" v="2632"/>
        <pc:sldMkLst>
          <pc:docMk/>
          <pc:sldMk cId="3908453863" sldId="274"/>
        </pc:sldMkLst>
        <pc:spChg chg="mod">
          <ac:chgData name="Hamlet Markarian" userId="4926d2b407f31d77" providerId="LiveId" clId="{1A634700-36B3-4455-A058-5071D9319E52}" dt="2020-05-19T23:29:02.826" v="2632"/>
          <ac:spMkLst>
            <pc:docMk/>
            <pc:sldMk cId="3908453863" sldId="274"/>
            <ac:spMk id="2" creationId="{00000000-0000-0000-0000-000000000000}"/>
          </ac:spMkLst>
        </pc:spChg>
        <pc:spChg chg="mod">
          <ac:chgData name="Hamlet Markarian" userId="4926d2b407f31d77" providerId="LiveId" clId="{1A634700-36B3-4455-A058-5071D9319E52}" dt="2020-05-19T23:29:02.826" v="2632"/>
          <ac:spMkLst>
            <pc:docMk/>
            <pc:sldMk cId="3908453863" sldId="274"/>
            <ac:spMk id="3" creationId="{00000000-0000-0000-0000-000000000000}"/>
          </ac:spMkLst>
        </pc:spChg>
      </pc:sldChg>
      <pc:sldChg chg="modSp">
        <pc:chgData name="Hamlet Markarian" userId="4926d2b407f31d77" providerId="LiveId" clId="{1A634700-36B3-4455-A058-5071D9319E52}" dt="2020-05-19T23:29:02.826" v="2632"/>
        <pc:sldMkLst>
          <pc:docMk/>
          <pc:sldMk cId="547803383" sldId="275"/>
        </pc:sldMkLst>
        <pc:spChg chg="mod">
          <ac:chgData name="Hamlet Markarian" userId="4926d2b407f31d77" providerId="LiveId" clId="{1A634700-36B3-4455-A058-5071D9319E52}" dt="2020-05-19T23:29:02.826" v="2632"/>
          <ac:spMkLst>
            <pc:docMk/>
            <pc:sldMk cId="547803383" sldId="275"/>
            <ac:spMk id="2" creationId="{00000000-0000-0000-0000-000000000000}"/>
          </ac:spMkLst>
        </pc:spChg>
        <pc:spChg chg="mod">
          <ac:chgData name="Hamlet Markarian" userId="4926d2b407f31d77" providerId="LiveId" clId="{1A634700-36B3-4455-A058-5071D9319E52}" dt="2020-05-19T23:29:02.826" v="2632"/>
          <ac:spMkLst>
            <pc:docMk/>
            <pc:sldMk cId="547803383" sldId="275"/>
            <ac:spMk id="9" creationId="{00000000-0000-0000-0000-000000000000}"/>
          </ac:spMkLst>
        </pc:spChg>
      </pc:sldChg>
      <pc:sldChg chg="modSp">
        <pc:chgData name="Hamlet Markarian" userId="4926d2b407f31d77" providerId="LiveId" clId="{1A634700-36B3-4455-A058-5071D9319E52}" dt="2020-05-19T23:29:02.826" v="2632"/>
        <pc:sldMkLst>
          <pc:docMk/>
          <pc:sldMk cId="3283137278" sldId="279"/>
        </pc:sldMkLst>
        <pc:spChg chg="mod">
          <ac:chgData name="Hamlet Markarian" userId="4926d2b407f31d77" providerId="LiveId" clId="{1A634700-36B3-4455-A058-5071D9319E52}" dt="2020-05-19T23:29:02.826" v="2632"/>
          <ac:spMkLst>
            <pc:docMk/>
            <pc:sldMk cId="3283137278" sldId="279"/>
            <ac:spMk id="2" creationId="{00000000-0000-0000-0000-000000000000}"/>
          </ac:spMkLst>
        </pc:spChg>
      </pc:sldChg>
      <pc:sldChg chg="modSp">
        <pc:chgData name="Hamlet Markarian" userId="4926d2b407f31d77" providerId="LiveId" clId="{1A634700-36B3-4455-A058-5071D9319E52}" dt="2020-05-19T23:29:02.826" v="2632"/>
        <pc:sldMkLst>
          <pc:docMk/>
          <pc:sldMk cId="2352258631" sldId="293"/>
        </pc:sldMkLst>
        <pc:spChg chg="mod">
          <ac:chgData name="Hamlet Markarian" userId="4926d2b407f31d77" providerId="LiveId" clId="{1A634700-36B3-4455-A058-5071D9319E52}" dt="2020-05-19T23:29:02.826" v="2632"/>
          <ac:spMkLst>
            <pc:docMk/>
            <pc:sldMk cId="2352258631" sldId="293"/>
            <ac:spMk id="2" creationId="{00000000-0000-0000-0000-000000000000}"/>
          </ac:spMkLst>
        </pc:spChg>
        <pc:spChg chg="mod">
          <ac:chgData name="Hamlet Markarian" userId="4926d2b407f31d77" providerId="LiveId" clId="{1A634700-36B3-4455-A058-5071D9319E52}" dt="2020-05-19T23:29:02.826" v="2632"/>
          <ac:spMkLst>
            <pc:docMk/>
            <pc:sldMk cId="2352258631" sldId="293"/>
            <ac:spMk id="3" creationId="{00000000-0000-0000-0000-000000000000}"/>
          </ac:spMkLst>
        </pc:spChg>
      </pc:sldChg>
      <pc:sldChg chg="modSp">
        <pc:chgData name="Hamlet Markarian" userId="4926d2b407f31d77" providerId="LiveId" clId="{1A634700-36B3-4455-A058-5071D9319E52}" dt="2020-05-19T23:29:02.826" v="2632"/>
        <pc:sldMkLst>
          <pc:docMk/>
          <pc:sldMk cId="2245537131" sldId="294"/>
        </pc:sldMkLst>
        <pc:spChg chg="mod">
          <ac:chgData name="Hamlet Markarian" userId="4926d2b407f31d77" providerId="LiveId" clId="{1A634700-36B3-4455-A058-5071D9319E52}" dt="2020-05-19T23:29:02.826" v="2632"/>
          <ac:spMkLst>
            <pc:docMk/>
            <pc:sldMk cId="2245537131" sldId="294"/>
            <ac:spMk id="2" creationId="{00000000-0000-0000-0000-000000000000}"/>
          </ac:spMkLst>
        </pc:spChg>
        <pc:spChg chg="mod">
          <ac:chgData name="Hamlet Markarian" userId="4926d2b407f31d77" providerId="LiveId" clId="{1A634700-36B3-4455-A058-5071D9319E52}" dt="2020-05-19T23:29:02.826" v="2632"/>
          <ac:spMkLst>
            <pc:docMk/>
            <pc:sldMk cId="2245537131" sldId="294"/>
            <ac:spMk id="3" creationId="{00000000-0000-0000-0000-000000000000}"/>
          </ac:spMkLst>
        </pc:spChg>
      </pc:sldChg>
      <pc:sldChg chg="modSp">
        <pc:chgData name="Hamlet Markarian" userId="4926d2b407f31d77" providerId="LiveId" clId="{1A634700-36B3-4455-A058-5071D9319E52}" dt="2020-05-19T23:29:02.826" v="2632"/>
        <pc:sldMkLst>
          <pc:docMk/>
          <pc:sldMk cId="3596219352" sldId="296"/>
        </pc:sldMkLst>
        <pc:spChg chg="mod">
          <ac:chgData name="Hamlet Markarian" userId="4926d2b407f31d77" providerId="LiveId" clId="{1A634700-36B3-4455-A058-5071D9319E52}" dt="2020-05-19T23:29:02.826" v="2632"/>
          <ac:spMkLst>
            <pc:docMk/>
            <pc:sldMk cId="3596219352" sldId="296"/>
            <ac:spMk id="13" creationId="{00000000-0000-0000-0000-000000000000}"/>
          </ac:spMkLst>
        </pc:spChg>
      </pc:sldChg>
      <pc:sldChg chg="modSp">
        <pc:chgData name="Hamlet Markarian" userId="4926d2b407f31d77" providerId="LiveId" clId="{1A634700-36B3-4455-A058-5071D9319E52}" dt="2020-05-19T23:29:02.826" v="2632"/>
        <pc:sldMkLst>
          <pc:docMk/>
          <pc:sldMk cId="3836027379" sldId="300"/>
        </pc:sldMkLst>
        <pc:spChg chg="mod">
          <ac:chgData name="Hamlet Markarian" userId="4926d2b407f31d77" providerId="LiveId" clId="{1A634700-36B3-4455-A058-5071D9319E52}" dt="2020-05-19T23:29:02.826" v="2632"/>
          <ac:spMkLst>
            <pc:docMk/>
            <pc:sldMk cId="3836027379" sldId="300"/>
            <ac:spMk id="2" creationId="{00000000-0000-0000-0000-000000000000}"/>
          </ac:spMkLst>
        </pc:spChg>
      </pc:sldChg>
      <pc:sldChg chg="modSp">
        <pc:chgData name="Hamlet Markarian" userId="4926d2b407f31d77" providerId="LiveId" clId="{1A634700-36B3-4455-A058-5071D9319E52}" dt="2020-05-19T23:29:02.826" v="2632"/>
        <pc:sldMkLst>
          <pc:docMk/>
          <pc:sldMk cId="4292502008" sldId="309"/>
        </pc:sldMkLst>
        <pc:spChg chg="mod">
          <ac:chgData name="Hamlet Markarian" userId="4926d2b407f31d77" providerId="LiveId" clId="{1A634700-36B3-4455-A058-5071D9319E52}" dt="2020-05-19T23:29:02.826" v="2632"/>
          <ac:spMkLst>
            <pc:docMk/>
            <pc:sldMk cId="4292502008" sldId="309"/>
            <ac:spMk id="2" creationId="{00000000-0000-0000-0000-000000000000}"/>
          </ac:spMkLst>
        </pc:spChg>
        <pc:spChg chg="mod">
          <ac:chgData name="Hamlet Markarian" userId="4926d2b407f31d77" providerId="LiveId" clId="{1A634700-36B3-4455-A058-5071D9319E52}" dt="2020-05-19T23:29:02.826" v="2632"/>
          <ac:spMkLst>
            <pc:docMk/>
            <pc:sldMk cId="4292502008" sldId="309"/>
            <ac:spMk id="3" creationId="{00000000-0000-0000-0000-000000000000}"/>
          </ac:spMkLst>
        </pc:spChg>
      </pc:sldChg>
      <pc:sldChg chg="modSp">
        <pc:chgData name="Hamlet Markarian" userId="4926d2b407f31d77" providerId="LiveId" clId="{1A634700-36B3-4455-A058-5071D9319E52}" dt="2020-05-19T23:29:02.826" v="2632"/>
        <pc:sldMkLst>
          <pc:docMk/>
          <pc:sldMk cId="3067808683" sldId="310"/>
        </pc:sldMkLst>
        <pc:spChg chg="mod">
          <ac:chgData name="Hamlet Markarian" userId="4926d2b407f31d77" providerId="LiveId" clId="{1A634700-36B3-4455-A058-5071D9319E52}" dt="2020-05-19T23:29:02.826" v="2632"/>
          <ac:spMkLst>
            <pc:docMk/>
            <pc:sldMk cId="3067808683" sldId="310"/>
            <ac:spMk id="58" creationId="{00000000-0000-0000-0000-000000000000}"/>
          </ac:spMkLst>
        </pc:spChg>
      </pc:sldChg>
      <pc:sldChg chg="modSp">
        <pc:chgData name="Hamlet Markarian" userId="4926d2b407f31d77" providerId="LiveId" clId="{1A634700-36B3-4455-A058-5071D9319E52}" dt="2020-05-19T23:29:02.826" v="2632"/>
        <pc:sldMkLst>
          <pc:docMk/>
          <pc:sldMk cId="1670633115" sldId="313"/>
        </pc:sldMkLst>
        <pc:spChg chg="mod">
          <ac:chgData name="Hamlet Markarian" userId="4926d2b407f31d77" providerId="LiveId" clId="{1A634700-36B3-4455-A058-5071D9319E52}" dt="2020-05-19T23:29:02.826" v="2632"/>
          <ac:spMkLst>
            <pc:docMk/>
            <pc:sldMk cId="1670633115" sldId="313"/>
            <ac:spMk id="2" creationId="{00000000-0000-0000-0000-000000000000}"/>
          </ac:spMkLst>
        </pc:spChg>
        <pc:spChg chg="mod">
          <ac:chgData name="Hamlet Markarian" userId="4926d2b407f31d77" providerId="LiveId" clId="{1A634700-36B3-4455-A058-5071D9319E52}" dt="2020-05-19T23:29:02.826" v="2632"/>
          <ac:spMkLst>
            <pc:docMk/>
            <pc:sldMk cId="1670633115" sldId="313"/>
            <ac:spMk id="3" creationId="{00000000-0000-0000-0000-000000000000}"/>
          </ac:spMkLst>
        </pc:spChg>
      </pc:sldChg>
      <pc:sldChg chg="modSp">
        <pc:chgData name="Hamlet Markarian" userId="4926d2b407f31d77" providerId="LiveId" clId="{1A634700-36B3-4455-A058-5071D9319E52}" dt="2020-05-19T23:29:02.826" v="2632"/>
        <pc:sldMkLst>
          <pc:docMk/>
          <pc:sldMk cId="1961866639" sldId="322"/>
        </pc:sldMkLst>
        <pc:spChg chg="mod">
          <ac:chgData name="Hamlet Markarian" userId="4926d2b407f31d77" providerId="LiveId" clId="{1A634700-36B3-4455-A058-5071D9319E52}" dt="2020-05-19T23:29:02.826" v="2632"/>
          <ac:spMkLst>
            <pc:docMk/>
            <pc:sldMk cId="1961866639" sldId="322"/>
            <ac:spMk id="2" creationId="{00000000-0000-0000-0000-000000000000}"/>
          </ac:spMkLst>
        </pc:spChg>
        <pc:spChg chg="mod">
          <ac:chgData name="Hamlet Markarian" userId="4926d2b407f31d77" providerId="LiveId" clId="{1A634700-36B3-4455-A058-5071D9319E52}" dt="2020-05-19T23:29:02.826" v="2632"/>
          <ac:spMkLst>
            <pc:docMk/>
            <pc:sldMk cId="1961866639" sldId="322"/>
            <ac:spMk id="3" creationId="{00000000-0000-0000-0000-000000000000}"/>
          </ac:spMkLst>
        </pc:spChg>
      </pc:sldChg>
      <pc:sldChg chg="modSp">
        <pc:chgData name="Hamlet Markarian" userId="4926d2b407f31d77" providerId="LiveId" clId="{1A634700-36B3-4455-A058-5071D9319E52}" dt="2020-05-19T23:29:02.826" v="2632"/>
        <pc:sldMkLst>
          <pc:docMk/>
          <pc:sldMk cId="323130994" sldId="323"/>
        </pc:sldMkLst>
        <pc:spChg chg="mod">
          <ac:chgData name="Hamlet Markarian" userId="4926d2b407f31d77" providerId="LiveId" clId="{1A634700-36B3-4455-A058-5071D9319E52}" dt="2020-05-19T23:29:02.826" v="2632"/>
          <ac:spMkLst>
            <pc:docMk/>
            <pc:sldMk cId="323130994" sldId="323"/>
            <ac:spMk id="2" creationId="{00000000-0000-0000-0000-000000000000}"/>
          </ac:spMkLst>
        </pc:spChg>
      </pc:sldChg>
      <pc:sldChg chg="modSp">
        <pc:chgData name="Hamlet Markarian" userId="4926d2b407f31d77" providerId="LiveId" clId="{1A634700-36B3-4455-A058-5071D9319E52}" dt="2020-05-19T23:29:02.826" v="2632"/>
        <pc:sldMkLst>
          <pc:docMk/>
          <pc:sldMk cId="2121147126" sldId="325"/>
        </pc:sldMkLst>
        <pc:spChg chg="mod">
          <ac:chgData name="Hamlet Markarian" userId="4926d2b407f31d77" providerId="LiveId" clId="{1A634700-36B3-4455-A058-5071D9319E52}" dt="2020-05-19T23:29:02.826" v="2632"/>
          <ac:spMkLst>
            <pc:docMk/>
            <pc:sldMk cId="2121147126" sldId="325"/>
            <ac:spMk id="2" creationId="{00000000-0000-0000-0000-000000000000}"/>
          </ac:spMkLst>
        </pc:spChg>
        <pc:spChg chg="mod">
          <ac:chgData name="Hamlet Markarian" userId="4926d2b407f31d77" providerId="LiveId" clId="{1A634700-36B3-4455-A058-5071D9319E52}" dt="2020-05-19T23:29:02.826" v="2632"/>
          <ac:spMkLst>
            <pc:docMk/>
            <pc:sldMk cId="2121147126" sldId="325"/>
            <ac:spMk id="3" creationId="{00000000-0000-0000-0000-000000000000}"/>
          </ac:spMkLst>
        </pc:spChg>
      </pc:sldChg>
      <pc:sldChg chg="modSp">
        <pc:chgData name="Hamlet Markarian" userId="4926d2b407f31d77" providerId="LiveId" clId="{1A634700-36B3-4455-A058-5071D9319E52}" dt="2020-05-19T23:29:02.826" v="2632"/>
        <pc:sldMkLst>
          <pc:docMk/>
          <pc:sldMk cId="871079455" sldId="328"/>
        </pc:sldMkLst>
        <pc:spChg chg="mod">
          <ac:chgData name="Hamlet Markarian" userId="4926d2b407f31d77" providerId="LiveId" clId="{1A634700-36B3-4455-A058-5071D9319E52}" dt="2020-05-19T23:29:02.826" v="2632"/>
          <ac:spMkLst>
            <pc:docMk/>
            <pc:sldMk cId="871079455" sldId="328"/>
            <ac:spMk id="2" creationId="{00000000-0000-0000-0000-000000000000}"/>
          </ac:spMkLst>
        </pc:spChg>
        <pc:spChg chg="mod">
          <ac:chgData name="Hamlet Markarian" userId="4926d2b407f31d77" providerId="LiveId" clId="{1A634700-36B3-4455-A058-5071D9319E52}" dt="2020-05-19T23:29:02.826" v="2632"/>
          <ac:spMkLst>
            <pc:docMk/>
            <pc:sldMk cId="871079455" sldId="328"/>
            <ac:spMk id="3" creationId="{00000000-0000-0000-0000-000000000000}"/>
          </ac:spMkLst>
        </pc:spChg>
      </pc:sldChg>
      <pc:sldChg chg="modSp">
        <pc:chgData name="Hamlet Markarian" userId="4926d2b407f31d77" providerId="LiveId" clId="{1A634700-36B3-4455-A058-5071D9319E52}" dt="2020-05-19T23:29:02.826" v="2632"/>
        <pc:sldMkLst>
          <pc:docMk/>
          <pc:sldMk cId="1496875732" sldId="333"/>
        </pc:sldMkLst>
        <pc:spChg chg="mod">
          <ac:chgData name="Hamlet Markarian" userId="4926d2b407f31d77" providerId="LiveId" clId="{1A634700-36B3-4455-A058-5071D9319E52}" dt="2020-05-19T23:29:02.826" v="2632"/>
          <ac:spMkLst>
            <pc:docMk/>
            <pc:sldMk cId="1496875732" sldId="333"/>
            <ac:spMk id="9" creationId="{00000000-0000-0000-0000-000000000000}"/>
          </ac:spMkLst>
        </pc:spChg>
        <pc:spChg chg="mod">
          <ac:chgData name="Hamlet Markarian" userId="4926d2b407f31d77" providerId="LiveId" clId="{1A634700-36B3-4455-A058-5071D9319E52}" dt="2020-05-19T23:29:02.826" v="2632"/>
          <ac:spMkLst>
            <pc:docMk/>
            <pc:sldMk cId="1496875732" sldId="333"/>
            <ac:spMk id="10" creationId="{00000000-0000-0000-0000-000000000000}"/>
          </ac:spMkLst>
        </pc:spChg>
      </pc:sldChg>
      <pc:sldChg chg="modSp">
        <pc:chgData name="Hamlet Markarian" userId="4926d2b407f31d77" providerId="LiveId" clId="{1A634700-36B3-4455-A058-5071D9319E52}" dt="2020-05-19T23:29:02.826" v="2632"/>
        <pc:sldMkLst>
          <pc:docMk/>
          <pc:sldMk cId="2491917350" sldId="335"/>
        </pc:sldMkLst>
        <pc:spChg chg="mod">
          <ac:chgData name="Hamlet Markarian" userId="4926d2b407f31d77" providerId="LiveId" clId="{1A634700-36B3-4455-A058-5071D9319E52}" dt="2020-05-19T23:29:02.826" v="2632"/>
          <ac:spMkLst>
            <pc:docMk/>
            <pc:sldMk cId="2491917350" sldId="335"/>
            <ac:spMk id="2" creationId="{00000000-0000-0000-0000-000000000000}"/>
          </ac:spMkLst>
        </pc:spChg>
        <pc:spChg chg="mod">
          <ac:chgData name="Hamlet Markarian" userId="4926d2b407f31d77" providerId="LiveId" clId="{1A634700-36B3-4455-A058-5071D9319E52}" dt="2020-05-19T23:29:02.826" v="2632"/>
          <ac:spMkLst>
            <pc:docMk/>
            <pc:sldMk cId="2491917350" sldId="335"/>
            <ac:spMk id="3" creationId="{00000000-0000-0000-0000-000000000000}"/>
          </ac:spMkLst>
        </pc:spChg>
      </pc:sldChg>
      <pc:sldChg chg="modSp">
        <pc:chgData name="Hamlet Markarian" userId="4926d2b407f31d77" providerId="LiveId" clId="{1A634700-36B3-4455-A058-5071D9319E52}" dt="2020-05-19T23:29:02.826" v="2632"/>
        <pc:sldMkLst>
          <pc:docMk/>
          <pc:sldMk cId="2939900950" sldId="339"/>
        </pc:sldMkLst>
        <pc:spChg chg="mod">
          <ac:chgData name="Hamlet Markarian" userId="4926d2b407f31d77" providerId="LiveId" clId="{1A634700-36B3-4455-A058-5071D9319E52}" dt="2020-05-19T23:29:02.826" v="2632"/>
          <ac:spMkLst>
            <pc:docMk/>
            <pc:sldMk cId="2939900950" sldId="339"/>
            <ac:spMk id="2" creationId="{00000000-0000-0000-0000-000000000000}"/>
          </ac:spMkLst>
        </pc:spChg>
        <pc:spChg chg="mod">
          <ac:chgData name="Hamlet Markarian" userId="4926d2b407f31d77" providerId="LiveId" clId="{1A634700-36B3-4455-A058-5071D9319E52}" dt="2020-05-19T23:29:02.826" v="2632"/>
          <ac:spMkLst>
            <pc:docMk/>
            <pc:sldMk cId="2939900950" sldId="339"/>
            <ac:spMk id="3" creationId="{00000000-0000-0000-0000-000000000000}"/>
          </ac:spMkLst>
        </pc:spChg>
      </pc:sldChg>
      <pc:sldChg chg="modSp">
        <pc:chgData name="Hamlet Markarian" userId="4926d2b407f31d77" providerId="LiveId" clId="{1A634700-36B3-4455-A058-5071D9319E52}" dt="2020-05-19T23:29:02.826" v="2632"/>
        <pc:sldMkLst>
          <pc:docMk/>
          <pc:sldMk cId="2883932910" sldId="347"/>
        </pc:sldMkLst>
        <pc:spChg chg="mod">
          <ac:chgData name="Hamlet Markarian" userId="4926d2b407f31d77" providerId="LiveId" clId="{1A634700-36B3-4455-A058-5071D9319E52}" dt="2020-05-19T23:29:02.826" v="2632"/>
          <ac:spMkLst>
            <pc:docMk/>
            <pc:sldMk cId="2883932910" sldId="347"/>
            <ac:spMk id="2" creationId="{00000000-0000-0000-0000-000000000000}"/>
          </ac:spMkLst>
        </pc:spChg>
        <pc:spChg chg="mod">
          <ac:chgData name="Hamlet Markarian" userId="4926d2b407f31d77" providerId="LiveId" clId="{1A634700-36B3-4455-A058-5071D9319E52}" dt="2020-05-19T23:29:02.826" v="2632"/>
          <ac:spMkLst>
            <pc:docMk/>
            <pc:sldMk cId="2883932910" sldId="347"/>
            <ac:spMk id="3" creationId="{00000000-0000-0000-0000-000000000000}"/>
          </ac:spMkLst>
        </pc:spChg>
      </pc:sldChg>
      <pc:sldChg chg="modSp">
        <pc:chgData name="Hamlet Markarian" userId="4926d2b407f31d77" providerId="LiveId" clId="{1A634700-36B3-4455-A058-5071D9319E52}" dt="2020-05-19T23:29:02.826" v="2632"/>
        <pc:sldMkLst>
          <pc:docMk/>
          <pc:sldMk cId="1442300263" sldId="352"/>
        </pc:sldMkLst>
        <pc:spChg chg="mod">
          <ac:chgData name="Hamlet Markarian" userId="4926d2b407f31d77" providerId="LiveId" clId="{1A634700-36B3-4455-A058-5071D9319E52}" dt="2020-05-19T23:29:02.826" v="2632"/>
          <ac:spMkLst>
            <pc:docMk/>
            <pc:sldMk cId="1442300263" sldId="352"/>
            <ac:spMk id="2" creationId="{00000000-0000-0000-0000-000000000000}"/>
          </ac:spMkLst>
        </pc:spChg>
        <pc:spChg chg="mod">
          <ac:chgData name="Hamlet Markarian" userId="4926d2b407f31d77" providerId="LiveId" clId="{1A634700-36B3-4455-A058-5071D9319E52}" dt="2020-05-19T23:29:02.826" v="2632"/>
          <ac:spMkLst>
            <pc:docMk/>
            <pc:sldMk cId="1442300263" sldId="352"/>
            <ac:spMk id="3" creationId="{00000000-0000-0000-0000-000000000000}"/>
          </ac:spMkLst>
        </pc:spChg>
      </pc:sldChg>
      <pc:sldChg chg="modSp">
        <pc:chgData name="Hamlet Markarian" userId="4926d2b407f31d77" providerId="LiveId" clId="{1A634700-36B3-4455-A058-5071D9319E52}" dt="2020-05-19T23:29:02.826" v="2632"/>
        <pc:sldMkLst>
          <pc:docMk/>
          <pc:sldMk cId="1381275336" sldId="355"/>
        </pc:sldMkLst>
        <pc:spChg chg="mod">
          <ac:chgData name="Hamlet Markarian" userId="4926d2b407f31d77" providerId="LiveId" clId="{1A634700-36B3-4455-A058-5071D9319E52}" dt="2020-05-19T23:29:02.826" v="2632"/>
          <ac:spMkLst>
            <pc:docMk/>
            <pc:sldMk cId="1381275336" sldId="355"/>
            <ac:spMk id="2" creationId="{00000000-0000-0000-0000-000000000000}"/>
          </ac:spMkLst>
        </pc:spChg>
        <pc:spChg chg="mod">
          <ac:chgData name="Hamlet Markarian" userId="4926d2b407f31d77" providerId="LiveId" clId="{1A634700-36B3-4455-A058-5071D9319E52}" dt="2020-05-19T23:29:02.826" v="2632"/>
          <ac:spMkLst>
            <pc:docMk/>
            <pc:sldMk cId="1381275336" sldId="355"/>
            <ac:spMk id="3" creationId="{00000000-0000-0000-0000-000000000000}"/>
          </ac:spMkLst>
        </pc:spChg>
      </pc:sldChg>
      <pc:sldChg chg="modSp">
        <pc:chgData name="Hamlet Markarian" userId="4926d2b407f31d77" providerId="LiveId" clId="{1A634700-36B3-4455-A058-5071D9319E52}" dt="2020-05-19T23:29:02.826" v="2632"/>
        <pc:sldMkLst>
          <pc:docMk/>
          <pc:sldMk cId="833559491" sldId="357"/>
        </pc:sldMkLst>
        <pc:spChg chg="mod">
          <ac:chgData name="Hamlet Markarian" userId="4926d2b407f31d77" providerId="LiveId" clId="{1A634700-36B3-4455-A058-5071D9319E52}" dt="2020-05-19T23:29:02.826" v="2632"/>
          <ac:spMkLst>
            <pc:docMk/>
            <pc:sldMk cId="833559491" sldId="357"/>
            <ac:spMk id="2" creationId="{00000000-0000-0000-0000-000000000000}"/>
          </ac:spMkLst>
        </pc:spChg>
        <pc:spChg chg="mod">
          <ac:chgData name="Hamlet Markarian" userId="4926d2b407f31d77" providerId="LiveId" clId="{1A634700-36B3-4455-A058-5071D9319E52}" dt="2020-05-19T23:29:02.826" v="2632"/>
          <ac:spMkLst>
            <pc:docMk/>
            <pc:sldMk cId="833559491" sldId="357"/>
            <ac:spMk id="3" creationId="{00000000-0000-0000-0000-000000000000}"/>
          </ac:spMkLst>
        </pc:spChg>
      </pc:sldChg>
      <pc:sldChg chg="modSp">
        <pc:chgData name="Hamlet Markarian" userId="4926d2b407f31d77" providerId="LiveId" clId="{1A634700-36B3-4455-A058-5071D9319E52}" dt="2020-05-19T23:29:02.826" v="2632"/>
        <pc:sldMkLst>
          <pc:docMk/>
          <pc:sldMk cId="1491232785" sldId="362"/>
        </pc:sldMkLst>
        <pc:spChg chg="mod">
          <ac:chgData name="Hamlet Markarian" userId="4926d2b407f31d77" providerId="LiveId" clId="{1A634700-36B3-4455-A058-5071D9319E52}" dt="2020-05-19T23:29:02.826" v="2632"/>
          <ac:spMkLst>
            <pc:docMk/>
            <pc:sldMk cId="1491232785" sldId="362"/>
            <ac:spMk id="2" creationId="{00000000-0000-0000-0000-000000000000}"/>
          </ac:spMkLst>
        </pc:spChg>
        <pc:spChg chg="mod">
          <ac:chgData name="Hamlet Markarian" userId="4926d2b407f31d77" providerId="LiveId" clId="{1A634700-36B3-4455-A058-5071D9319E52}" dt="2020-05-19T23:29:02.826" v="2632"/>
          <ac:spMkLst>
            <pc:docMk/>
            <pc:sldMk cId="1491232785" sldId="362"/>
            <ac:spMk id="3" creationId="{00000000-0000-0000-0000-000000000000}"/>
          </ac:spMkLst>
        </pc:spChg>
      </pc:sldChg>
      <pc:sldChg chg="modSp">
        <pc:chgData name="Hamlet Markarian" userId="4926d2b407f31d77" providerId="LiveId" clId="{1A634700-36B3-4455-A058-5071D9319E52}" dt="2020-05-19T23:29:02.826" v="2632"/>
        <pc:sldMkLst>
          <pc:docMk/>
          <pc:sldMk cId="1757368760" sldId="365"/>
        </pc:sldMkLst>
        <pc:spChg chg="mod">
          <ac:chgData name="Hamlet Markarian" userId="4926d2b407f31d77" providerId="LiveId" clId="{1A634700-36B3-4455-A058-5071D9319E52}" dt="2020-05-19T23:29:02.826" v="2632"/>
          <ac:spMkLst>
            <pc:docMk/>
            <pc:sldMk cId="1757368760" sldId="365"/>
            <ac:spMk id="33" creationId="{00000000-0000-0000-0000-000000000000}"/>
          </ac:spMkLst>
        </pc:spChg>
      </pc:sldChg>
      <pc:sldChg chg="modSp">
        <pc:chgData name="Hamlet Markarian" userId="4926d2b407f31d77" providerId="LiveId" clId="{1A634700-36B3-4455-A058-5071D9319E52}" dt="2020-05-19T23:29:02.826" v="2632"/>
        <pc:sldMkLst>
          <pc:docMk/>
          <pc:sldMk cId="1011130720" sldId="366"/>
        </pc:sldMkLst>
        <pc:spChg chg="mod">
          <ac:chgData name="Hamlet Markarian" userId="4926d2b407f31d77" providerId="LiveId" clId="{1A634700-36B3-4455-A058-5071D9319E52}" dt="2020-05-19T23:29:02.826" v="2632"/>
          <ac:spMkLst>
            <pc:docMk/>
            <pc:sldMk cId="1011130720" sldId="366"/>
            <ac:spMk id="25" creationId="{00000000-0000-0000-0000-000000000000}"/>
          </ac:spMkLst>
        </pc:spChg>
      </pc:sldChg>
      <pc:sldChg chg="modSp">
        <pc:chgData name="Hamlet Markarian" userId="4926d2b407f31d77" providerId="LiveId" clId="{1A634700-36B3-4455-A058-5071D9319E52}" dt="2020-05-19T23:29:02.826" v="2632"/>
        <pc:sldMkLst>
          <pc:docMk/>
          <pc:sldMk cId="1742323820" sldId="369"/>
        </pc:sldMkLst>
        <pc:spChg chg="mod">
          <ac:chgData name="Hamlet Markarian" userId="4926d2b407f31d77" providerId="LiveId" clId="{1A634700-36B3-4455-A058-5071D9319E52}" dt="2020-05-19T23:29:02.826" v="2632"/>
          <ac:spMkLst>
            <pc:docMk/>
            <pc:sldMk cId="1742323820" sldId="369"/>
            <ac:spMk id="2" creationId="{00000000-0000-0000-0000-000000000000}"/>
          </ac:spMkLst>
        </pc:spChg>
        <pc:spChg chg="mod">
          <ac:chgData name="Hamlet Markarian" userId="4926d2b407f31d77" providerId="LiveId" clId="{1A634700-36B3-4455-A058-5071D9319E52}" dt="2020-05-19T23:29:02.826" v="2632"/>
          <ac:spMkLst>
            <pc:docMk/>
            <pc:sldMk cId="1742323820" sldId="369"/>
            <ac:spMk id="3" creationId="{00000000-0000-0000-0000-000000000000}"/>
          </ac:spMkLst>
        </pc:spChg>
      </pc:sldChg>
      <pc:sldChg chg="modSp">
        <pc:chgData name="Hamlet Markarian" userId="4926d2b407f31d77" providerId="LiveId" clId="{1A634700-36B3-4455-A058-5071D9319E52}" dt="2020-05-19T23:29:02.826" v="2632"/>
        <pc:sldMkLst>
          <pc:docMk/>
          <pc:sldMk cId="1809547469" sldId="370"/>
        </pc:sldMkLst>
        <pc:spChg chg="mod">
          <ac:chgData name="Hamlet Markarian" userId="4926d2b407f31d77" providerId="LiveId" clId="{1A634700-36B3-4455-A058-5071D9319E52}" dt="2020-05-19T23:29:02.826" v="2632"/>
          <ac:spMkLst>
            <pc:docMk/>
            <pc:sldMk cId="1809547469" sldId="370"/>
            <ac:spMk id="10" creationId="{00000000-0000-0000-0000-000000000000}"/>
          </ac:spMkLst>
        </pc:spChg>
      </pc:sldChg>
      <pc:sldChg chg="modSp">
        <pc:chgData name="Hamlet Markarian" userId="4926d2b407f31d77" providerId="LiveId" clId="{1A634700-36B3-4455-A058-5071D9319E52}" dt="2020-05-19T23:29:02.826" v="2632"/>
        <pc:sldMkLst>
          <pc:docMk/>
          <pc:sldMk cId="1687210529" sldId="379"/>
        </pc:sldMkLst>
        <pc:spChg chg="mod">
          <ac:chgData name="Hamlet Markarian" userId="4926d2b407f31d77" providerId="LiveId" clId="{1A634700-36B3-4455-A058-5071D9319E52}" dt="2020-05-19T23:29:02.826" v="2632"/>
          <ac:spMkLst>
            <pc:docMk/>
            <pc:sldMk cId="1687210529" sldId="379"/>
            <ac:spMk id="34" creationId="{00000000-0000-0000-0000-000000000000}"/>
          </ac:spMkLst>
        </pc:spChg>
      </pc:sldChg>
      <pc:sldChg chg="modSp">
        <pc:chgData name="Hamlet Markarian" userId="4926d2b407f31d77" providerId="LiveId" clId="{1A634700-36B3-4455-A058-5071D9319E52}" dt="2020-05-19T23:29:02.826" v="2632"/>
        <pc:sldMkLst>
          <pc:docMk/>
          <pc:sldMk cId="1742151974" sldId="391"/>
        </pc:sldMkLst>
        <pc:spChg chg="mod">
          <ac:chgData name="Hamlet Markarian" userId="4926d2b407f31d77" providerId="LiveId" clId="{1A634700-36B3-4455-A058-5071D9319E52}" dt="2020-05-19T23:29:02.826" v="2632"/>
          <ac:spMkLst>
            <pc:docMk/>
            <pc:sldMk cId="1742151974" sldId="391"/>
            <ac:spMk id="2" creationId="{00000000-0000-0000-0000-000000000000}"/>
          </ac:spMkLst>
        </pc:spChg>
        <pc:spChg chg="mod">
          <ac:chgData name="Hamlet Markarian" userId="4926d2b407f31d77" providerId="LiveId" clId="{1A634700-36B3-4455-A058-5071D9319E52}" dt="2020-05-19T23:29:02.826" v="2632"/>
          <ac:spMkLst>
            <pc:docMk/>
            <pc:sldMk cId="1742151974" sldId="391"/>
            <ac:spMk id="3" creationId="{00000000-0000-0000-0000-000000000000}"/>
          </ac:spMkLst>
        </pc:spChg>
      </pc:sldChg>
      <pc:sldChg chg="modSp">
        <pc:chgData name="Hamlet Markarian" userId="4926d2b407f31d77" providerId="LiveId" clId="{1A634700-36B3-4455-A058-5071D9319E52}" dt="2020-05-19T23:29:02.826" v="2632"/>
        <pc:sldMkLst>
          <pc:docMk/>
          <pc:sldMk cId="1065290199" sldId="397"/>
        </pc:sldMkLst>
        <pc:spChg chg="mod">
          <ac:chgData name="Hamlet Markarian" userId="4926d2b407f31d77" providerId="LiveId" clId="{1A634700-36B3-4455-A058-5071D9319E52}" dt="2020-05-19T23:29:02.826" v="2632"/>
          <ac:spMkLst>
            <pc:docMk/>
            <pc:sldMk cId="1065290199" sldId="397"/>
            <ac:spMk id="27" creationId="{00000000-0000-0000-0000-000000000000}"/>
          </ac:spMkLst>
        </pc:spChg>
      </pc:sldChg>
      <pc:sldChg chg="modSp">
        <pc:chgData name="Hamlet Markarian" userId="4926d2b407f31d77" providerId="LiveId" clId="{1A634700-36B3-4455-A058-5071D9319E52}" dt="2020-05-19T23:29:02.826" v="2632"/>
        <pc:sldMkLst>
          <pc:docMk/>
          <pc:sldMk cId="2500276698" sldId="398"/>
        </pc:sldMkLst>
        <pc:spChg chg="mod">
          <ac:chgData name="Hamlet Markarian" userId="4926d2b407f31d77" providerId="LiveId" clId="{1A634700-36B3-4455-A058-5071D9319E52}" dt="2020-05-19T23:29:02.826" v="2632"/>
          <ac:spMkLst>
            <pc:docMk/>
            <pc:sldMk cId="2500276698" sldId="398"/>
            <ac:spMk id="2" creationId="{00000000-0000-0000-0000-000000000000}"/>
          </ac:spMkLst>
        </pc:spChg>
        <pc:spChg chg="mod">
          <ac:chgData name="Hamlet Markarian" userId="4926d2b407f31d77" providerId="LiveId" clId="{1A634700-36B3-4455-A058-5071D9319E52}" dt="2020-05-19T23:29:02.826" v="2632"/>
          <ac:spMkLst>
            <pc:docMk/>
            <pc:sldMk cId="2500276698" sldId="398"/>
            <ac:spMk id="3" creationId="{00000000-0000-0000-0000-000000000000}"/>
          </ac:spMkLst>
        </pc:spChg>
      </pc:sldChg>
      <pc:sldChg chg="modSp">
        <pc:chgData name="Hamlet Markarian" userId="4926d2b407f31d77" providerId="LiveId" clId="{1A634700-36B3-4455-A058-5071D9319E52}" dt="2020-05-19T23:29:02.826" v="2632"/>
        <pc:sldMkLst>
          <pc:docMk/>
          <pc:sldMk cId="2130518369" sldId="404"/>
        </pc:sldMkLst>
        <pc:spChg chg="mod">
          <ac:chgData name="Hamlet Markarian" userId="4926d2b407f31d77" providerId="LiveId" clId="{1A634700-36B3-4455-A058-5071D9319E52}" dt="2020-05-19T23:29:02.826" v="2632"/>
          <ac:spMkLst>
            <pc:docMk/>
            <pc:sldMk cId="2130518369" sldId="404"/>
            <ac:spMk id="2" creationId="{00000000-0000-0000-0000-000000000000}"/>
          </ac:spMkLst>
        </pc:spChg>
        <pc:spChg chg="mod">
          <ac:chgData name="Hamlet Markarian" userId="4926d2b407f31d77" providerId="LiveId" clId="{1A634700-36B3-4455-A058-5071D9319E52}" dt="2020-05-19T23:29:02.826" v="2632"/>
          <ac:spMkLst>
            <pc:docMk/>
            <pc:sldMk cId="2130518369" sldId="404"/>
            <ac:spMk id="3" creationId="{00000000-0000-0000-0000-000000000000}"/>
          </ac:spMkLst>
        </pc:spChg>
      </pc:sldChg>
      <pc:sldChg chg="modSp">
        <pc:chgData name="Hamlet Markarian" userId="4926d2b407f31d77" providerId="LiveId" clId="{1A634700-36B3-4455-A058-5071D9319E52}" dt="2020-05-19T23:29:02.826" v="2632"/>
        <pc:sldMkLst>
          <pc:docMk/>
          <pc:sldMk cId="1634198181" sldId="410"/>
        </pc:sldMkLst>
        <pc:spChg chg="mod">
          <ac:chgData name="Hamlet Markarian" userId="4926d2b407f31d77" providerId="LiveId" clId="{1A634700-36B3-4455-A058-5071D9319E52}" dt="2020-05-19T23:29:02.826" v="2632"/>
          <ac:spMkLst>
            <pc:docMk/>
            <pc:sldMk cId="1634198181" sldId="410"/>
            <ac:spMk id="16" creationId="{00000000-0000-0000-0000-000000000000}"/>
          </ac:spMkLst>
        </pc:spChg>
      </pc:sldChg>
      <pc:sldChg chg="modSp">
        <pc:chgData name="Hamlet Markarian" userId="4926d2b407f31d77" providerId="LiveId" clId="{1A634700-36B3-4455-A058-5071D9319E52}" dt="2020-05-19T23:29:02.826" v="2632"/>
        <pc:sldMkLst>
          <pc:docMk/>
          <pc:sldMk cId="793528737" sldId="412"/>
        </pc:sldMkLst>
        <pc:spChg chg="mod">
          <ac:chgData name="Hamlet Markarian" userId="4926d2b407f31d77" providerId="LiveId" clId="{1A634700-36B3-4455-A058-5071D9319E52}" dt="2020-05-19T23:29:02.826" v="2632"/>
          <ac:spMkLst>
            <pc:docMk/>
            <pc:sldMk cId="793528737" sldId="412"/>
            <ac:spMk id="2" creationId="{00000000-0000-0000-0000-000000000000}"/>
          </ac:spMkLst>
        </pc:spChg>
        <pc:spChg chg="mod">
          <ac:chgData name="Hamlet Markarian" userId="4926d2b407f31d77" providerId="LiveId" clId="{1A634700-36B3-4455-A058-5071D9319E52}" dt="2020-05-19T23:29:02.826" v="2632"/>
          <ac:spMkLst>
            <pc:docMk/>
            <pc:sldMk cId="793528737" sldId="412"/>
            <ac:spMk id="3" creationId="{00000000-0000-0000-0000-000000000000}"/>
          </ac:spMkLst>
        </pc:spChg>
      </pc:sldChg>
      <pc:sldChg chg="modSp">
        <pc:chgData name="Hamlet Markarian" userId="4926d2b407f31d77" providerId="LiveId" clId="{1A634700-36B3-4455-A058-5071D9319E52}" dt="2020-05-19T23:29:02.826" v="2632"/>
        <pc:sldMkLst>
          <pc:docMk/>
          <pc:sldMk cId="1448009225" sldId="413"/>
        </pc:sldMkLst>
        <pc:spChg chg="mod">
          <ac:chgData name="Hamlet Markarian" userId="4926d2b407f31d77" providerId="LiveId" clId="{1A634700-36B3-4455-A058-5071D9319E52}" dt="2020-05-19T23:29:02.826" v="2632"/>
          <ac:spMkLst>
            <pc:docMk/>
            <pc:sldMk cId="1448009225" sldId="413"/>
            <ac:spMk id="2" creationId="{00000000-0000-0000-0000-000000000000}"/>
          </ac:spMkLst>
        </pc:spChg>
        <pc:spChg chg="mod">
          <ac:chgData name="Hamlet Markarian" userId="4926d2b407f31d77" providerId="LiveId" clId="{1A634700-36B3-4455-A058-5071D9319E52}" dt="2020-05-19T23:29:02.826" v="2632"/>
          <ac:spMkLst>
            <pc:docMk/>
            <pc:sldMk cId="1448009225" sldId="413"/>
            <ac:spMk id="3" creationId="{00000000-0000-0000-0000-000000000000}"/>
          </ac:spMkLst>
        </pc:spChg>
      </pc:sldChg>
      <pc:sldChg chg="modSp">
        <pc:chgData name="Hamlet Markarian" userId="4926d2b407f31d77" providerId="LiveId" clId="{1A634700-36B3-4455-A058-5071D9319E52}" dt="2020-05-19T23:29:02.826" v="2632"/>
        <pc:sldMkLst>
          <pc:docMk/>
          <pc:sldMk cId="3045533559" sldId="414"/>
        </pc:sldMkLst>
        <pc:spChg chg="mod">
          <ac:chgData name="Hamlet Markarian" userId="4926d2b407f31d77" providerId="LiveId" clId="{1A634700-36B3-4455-A058-5071D9319E52}" dt="2020-05-19T23:29:02.826" v="2632"/>
          <ac:spMkLst>
            <pc:docMk/>
            <pc:sldMk cId="3045533559" sldId="414"/>
            <ac:spMk id="2" creationId="{00000000-0000-0000-0000-000000000000}"/>
          </ac:spMkLst>
        </pc:spChg>
        <pc:spChg chg="mod">
          <ac:chgData name="Hamlet Markarian" userId="4926d2b407f31d77" providerId="LiveId" clId="{1A634700-36B3-4455-A058-5071D9319E52}" dt="2020-05-19T23:29:02.826" v="2632"/>
          <ac:spMkLst>
            <pc:docMk/>
            <pc:sldMk cId="3045533559" sldId="414"/>
            <ac:spMk id="3" creationId="{00000000-0000-0000-0000-000000000000}"/>
          </ac:spMkLst>
        </pc:spChg>
      </pc:sldChg>
      <pc:sldChg chg="modSp">
        <pc:chgData name="Hamlet Markarian" userId="4926d2b407f31d77" providerId="LiveId" clId="{1A634700-36B3-4455-A058-5071D9319E52}" dt="2020-05-19T23:29:02.826" v="2632"/>
        <pc:sldMkLst>
          <pc:docMk/>
          <pc:sldMk cId="463492529" sldId="415"/>
        </pc:sldMkLst>
        <pc:spChg chg="mod">
          <ac:chgData name="Hamlet Markarian" userId="4926d2b407f31d77" providerId="LiveId" clId="{1A634700-36B3-4455-A058-5071D9319E52}" dt="2020-05-19T23:29:02.826" v="2632"/>
          <ac:spMkLst>
            <pc:docMk/>
            <pc:sldMk cId="463492529" sldId="415"/>
            <ac:spMk id="2" creationId="{00000000-0000-0000-0000-000000000000}"/>
          </ac:spMkLst>
        </pc:spChg>
        <pc:spChg chg="mod">
          <ac:chgData name="Hamlet Markarian" userId="4926d2b407f31d77" providerId="LiveId" clId="{1A634700-36B3-4455-A058-5071D9319E52}" dt="2020-05-19T23:29:02.826" v="2632"/>
          <ac:spMkLst>
            <pc:docMk/>
            <pc:sldMk cId="463492529" sldId="415"/>
            <ac:spMk id="3" creationId="{00000000-0000-0000-0000-000000000000}"/>
          </ac:spMkLst>
        </pc:spChg>
      </pc:sldChg>
      <pc:sldChg chg="modSp">
        <pc:chgData name="Hamlet Markarian" userId="4926d2b407f31d77" providerId="LiveId" clId="{1A634700-36B3-4455-A058-5071D9319E52}" dt="2020-05-19T23:29:02.826" v="2632"/>
        <pc:sldMkLst>
          <pc:docMk/>
          <pc:sldMk cId="1481817213" sldId="417"/>
        </pc:sldMkLst>
        <pc:spChg chg="mod">
          <ac:chgData name="Hamlet Markarian" userId="4926d2b407f31d77" providerId="LiveId" clId="{1A634700-36B3-4455-A058-5071D9319E52}" dt="2020-05-19T23:29:02.826" v="2632"/>
          <ac:spMkLst>
            <pc:docMk/>
            <pc:sldMk cId="1481817213" sldId="417"/>
            <ac:spMk id="16" creationId="{00000000-0000-0000-0000-000000000000}"/>
          </ac:spMkLst>
        </pc:spChg>
      </pc:sldChg>
      <pc:sldChg chg="modSp">
        <pc:chgData name="Hamlet Markarian" userId="4926d2b407f31d77" providerId="LiveId" clId="{1A634700-36B3-4455-A058-5071D9319E52}" dt="2020-05-19T23:29:02.826" v="2632"/>
        <pc:sldMkLst>
          <pc:docMk/>
          <pc:sldMk cId="1520048594" sldId="419"/>
        </pc:sldMkLst>
        <pc:spChg chg="mod">
          <ac:chgData name="Hamlet Markarian" userId="4926d2b407f31d77" providerId="LiveId" clId="{1A634700-36B3-4455-A058-5071D9319E52}" dt="2020-05-19T23:29:02.826" v="2632"/>
          <ac:spMkLst>
            <pc:docMk/>
            <pc:sldMk cId="1520048594" sldId="419"/>
            <ac:spMk id="15" creationId="{00000000-0000-0000-0000-000000000000}"/>
          </ac:spMkLst>
        </pc:spChg>
      </pc:sldChg>
      <pc:sldChg chg="modSp">
        <pc:chgData name="Hamlet Markarian" userId="4926d2b407f31d77" providerId="LiveId" clId="{1A634700-36B3-4455-A058-5071D9319E52}" dt="2020-05-19T23:29:02.826" v="2632"/>
        <pc:sldMkLst>
          <pc:docMk/>
          <pc:sldMk cId="4279905008" sldId="420"/>
        </pc:sldMkLst>
        <pc:spChg chg="mod">
          <ac:chgData name="Hamlet Markarian" userId="4926d2b407f31d77" providerId="LiveId" clId="{1A634700-36B3-4455-A058-5071D9319E52}" dt="2020-05-19T23:29:02.826" v="2632"/>
          <ac:spMkLst>
            <pc:docMk/>
            <pc:sldMk cId="4279905008" sldId="420"/>
            <ac:spMk id="87" creationId="{00000000-0000-0000-0000-000000000000}"/>
          </ac:spMkLst>
        </pc:spChg>
      </pc:sldChg>
      <pc:sldChg chg="modSp">
        <pc:chgData name="Hamlet Markarian" userId="4926d2b407f31d77" providerId="LiveId" clId="{1A634700-36B3-4455-A058-5071D9319E52}" dt="2020-05-19T23:29:02.826" v="2632"/>
        <pc:sldMkLst>
          <pc:docMk/>
          <pc:sldMk cId="3213492504" sldId="427"/>
        </pc:sldMkLst>
        <pc:spChg chg="mod">
          <ac:chgData name="Hamlet Markarian" userId="4926d2b407f31d77" providerId="LiveId" clId="{1A634700-36B3-4455-A058-5071D9319E52}" dt="2020-05-19T23:29:02.826" v="2632"/>
          <ac:spMkLst>
            <pc:docMk/>
            <pc:sldMk cId="3213492504" sldId="427"/>
            <ac:spMk id="2" creationId="{00000000-0000-0000-0000-000000000000}"/>
          </ac:spMkLst>
        </pc:spChg>
        <pc:spChg chg="mod">
          <ac:chgData name="Hamlet Markarian" userId="4926d2b407f31d77" providerId="LiveId" clId="{1A634700-36B3-4455-A058-5071D9319E52}" dt="2020-05-19T23:29:02.826" v="2632"/>
          <ac:spMkLst>
            <pc:docMk/>
            <pc:sldMk cId="3213492504" sldId="427"/>
            <ac:spMk id="3" creationId="{00000000-0000-0000-0000-000000000000}"/>
          </ac:spMkLst>
        </pc:spChg>
      </pc:sldChg>
      <pc:sldChg chg="modSp">
        <pc:chgData name="Hamlet Markarian" userId="4926d2b407f31d77" providerId="LiveId" clId="{1A634700-36B3-4455-A058-5071D9319E52}" dt="2020-05-19T23:29:02.826" v="2632"/>
        <pc:sldMkLst>
          <pc:docMk/>
          <pc:sldMk cId="658718084" sldId="428"/>
        </pc:sldMkLst>
        <pc:spChg chg="mod">
          <ac:chgData name="Hamlet Markarian" userId="4926d2b407f31d77" providerId="LiveId" clId="{1A634700-36B3-4455-A058-5071D9319E52}" dt="2020-05-19T23:29:02.826" v="2632"/>
          <ac:spMkLst>
            <pc:docMk/>
            <pc:sldMk cId="658718084" sldId="428"/>
            <ac:spMk id="2" creationId="{00000000-0000-0000-0000-000000000000}"/>
          </ac:spMkLst>
        </pc:spChg>
        <pc:spChg chg="mod">
          <ac:chgData name="Hamlet Markarian" userId="4926d2b407f31d77" providerId="LiveId" clId="{1A634700-36B3-4455-A058-5071D9319E52}" dt="2020-05-19T23:29:02.826" v="2632"/>
          <ac:spMkLst>
            <pc:docMk/>
            <pc:sldMk cId="658718084" sldId="428"/>
            <ac:spMk id="3" creationId="{00000000-0000-0000-0000-000000000000}"/>
          </ac:spMkLst>
        </pc:spChg>
      </pc:sldChg>
      <pc:sldChg chg="modSp">
        <pc:chgData name="Hamlet Markarian" userId="4926d2b407f31d77" providerId="LiveId" clId="{1A634700-36B3-4455-A058-5071D9319E52}" dt="2020-05-19T23:29:02.826" v="2632"/>
        <pc:sldMkLst>
          <pc:docMk/>
          <pc:sldMk cId="1447300482" sldId="429"/>
        </pc:sldMkLst>
        <pc:spChg chg="mod">
          <ac:chgData name="Hamlet Markarian" userId="4926d2b407f31d77" providerId="LiveId" clId="{1A634700-36B3-4455-A058-5071D9319E52}" dt="2020-05-19T23:29:02.826" v="2632"/>
          <ac:spMkLst>
            <pc:docMk/>
            <pc:sldMk cId="1447300482" sldId="429"/>
            <ac:spMk id="2" creationId="{00000000-0000-0000-0000-000000000000}"/>
          </ac:spMkLst>
        </pc:spChg>
        <pc:spChg chg="mod">
          <ac:chgData name="Hamlet Markarian" userId="4926d2b407f31d77" providerId="LiveId" clId="{1A634700-36B3-4455-A058-5071D9319E52}" dt="2020-05-19T23:29:02.826" v="2632"/>
          <ac:spMkLst>
            <pc:docMk/>
            <pc:sldMk cId="1447300482" sldId="429"/>
            <ac:spMk id="3" creationId="{00000000-0000-0000-0000-000000000000}"/>
          </ac:spMkLst>
        </pc:spChg>
      </pc:sldChg>
      <pc:sldChg chg="modSp">
        <pc:chgData name="Hamlet Markarian" userId="4926d2b407f31d77" providerId="LiveId" clId="{1A634700-36B3-4455-A058-5071D9319E52}" dt="2020-05-19T23:29:02.826" v="2632"/>
        <pc:sldMkLst>
          <pc:docMk/>
          <pc:sldMk cId="157189621" sldId="431"/>
        </pc:sldMkLst>
        <pc:spChg chg="mod">
          <ac:chgData name="Hamlet Markarian" userId="4926d2b407f31d77" providerId="LiveId" clId="{1A634700-36B3-4455-A058-5071D9319E52}" dt="2020-05-19T23:29:02.826" v="2632"/>
          <ac:spMkLst>
            <pc:docMk/>
            <pc:sldMk cId="157189621" sldId="431"/>
            <ac:spMk id="2" creationId="{00000000-0000-0000-0000-000000000000}"/>
          </ac:spMkLst>
        </pc:spChg>
      </pc:sldChg>
      <pc:sldChg chg="modSp">
        <pc:chgData name="Hamlet Markarian" userId="4926d2b407f31d77" providerId="LiveId" clId="{1A634700-36B3-4455-A058-5071D9319E52}" dt="2020-05-19T23:29:02.826" v="2632"/>
        <pc:sldMkLst>
          <pc:docMk/>
          <pc:sldMk cId="886748227" sldId="433"/>
        </pc:sldMkLst>
        <pc:spChg chg="mod">
          <ac:chgData name="Hamlet Markarian" userId="4926d2b407f31d77" providerId="LiveId" clId="{1A634700-36B3-4455-A058-5071D9319E52}" dt="2020-05-19T23:29:02.826" v="2632"/>
          <ac:spMkLst>
            <pc:docMk/>
            <pc:sldMk cId="886748227" sldId="433"/>
            <ac:spMk id="2" creationId="{00000000-0000-0000-0000-000000000000}"/>
          </ac:spMkLst>
        </pc:spChg>
      </pc:sldChg>
      <pc:sldChg chg="modSp">
        <pc:chgData name="Hamlet Markarian" userId="4926d2b407f31d77" providerId="LiveId" clId="{1A634700-36B3-4455-A058-5071D9319E52}" dt="2020-05-19T23:29:02.826" v="2632"/>
        <pc:sldMkLst>
          <pc:docMk/>
          <pc:sldMk cId="599291034" sldId="436"/>
        </pc:sldMkLst>
        <pc:spChg chg="mod">
          <ac:chgData name="Hamlet Markarian" userId="4926d2b407f31d77" providerId="LiveId" clId="{1A634700-36B3-4455-A058-5071D9319E52}" dt="2020-05-19T23:29:02.826" v="2632"/>
          <ac:spMkLst>
            <pc:docMk/>
            <pc:sldMk cId="599291034" sldId="436"/>
            <ac:spMk id="2" creationId="{00000000-0000-0000-0000-000000000000}"/>
          </ac:spMkLst>
        </pc:spChg>
      </pc:sldChg>
      <pc:sldChg chg="modSp">
        <pc:chgData name="Hamlet Markarian" userId="4926d2b407f31d77" providerId="LiveId" clId="{1A634700-36B3-4455-A058-5071D9319E52}" dt="2020-05-19T23:29:02.826" v="2632"/>
        <pc:sldMkLst>
          <pc:docMk/>
          <pc:sldMk cId="1411749488" sldId="438"/>
        </pc:sldMkLst>
        <pc:spChg chg="mod">
          <ac:chgData name="Hamlet Markarian" userId="4926d2b407f31d77" providerId="LiveId" clId="{1A634700-36B3-4455-A058-5071D9319E52}" dt="2020-05-19T23:29:02.826" v="2632"/>
          <ac:spMkLst>
            <pc:docMk/>
            <pc:sldMk cId="1411749488" sldId="438"/>
            <ac:spMk id="2" creationId="{00000000-0000-0000-0000-000000000000}"/>
          </ac:spMkLst>
        </pc:spChg>
        <pc:spChg chg="mod">
          <ac:chgData name="Hamlet Markarian" userId="4926d2b407f31d77" providerId="LiveId" clId="{1A634700-36B3-4455-A058-5071D9319E52}" dt="2020-05-19T23:29:02.826" v="2632"/>
          <ac:spMkLst>
            <pc:docMk/>
            <pc:sldMk cId="1411749488" sldId="438"/>
            <ac:spMk id="3" creationId="{00000000-0000-0000-0000-000000000000}"/>
          </ac:spMkLst>
        </pc:spChg>
      </pc:sldChg>
      <pc:sldChg chg="modSp">
        <pc:chgData name="Hamlet Markarian" userId="4926d2b407f31d77" providerId="LiveId" clId="{1A634700-36B3-4455-A058-5071D9319E52}" dt="2020-05-19T23:29:02.826" v="2632"/>
        <pc:sldMkLst>
          <pc:docMk/>
          <pc:sldMk cId="3238527200" sldId="439"/>
        </pc:sldMkLst>
        <pc:spChg chg="mod">
          <ac:chgData name="Hamlet Markarian" userId="4926d2b407f31d77" providerId="LiveId" clId="{1A634700-36B3-4455-A058-5071D9319E52}" dt="2020-05-19T23:29:02.826" v="2632"/>
          <ac:spMkLst>
            <pc:docMk/>
            <pc:sldMk cId="3238527200" sldId="439"/>
            <ac:spMk id="2" creationId="{00000000-0000-0000-0000-000000000000}"/>
          </ac:spMkLst>
        </pc:spChg>
      </pc:sldChg>
      <pc:sldChg chg="modSp">
        <pc:chgData name="Hamlet Markarian" userId="4926d2b407f31d77" providerId="LiveId" clId="{1A634700-36B3-4455-A058-5071D9319E52}" dt="2020-05-19T23:29:02.826" v="2632"/>
        <pc:sldMkLst>
          <pc:docMk/>
          <pc:sldMk cId="2043126984" sldId="440"/>
        </pc:sldMkLst>
        <pc:spChg chg="mod">
          <ac:chgData name="Hamlet Markarian" userId="4926d2b407f31d77" providerId="LiveId" clId="{1A634700-36B3-4455-A058-5071D9319E52}" dt="2020-05-19T23:29:02.826" v="2632"/>
          <ac:spMkLst>
            <pc:docMk/>
            <pc:sldMk cId="2043126984" sldId="440"/>
            <ac:spMk id="2" creationId="{00000000-0000-0000-0000-000000000000}"/>
          </ac:spMkLst>
        </pc:spChg>
      </pc:sldChg>
      <pc:sldChg chg="modSp">
        <pc:chgData name="Hamlet Markarian" userId="4926d2b407f31d77" providerId="LiveId" clId="{1A634700-36B3-4455-A058-5071D9319E52}" dt="2020-05-19T23:29:02.826" v="2632"/>
        <pc:sldMkLst>
          <pc:docMk/>
          <pc:sldMk cId="2740136816" sldId="441"/>
        </pc:sldMkLst>
        <pc:spChg chg="mod">
          <ac:chgData name="Hamlet Markarian" userId="4926d2b407f31d77" providerId="LiveId" clId="{1A634700-36B3-4455-A058-5071D9319E52}" dt="2020-05-19T23:29:02.826" v="2632"/>
          <ac:spMkLst>
            <pc:docMk/>
            <pc:sldMk cId="2740136816" sldId="441"/>
            <ac:spMk id="2" creationId="{00000000-0000-0000-0000-000000000000}"/>
          </ac:spMkLst>
        </pc:spChg>
      </pc:sldChg>
      <pc:sldChg chg="modSp">
        <pc:chgData name="Hamlet Markarian" userId="4926d2b407f31d77" providerId="LiveId" clId="{1A634700-36B3-4455-A058-5071D9319E52}" dt="2020-05-19T23:29:02.826" v="2632"/>
        <pc:sldMkLst>
          <pc:docMk/>
          <pc:sldMk cId="2673023072" sldId="443"/>
        </pc:sldMkLst>
        <pc:spChg chg="mod">
          <ac:chgData name="Hamlet Markarian" userId="4926d2b407f31d77" providerId="LiveId" clId="{1A634700-36B3-4455-A058-5071D9319E52}" dt="2020-05-19T23:29:02.826" v="2632"/>
          <ac:spMkLst>
            <pc:docMk/>
            <pc:sldMk cId="2673023072" sldId="443"/>
            <ac:spMk id="2" creationId="{00000000-0000-0000-0000-000000000000}"/>
          </ac:spMkLst>
        </pc:spChg>
        <pc:spChg chg="mod">
          <ac:chgData name="Hamlet Markarian" userId="4926d2b407f31d77" providerId="LiveId" clId="{1A634700-36B3-4455-A058-5071D9319E52}" dt="2020-05-19T23:29:02.826" v="2632"/>
          <ac:spMkLst>
            <pc:docMk/>
            <pc:sldMk cId="2673023072" sldId="443"/>
            <ac:spMk id="3" creationId="{00000000-0000-0000-0000-000000000000}"/>
          </ac:spMkLst>
        </pc:spChg>
      </pc:sldChg>
      <pc:sldChg chg="modSp">
        <pc:chgData name="Hamlet Markarian" userId="4926d2b407f31d77" providerId="LiveId" clId="{1A634700-36B3-4455-A058-5071D9319E52}" dt="2020-05-19T23:29:02.826" v="2632"/>
        <pc:sldMkLst>
          <pc:docMk/>
          <pc:sldMk cId="20800408" sldId="444"/>
        </pc:sldMkLst>
        <pc:spChg chg="mod">
          <ac:chgData name="Hamlet Markarian" userId="4926d2b407f31d77" providerId="LiveId" clId="{1A634700-36B3-4455-A058-5071D9319E52}" dt="2020-05-19T23:29:02.826" v="2632"/>
          <ac:spMkLst>
            <pc:docMk/>
            <pc:sldMk cId="20800408" sldId="444"/>
            <ac:spMk id="2" creationId="{00000000-0000-0000-0000-000000000000}"/>
          </ac:spMkLst>
        </pc:spChg>
      </pc:sldChg>
      <pc:sldChg chg="modSp">
        <pc:chgData name="Hamlet Markarian" userId="4926d2b407f31d77" providerId="LiveId" clId="{1A634700-36B3-4455-A058-5071D9319E52}" dt="2020-05-19T23:29:02.826" v="2632"/>
        <pc:sldMkLst>
          <pc:docMk/>
          <pc:sldMk cId="814061463" sldId="445"/>
        </pc:sldMkLst>
        <pc:spChg chg="mod">
          <ac:chgData name="Hamlet Markarian" userId="4926d2b407f31d77" providerId="LiveId" clId="{1A634700-36B3-4455-A058-5071D9319E52}" dt="2020-05-19T23:29:02.826" v="2632"/>
          <ac:spMkLst>
            <pc:docMk/>
            <pc:sldMk cId="814061463" sldId="445"/>
            <ac:spMk id="34" creationId="{00000000-0000-0000-0000-000000000000}"/>
          </ac:spMkLst>
        </pc:spChg>
        <pc:spChg chg="mod">
          <ac:chgData name="Hamlet Markarian" userId="4926d2b407f31d77" providerId="LiveId" clId="{1A634700-36B3-4455-A058-5071D9319E52}" dt="2020-05-19T23:29:02.826" v="2632"/>
          <ac:spMkLst>
            <pc:docMk/>
            <pc:sldMk cId="814061463" sldId="445"/>
            <ac:spMk id="35" creationId="{00000000-0000-0000-0000-000000000000}"/>
          </ac:spMkLst>
        </pc:spChg>
      </pc:sldChg>
      <pc:sldChg chg="modSp">
        <pc:chgData name="Hamlet Markarian" userId="4926d2b407f31d77" providerId="LiveId" clId="{1A634700-36B3-4455-A058-5071D9319E52}" dt="2020-05-19T23:29:02.826" v="2632"/>
        <pc:sldMkLst>
          <pc:docMk/>
          <pc:sldMk cId="2020582324" sldId="446"/>
        </pc:sldMkLst>
        <pc:spChg chg="mod">
          <ac:chgData name="Hamlet Markarian" userId="4926d2b407f31d77" providerId="LiveId" clId="{1A634700-36B3-4455-A058-5071D9319E52}" dt="2020-05-19T23:29:02.826" v="2632"/>
          <ac:spMkLst>
            <pc:docMk/>
            <pc:sldMk cId="2020582324" sldId="446"/>
            <ac:spMk id="2" creationId="{00000000-0000-0000-0000-000000000000}"/>
          </ac:spMkLst>
        </pc:spChg>
      </pc:sldChg>
      <pc:sldChg chg="modSp">
        <pc:chgData name="Hamlet Markarian" userId="4926d2b407f31d77" providerId="LiveId" clId="{1A634700-36B3-4455-A058-5071D9319E52}" dt="2020-05-19T23:29:02.826" v="2632"/>
        <pc:sldMkLst>
          <pc:docMk/>
          <pc:sldMk cId="3061998561" sldId="447"/>
        </pc:sldMkLst>
        <pc:spChg chg="mod">
          <ac:chgData name="Hamlet Markarian" userId="4926d2b407f31d77" providerId="LiveId" clId="{1A634700-36B3-4455-A058-5071D9319E52}" dt="2020-05-19T23:29:02.826" v="2632"/>
          <ac:spMkLst>
            <pc:docMk/>
            <pc:sldMk cId="3061998561" sldId="447"/>
            <ac:spMk id="2" creationId="{00000000-0000-0000-0000-000000000000}"/>
          </ac:spMkLst>
        </pc:spChg>
      </pc:sldChg>
      <pc:sldChg chg="modSp">
        <pc:chgData name="Hamlet Markarian" userId="4926d2b407f31d77" providerId="LiveId" clId="{1A634700-36B3-4455-A058-5071D9319E52}" dt="2020-05-19T23:29:02.826" v="2632"/>
        <pc:sldMkLst>
          <pc:docMk/>
          <pc:sldMk cId="1302272148" sldId="450"/>
        </pc:sldMkLst>
        <pc:spChg chg="mod">
          <ac:chgData name="Hamlet Markarian" userId="4926d2b407f31d77" providerId="LiveId" clId="{1A634700-36B3-4455-A058-5071D9319E52}" dt="2020-05-19T23:29:02.826" v="2632"/>
          <ac:spMkLst>
            <pc:docMk/>
            <pc:sldMk cId="1302272148" sldId="450"/>
            <ac:spMk id="2" creationId="{00000000-0000-0000-0000-000000000000}"/>
          </ac:spMkLst>
        </pc:spChg>
        <pc:spChg chg="mod">
          <ac:chgData name="Hamlet Markarian" userId="4926d2b407f31d77" providerId="LiveId" clId="{1A634700-36B3-4455-A058-5071D9319E52}" dt="2020-05-19T23:29:02.826" v="2632"/>
          <ac:spMkLst>
            <pc:docMk/>
            <pc:sldMk cId="1302272148" sldId="450"/>
            <ac:spMk id="32" creationId="{00000000-0000-0000-0000-000000000000}"/>
          </ac:spMkLst>
        </pc:spChg>
      </pc:sldChg>
      <pc:sldChg chg="modSp">
        <pc:chgData name="Hamlet Markarian" userId="4926d2b407f31d77" providerId="LiveId" clId="{1A634700-36B3-4455-A058-5071D9319E52}" dt="2020-05-19T23:29:02.826" v="2632"/>
        <pc:sldMkLst>
          <pc:docMk/>
          <pc:sldMk cId="3959498715" sldId="451"/>
        </pc:sldMkLst>
        <pc:spChg chg="mod">
          <ac:chgData name="Hamlet Markarian" userId="4926d2b407f31d77" providerId="LiveId" clId="{1A634700-36B3-4455-A058-5071D9319E52}" dt="2020-05-19T23:29:02.826" v="2632"/>
          <ac:spMkLst>
            <pc:docMk/>
            <pc:sldMk cId="3959498715" sldId="451"/>
            <ac:spMk id="6" creationId="{00000000-0000-0000-0000-000000000000}"/>
          </ac:spMkLst>
        </pc:spChg>
      </pc:sldChg>
      <pc:sldChg chg="modSp">
        <pc:chgData name="Hamlet Markarian" userId="4926d2b407f31d77" providerId="LiveId" clId="{1A634700-36B3-4455-A058-5071D9319E52}" dt="2020-05-19T23:29:02.826" v="2632"/>
        <pc:sldMkLst>
          <pc:docMk/>
          <pc:sldMk cId="3704736861" sldId="452"/>
        </pc:sldMkLst>
        <pc:spChg chg="mod">
          <ac:chgData name="Hamlet Markarian" userId="4926d2b407f31d77" providerId="LiveId" clId="{1A634700-36B3-4455-A058-5071D9319E52}" dt="2020-05-19T23:29:02.826" v="2632"/>
          <ac:spMkLst>
            <pc:docMk/>
            <pc:sldMk cId="3704736861" sldId="452"/>
            <ac:spMk id="2" creationId="{00000000-0000-0000-0000-000000000000}"/>
          </ac:spMkLst>
        </pc:spChg>
      </pc:sldChg>
      <pc:sldChg chg="modSp">
        <pc:chgData name="Hamlet Markarian" userId="4926d2b407f31d77" providerId="LiveId" clId="{1A634700-36B3-4455-A058-5071D9319E52}" dt="2020-05-19T23:29:02.826" v="2632"/>
        <pc:sldMkLst>
          <pc:docMk/>
          <pc:sldMk cId="4248155772" sldId="456"/>
        </pc:sldMkLst>
        <pc:spChg chg="mod">
          <ac:chgData name="Hamlet Markarian" userId="4926d2b407f31d77" providerId="LiveId" clId="{1A634700-36B3-4455-A058-5071D9319E52}" dt="2020-05-19T23:29:02.826" v="2632"/>
          <ac:spMkLst>
            <pc:docMk/>
            <pc:sldMk cId="4248155772" sldId="456"/>
            <ac:spMk id="2" creationId="{00000000-0000-0000-0000-000000000000}"/>
          </ac:spMkLst>
        </pc:spChg>
        <pc:spChg chg="mod">
          <ac:chgData name="Hamlet Markarian" userId="4926d2b407f31d77" providerId="LiveId" clId="{1A634700-36B3-4455-A058-5071D9319E52}" dt="2020-05-19T23:29:02.826" v="2632"/>
          <ac:spMkLst>
            <pc:docMk/>
            <pc:sldMk cId="4248155772" sldId="456"/>
            <ac:spMk id="138" creationId="{00000000-0000-0000-0000-000000000000}"/>
          </ac:spMkLst>
        </pc:spChg>
      </pc:sldChg>
      <pc:sldChg chg="modSp">
        <pc:chgData name="Hamlet Markarian" userId="4926d2b407f31d77" providerId="LiveId" clId="{1A634700-36B3-4455-A058-5071D9319E52}" dt="2020-05-19T23:29:02.826" v="2632"/>
        <pc:sldMkLst>
          <pc:docMk/>
          <pc:sldMk cId="1617062496" sldId="461"/>
        </pc:sldMkLst>
        <pc:spChg chg="mod">
          <ac:chgData name="Hamlet Markarian" userId="4926d2b407f31d77" providerId="LiveId" clId="{1A634700-36B3-4455-A058-5071D9319E52}" dt="2020-05-19T23:29:02.826" v="2632"/>
          <ac:spMkLst>
            <pc:docMk/>
            <pc:sldMk cId="1617062496" sldId="461"/>
            <ac:spMk id="2" creationId="{00000000-0000-0000-0000-000000000000}"/>
          </ac:spMkLst>
        </pc:spChg>
      </pc:sldChg>
      <pc:sldChg chg="modSp">
        <pc:chgData name="Hamlet Markarian" userId="4926d2b407f31d77" providerId="LiveId" clId="{1A634700-36B3-4455-A058-5071D9319E52}" dt="2020-05-19T23:29:02.826" v="2632"/>
        <pc:sldMkLst>
          <pc:docMk/>
          <pc:sldMk cId="3679451602" sldId="463"/>
        </pc:sldMkLst>
        <pc:spChg chg="mod">
          <ac:chgData name="Hamlet Markarian" userId="4926d2b407f31d77" providerId="LiveId" clId="{1A634700-36B3-4455-A058-5071D9319E52}" dt="2020-05-19T23:29:02.826" v="2632"/>
          <ac:spMkLst>
            <pc:docMk/>
            <pc:sldMk cId="3679451602" sldId="463"/>
            <ac:spMk id="2" creationId="{00000000-0000-0000-0000-000000000000}"/>
          </ac:spMkLst>
        </pc:spChg>
      </pc:sldChg>
      <pc:sldChg chg="modSp">
        <pc:chgData name="Hamlet Markarian" userId="4926d2b407f31d77" providerId="LiveId" clId="{1A634700-36B3-4455-A058-5071D9319E52}" dt="2020-05-19T23:29:02.826" v="2632"/>
        <pc:sldMkLst>
          <pc:docMk/>
          <pc:sldMk cId="3275973885" sldId="464"/>
        </pc:sldMkLst>
        <pc:spChg chg="mod">
          <ac:chgData name="Hamlet Markarian" userId="4926d2b407f31d77" providerId="LiveId" clId="{1A634700-36B3-4455-A058-5071D9319E52}" dt="2020-05-19T23:29:02.826" v="2632"/>
          <ac:spMkLst>
            <pc:docMk/>
            <pc:sldMk cId="3275973885" sldId="464"/>
            <ac:spMk id="2" creationId="{00000000-0000-0000-0000-000000000000}"/>
          </ac:spMkLst>
        </pc:spChg>
      </pc:sldChg>
      <pc:sldChg chg="modSp">
        <pc:chgData name="Hamlet Markarian" userId="4926d2b407f31d77" providerId="LiveId" clId="{1A634700-36B3-4455-A058-5071D9319E52}" dt="2020-05-19T23:29:02.826" v="2632"/>
        <pc:sldMkLst>
          <pc:docMk/>
          <pc:sldMk cId="877948777" sldId="467"/>
        </pc:sldMkLst>
        <pc:spChg chg="mod">
          <ac:chgData name="Hamlet Markarian" userId="4926d2b407f31d77" providerId="LiveId" clId="{1A634700-36B3-4455-A058-5071D9319E52}" dt="2020-05-19T23:29:02.826" v="2632"/>
          <ac:spMkLst>
            <pc:docMk/>
            <pc:sldMk cId="877948777" sldId="467"/>
            <ac:spMk id="541" creationId="{00000000-0000-0000-0000-000000000000}"/>
          </ac:spMkLst>
        </pc:spChg>
        <pc:spChg chg="mod">
          <ac:chgData name="Hamlet Markarian" userId="4926d2b407f31d77" providerId="LiveId" clId="{1A634700-36B3-4455-A058-5071D9319E52}" dt="2020-05-19T23:29:02.826" v="2632"/>
          <ac:spMkLst>
            <pc:docMk/>
            <pc:sldMk cId="877948777" sldId="467"/>
            <ac:spMk id="542" creationId="{00000000-0000-0000-0000-000000000000}"/>
          </ac:spMkLst>
        </pc:spChg>
      </pc:sldChg>
      <pc:sldChg chg="modSp">
        <pc:chgData name="Hamlet Markarian" userId="4926d2b407f31d77" providerId="LiveId" clId="{1A634700-36B3-4455-A058-5071D9319E52}" dt="2020-05-19T23:29:02.826" v="2632"/>
        <pc:sldMkLst>
          <pc:docMk/>
          <pc:sldMk cId="3263640382" sldId="470"/>
        </pc:sldMkLst>
        <pc:spChg chg="mod">
          <ac:chgData name="Hamlet Markarian" userId="4926d2b407f31d77" providerId="LiveId" clId="{1A634700-36B3-4455-A058-5071D9319E52}" dt="2020-05-19T23:29:02.826" v="2632"/>
          <ac:spMkLst>
            <pc:docMk/>
            <pc:sldMk cId="3263640382" sldId="470"/>
            <ac:spMk id="2" creationId="{00000000-0000-0000-0000-000000000000}"/>
          </ac:spMkLst>
        </pc:spChg>
        <pc:spChg chg="mod">
          <ac:chgData name="Hamlet Markarian" userId="4926d2b407f31d77" providerId="LiveId" clId="{1A634700-36B3-4455-A058-5071D9319E52}" dt="2020-05-19T23:29:02.826" v="2632"/>
          <ac:spMkLst>
            <pc:docMk/>
            <pc:sldMk cId="3263640382" sldId="470"/>
            <ac:spMk id="161" creationId="{00000000-0000-0000-0000-000000000000}"/>
          </ac:spMkLst>
        </pc:spChg>
      </pc:sldChg>
      <pc:sldChg chg="modSp">
        <pc:chgData name="Hamlet Markarian" userId="4926d2b407f31d77" providerId="LiveId" clId="{1A634700-36B3-4455-A058-5071D9319E52}" dt="2020-05-19T23:29:02.826" v="2632"/>
        <pc:sldMkLst>
          <pc:docMk/>
          <pc:sldMk cId="1148405615" sldId="472"/>
        </pc:sldMkLst>
        <pc:graphicFrameChg chg="mod">
          <ac:chgData name="Hamlet Markarian" userId="4926d2b407f31d77" providerId="LiveId" clId="{1A634700-36B3-4455-A058-5071D9319E52}" dt="2020-05-19T23:29:02.826" v="2632"/>
          <ac:graphicFrameMkLst>
            <pc:docMk/>
            <pc:sldMk cId="1148405615" sldId="472"/>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1871995222" sldId="474"/>
        </pc:sldMkLst>
        <pc:spChg chg="mod">
          <ac:chgData name="Hamlet Markarian" userId="4926d2b407f31d77" providerId="LiveId" clId="{1A634700-36B3-4455-A058-5071D9319E52}" dt="2020-05-19T23:29:02.826" v="2632"/>
          <ac:spMkLst>
            <pc:docMk/>
            <pc:sldMk cId="1871995222" sldId="474"/>
            <ac:spMk id="30" creationId="{00000000-0000-0000-0000-000000000000}"/>
          </ac:spMkLst>
        </pc:spChg>
      </pc:sldChg>
      <pc:sldChg chg="modSp">
        <pc:chgData name="Hamlet Markarian" userId="4926d2b407f31d77" providerId="LiveId" clId="{1A634700-36B3-4455-A058-5071D9319E52}" dt="2020-05-19T23:29:02.826" v="2632"/>
        <pc:sldMkLst>
          <pc:docMk/>
          <pc:sldMk cId="1957446948" sldId="478"/>
        </pc:sldMkLst>
        <pc:spChg chg="mod">
          <ac:chgData name="Hamlet Markarian" userId="4926d2b407f31d77" providerId="LiveId" clId="{1A634700-36B3-4455-A058-5071D9319E52}" dt="2020-05-19T23:29:02.826" v="2632"/>
          <ac:spMkLst>
            <pc:docMk/>
            <pc:sldMk cId="1957446948" sldId="478"/>
            <ac:spMk id="2" creationId="{00000000-0000-0000-0000-000000000000}"/>
          </ac:spMkLst>
        </pc:spChg>
      </pc:sldChg>
      <pc:sldChg chg="modSp">
        <pc:chgData name="Hamlet Markarian" userId="4926d2b407f31d77" providerId="LiveId" clId="{1A634700-36B3-4455-A058-5071D9319E52}" dt="2020-05-19T23:29:02.826" v="2632"/>
        <pc:sldMkLst>
          <pc:docMk/>
          <pc:sldMk cId="2328330223" sldId="480"/>
        </pc:sldMkLst>
        <pc:spChg chg="mod">
          <ac:chgData name="Hamlet Markarian" userId="4926d2b407f31d77" providerId="LiveId" clId="{1A634700-36B3-4455-A058-5071D9319E52}" dt="2020-05-19T23:29:02.826" v="2632"/>
          <ac:spMkLst>
            <pc:docMk/>
            <pc:sldMk cId="2328330223" sldId="480"/>
            <ac:spMk id="2" creationId="{00000000-0000-0000-0000-000000000000}"/>
          </ac:spMkLst>
        </pc:spChg>
        <pc:spChg chg="mod">
          <ac:chgData name="Hamlet Markarian" userId="4926d2b407f31d77" providerId="LiveId" clId="{1A634700-36B3-4455-A058-5071D9319E52}" dt="2020-05-19T23:29:02.826" v="2632"/>
          <ac:spMkLst>
            <pc:docMk/>
            <pc:sldMk cId="2328330223" sldId="480"/>
            <ac:spMk id="3" creationId="{00000000-0000-0000-0000-000000000000}"/>
          </ac:spMkLst>
        </pc:spChg>
      </pc:sldChg>
      <pc:sldChg chg="modSp">
        <pc:chgData name="Hamlet Markarian" userId="4926d2b407f31d77" providerId="LiveId" clId="{1A634700-36B3-4455-A058-5071D9319E52}" dt="2020-05-19T23:29:02.826" v="2632"/>
        <pc:sldMkLst>
          <pc:docMk/>
          <pc:sldMk cId="3986712835" sldId="485"/>
        </pc:sldMkLst>
        <pc:spChg chg="mod">
          <ac:chgData name="Hamlet Markarian" userId="4926d2b407f31d77" providerId="LiveId" clId="{1A634700-36B3-4455-A058-5071D9319E52}" dt="2020-05-19T23:29:02.826" v="2632"/>
          <ac:spMkLst>
            <pc:docMk/>
            <pc:sldMk cId="3986712835" sldId="485"/>
            <ac:spMk id="2" creationId="{00000000-0000-0000-0000-000000000000}"/>
          </ac:spMkLst>
        </pc:spChg>
      </pc:sldChg>
      <pc:sldChg chg="modSp">
        <pc:chgData name="Hamlet Markarian" userId="4926d2b407f31d77" providerId="LiveId" clId="{1A634700-36B3-4455-A058-5071D9319E52}" dt="2020-05-19T23:29:02.826" v="2632"/>
        <pc:sldMkLst>
          <pc:docMk/>
          <pc:sldMk cId="1332619550" sldId="486"/>
        </pc:sldMkLst>
        <pc:spChg chg="mod">
          <ac:chgData name="Hamlet Markarian" userId="4926d2b407f31d77" providerId="LiveId" clId="{1A634700-36B3-4455-A058-5071D9319E52}" dt="2020-05-19T23:29:02.826" v="2632"/>
          <ac:spMkLst>
            <pc:docMk/>
            <pc:sldMk cId="1332619550" sldId="486"/>
            <ac:spMk id="2" creationId="{00000000-0000-0000-0000-000000000000}"/>
          </ac:spMkLst>
        </pc:spChg>
        <pc:spChg chg="mod">
          <ac:chgData name="Hamlet Markarian" userId="4926d2b407f31d77" providerId="LiveId" clId="{1A634700-36B3-4455-A058-5071D9319E52}" dt="2020-05-19T23:29:02.826" v="2632"/>
          <ac:spMkLst>
            <pc:docMk/>
            <pc:sldMk cId="1332619550" sldId="486"/>
            <ac:spMk id="174" creationId="{00000000-0000-0000-0000-000000000000}"/>
          </ac:spMkLst>
        </pc:spChg>
      </pc:sldChg>
      <pc:sldChg chg="modSp">
        <pc:chgData name="Hamlet Markarian" userId="4926d2b407f31d77" providerId="LiveId" clId="{1A634700-36B3-4455-A058-5071D9319E52}" dt="2020-05-19T23:29:02.826" v="2632"/>
        <pc:sldMkLst>
          <pc:docMk/>
          <pc:sldMk cId="2322906181" sldId="487"/>
        </pc:sldMkLst>
        <pc:spChg chg="mod">
          <ac:chgData name="Hamlet Markarian" userId="4926d2b407f31d77" providerId="LiveId" clId="{1A634700-36B3-4455-A058-5071D9319E52}" dt="2020-05-19T23:29:02.826" v="2632"/>
          <ac:spMkLst>
            <pc:docMk/>
            <pc:sldMk cId="2322906181" sldId="487"/>
            <ac:spMk id="2" creationId="{00000000-0000-0000-0000-000000000000}"/>
          </ac:spMkLst>
        </pc:spChg>
        <pc:spChg chg="mod">
          <ac:chgData name="Hamlet Markarian" userId="4926d2b407f31d77" providerId="LiveId" clId="{1A634700-36B3-4455-A058-5071D9319E52}" dt="2020-05-19T23:29:02.826" v="2632"/>
          <ac:spMkLst>
            <pc:docMk/>
            <pc:sldMk cId="2322906181" sldId="487"/>
            <ac:spMk id="3" creationId="{00000000-0000-0000-0000-000000000000}"/>
          </ac:spMkLst>
        </pc:spChg>
      </pc:sldChg>
      <pc:sldChg chg="modSp">
        <pc:chgData name="Hamlet Markarian" userId="4926d2b407f31d77" providerId="LiveId" clId="{1A634700-36B3-4455-A058-5071D9319E52}" dt="2020-05-19T23:29:02.826" v="2632"/>
        <pc:sldMkLst>
          <pc:docMk/>
          <pc:sldMk cId="63907260" sldId="490"/>
        </pc:sldMkLst>
        <pc:spChg chg="mod">
          <ac:chgData name="Hamlet Markarian" userId="4926d2b407f31d77" providerId="LiveId" clId="{1A634700-36B3-4455-A058-5071D9319E52}" dt="2020-05-19T23:29:02.826" v="2632"/>
          <ac:spMkLst>
            <pc:docMk/>
            <pc:sldMk cId="63907260" sldId="490"/>
            <ac:spMk id="2" creationId="{00000000-0000-0000-0000-000000000000}"/>
          </ac:spMkLst>
        </pc:spChg>
        <pc:spChg chg="mod">
          <ac:chgData name="Hamlet Markarian" userId="4926d2b407f31d77" providerId="LiveId" clId="{1A634700-36B3-4455-A058-5071D9319E52}" dt="2020-05-19T23:29:02.826" v="2632"/>
          <ac:spMkLst>
            <pc:docMk/>
            <pc:sldMk cId="63907260" sldId="490"/>
            <ac:spMk id="4" creationId="{00000000-0000-0000-0000-000000000000}"/>
          </ac:spMkLst>
        </pc:spChg>
      </pc:sldChg>
      <pc:sldChg chg="modSp">
        <pc:chgData name="Hamlet Markarian" userId="4926d2b407f31d77" providerId="LiveId" clId="{1A634700-36B3-4455-A058-5071D9319E52}" dt="2020-05-19T23:29:02.826" v="2632"/>
        <pc:sldMkLst>
          <pc:docMk/>
          <pc:sldMk cId="2020380356" sldId="492"/>
        </pc:sldMkLst>
        <pc:spChg chg="mod">
          <ac:chgData name="Hamlet Markarian" userId="4926d2b407f31d77" providerId="LiveId" clId="{1A634700-36B3-4455-A058-5071D9319E52}" dt="2020-05-19T23:29:02.826" v="2632"/>
          <ac:spMkLst>
            <pc:docMk/>
            <pc:sldMk cId="2020380356" sldId="492"/>
            <ac:spMk id="2" creationId="{00000000-0000-0000-0000-000000000000}"/>
          </ac:spMkLst>
        </pc:spChg>
        <pc:spChg chg="mod">
          <ac:chgData name="Hamlet Markarian" userId="4926d2b407f31d77" providerId="LiveId" clId="{1A634700-36B3-4455-A058-5071D9319E52}" dt="2020-05-19T23:29:02.826" v="2632"/>
          <ac:spMkLst>
            <pc:docMk/>
            <pc:sldMk cId="2020380356" sldId="492"/>
            <ac:spMk id="5" creationId="{00000000-0000-0000-0000-000000000000}"/>
          </ac:spMkLst>
        </pc:spChg>
      </pc:sldChg>
      <pc:sldChg chg="modSp">
        <pc:chgData name="Hamlet Markarian" userId="4926d2b407f31d77" providerId="LiveId" clId="{1A634700-36B3-4455-A058-5071D9319E52}" dt="2020-05-19T23:29:02.826" v="2632"/>
        <pc:sldMkLst>
          <pc:docMk/>
          <pc:sldMk cId="3057217490" sldId="493"/>
        </pc:sldMkLst>
        <pc:spChg chg="mod">
          <ac:chgData name="Hamlet Markarian" userId="4926d2b407f31d77" providerId="LiveId" clId="{1A634700-36B3-4455-A058-5071D9319E52}" dt="2020-05-19T23:29:02.826" v="2632"/>
          <ac:spMkLst>
            <pc:docMk/>
            <pc:sldMk cId="3057217490" sldId="493"/>
            <ac:spMk id="4" creationId="{00000000-0000-0000-0000-000000000000}"/>
          </ac:spMkLst>
        </pc:spChg>
        <pc:spChg chg="mod">
          <ac:chgData name="Hamlet Markarian" userId="4926d2b407f31d77" providerId="LiveId" clId="{1A634700-36B3-4455-A058-5071D9319E52}" dt="2020-05-19T23:29:02.826" v="2632"/>
          <ac:spMkLst>
            <pc:docMk/>
            <pc:sldMk cId="3057217490" sldId="493"/>
            <ac:spMk id="6" creationId="{00000000-0000-0000-0000-000000000000}"/>
          </ac:spMkLst>
        </pc:spChg>
      </pc:sldChg>
      <pc:sldChg chg="modSp">
        <pc:chgData name="Hamlet Markarian" userId="4926d2b407f31d77" providerId="LiveId" clId="{1A634700-36B3-4455-A058-5071D9319E52}" dt="2020-05-19T23:29:02.826" v="2632"/>
        <pc:sldMkLst>
          <pc:docMk/>
          <pc:sldMk cId="3367113191" sldId="495"/>
        </pc:sldMkLst>
        <pc:spChg chg="mod">
          <ac:chgData name="Hamlet Markarian" userId="4926d2b407f31d77" providerId="LiveId" clId="{1A634700-36B3-4455-A058-5071D9319E52}" dt="2020-05-19T23:29:02.826" v="2632"/>
          <ac:spMkLst>
            <pc:docMk/>
            <pc:sldMk cId="3367113191" sldId="495"/>
            <ac:spMk id="2" creationId="{00000000-0000-0000-0000-000000000000}"/>
          </ac:spMkLst>
        </pc:spChg>
        <pc:spChg chg="mod">
          <ac:chgData name="Hamlet Markarian" userId="4926d2b407f31d77" providerId="LiveId" clId="{1A634700-36B3-4455-A058-5071D9319E52}" dt="2020-05-19T23:29:02.826" v="2632"/>
          <ac:spMkLst>
            <pc:docMk/>
            <pc:sldMk cId="3367113191" sldId="495"/>
            <ac:spMk id="3" creationId="{00000000-0000-0000-0000-000000000000}"/>
          </ac:spMkLst>
        </pc:spChg>
      </pc:sldChg>
      <pc:sldChg chg="modSp">
        <pc:chgData name="Hamlet Markarian" userId="4926d2b407f31d77" providerId="LiveId" clId="{1A634700-36B3-4455-A058-5071D9319E52}" dt="2020-05-19T23:29:02.826" v="2632"/>
        <pc:sldMkLst>
          <pc:docMk/>
          <pc:sldMk cId="3320283360" sldId="496"/>
        </pc:sldMkLst>
        <pc:spChg chg="mod">
          <ac:chgData name="Hamlet Markarian" userId="4926d2b407f31d77" providerId="LiveId" clId="{1A634700-36B3-4455-A058-5071D9319E52}" dt="2020-05-19T23:29:02.826" v="2632"/>
          <ac:spMkLst>
            <pc:docMk/>
            <pc:sldMk cId="3320283360" sldId="496"/>
            <ac:spMk id="7" creationId="{00000000-0000-0000-0000-000000000000}"/>
          </ac:spMkLst>
        </pc:spChg>
        <pc:spChg chg="mod">
          <ac:chgData name="Hamlet Markarian" userId="4926d2b407f31d77" providerId="LiveId" clId="{1A634700-36B3-4455-A058-5071D9319E52}" dt="2020-05-19T23:29:02.826" v="2632"/>
          <ac:spMkLst>
            <pc:docMk/>
            <pc:sldMk cId="3320283360" sldId="496"/>
            <ac:spMk id="8" creationId="{00000000-0000-0000-0000-000000000000}"/>
          </ac:spMkLst>
        </pc:spChg>
      </pc:sldChg>
      <pc:sldChg chg="modSp">
        <pc:chgData name="Hamlet Markarian" userId="4926d2b407f31d77" providerId="LiveId" clId="{1A634700-36B3-4455-A058-5071D9319E52}" dt="2020-05-19T23:29:02.826" v="2632"/>
        <pc:sldMkLst>
          <pc:docMk/>
          <pc:sldMk cId="2829201784" sldId="498"/>
        </pc:sldMkLst>
        <pc:spChg chg="mod">
          <ac:chgData name="Hamlet Markarian" userId="4926d2b407f31d77" providerId="LiveId" clId="{1A634700-36B3-4455-A058-5071D9319E52}" dt="2020-05-19T23:29:02.826" v="2632"/>
          <ac:spMkLst>
            <pc:docMk/>
            <pc:sldMk cId="2829201784" sldId="498"/>
            <ac:spMk id="7" creationId="{00000000-0000-0000-0000-000000000000}"/>
          </ac:spMkLst>
        </pc:spChg>
        <pc:spChg chg="mod">
          <ac:chgData name="Hamlet Markarian" userId="4926d2b407f31d77" providerId="LiveId" clId="{1A634700-36B3-4455-A058-5071D9319E52}" dt="2020-05-19T23:29:02.826" v="2632"/>
          <ac:spMkLst>
            <pc:docMk/>
            <pc:sldMk cId="2829201784" sldId="498"/>
            <ac:spMk id="8" creationId="{00000000-0000-0000-0000-000000000000}"/>
          </ac:spMkLst>
        </pc:spChg>
      </pc:sldChg>
      <pc:sldChg chg="modSp">
        <pc:chgData name="Hamlet Markarian" userId="4926d2b407f31d77" providerId="LiveId" clId="{1A634700-36B3-4455-A058-5071D9319E52}" dt="2020-05-19T23:29:02.826" v="2632"/>
        <pc:sldMkLst>
          <pc:docMk/>
          <pc:sldMk cId="3511485658" sldId="499"/>
        </pc:sldMkLst>
        <pc:spChg chg="mod">
          <ac:chgData name="Hamlet Markarian" userId="4926d2b407f31d77" providerId="LiveId" clId="{1A634700-36B3-4455-A058-5071D9319E52}" dt="2020-05-19T23:29:02.826" v="2632"/>
          <ac:spMkLst>
            <pc:docMk/>
            <pc:sldMk cId="3511485658" sldId="499"/>
            <ac:spMk id="7" creationId="{00000000-0000-0000-0000-000000000000}"/>
          </ac:spMkLst>
        </pc:spChg>
        <pc:spChg chg="mod">
          <ac:chgData name="Hamlet Markarian" userId="4926d2b407f31d77" providerId="LiveId" clId="{1A634700-36B3-4455-A058-5071D9319E52}" dt="2020-05-19T23:29:02.826" v="2632"/>
          <ac:spMkLst>
            <pc:docMk/>
            <pc:sldMk cId="3511485658" sldId="499"/>
            <ac:spMk id="8" creationId="{00000000-0000-0000-0000-000000000000}"/>
          </ac:spMkLst>
        </pc:spChg>
      </pc:sldChg>
      <pc:sldChg chg="modSp">
        <pc:chgData name="Hamlet Markarian" userId="4926d2b407f31d77" providerId="LiveId" clId="{1A634700-36B3-4455-A058-5071D9319E52}" dt="2020-05-19T23:29:02.826" v="2632"/>
        <pc:sldMkLst>
          <pc:docMk/>
          <pc:sldMk cId="1098336564" sldId="501"/>
        </pc:sldMkLst>
        <pc:spChg chg="mod">
          <ac:chgData name="Hamlet Markarian" userId="4926d2b407f31d77" providerId="LiveId" clId="{1A634700-36B3-4455-A058-5071D9319E52}" dt="2020-05-19T23:29:02.826" v="2632"/>
          <ac:spMkLst>
            <pc:docMk/>
            <pc:sldMk cId="1098336564" sldId="501"/>
            <ac:spMk id="2" creationId="{00000000-0000-0000-0000-000000000000}"/>
          </ac:spMkLst>
        </pc:spChg>
        <pc:spChg chg="mod">
          <ac:chgData name="Hamlet Markarian" userId="4926d2b407f31d77" providerId="LiveId" clId="{1A634700-36B3-4455-A058-5071D9319E52}" dt="2020-05-19T23:29:02.826" v="2632"/>
          <ac:spMkLst>
            <pc:docMk/>
            <pc:sldMk cId="1098336564" sldId="501"/>
            <ac:spMk id="11" creationId="{00000000-0000-0000-0000-000000000000}"/>
          </ac:spMkLst>
        </pc:spChg>
      </pc:sldChg>
      <pc:sldChg chg="modSp">
        <pc:chgData name="Hamlet Markarian" userId="4926d2b407f31d77" providerId="LiveId" clId="{1A634700-36B3-4455-A058-5071D9319E52}" dt="2020-05-19T23:29:02.826" v="2632"/>
        <pc:sldMkLst>
          <pc:docMk/>
          <pc:sldMk cId="3890419009" sldId="552"/>
        </pc:sldMkLst>
        <pc:spChg chg="mod">
          <ac:chgData name="Hamlet Markarian" userId="4926d2b407f31d77" providerId="LiveId" clId="{1A634700-36B3-4455-A058-5071D9319E52}" dt="2020-05-19T23:29:02.826" v="2632"/>
          <ac:spMkLst>
            <pc:docMk/>
            <pc:sldMk cId="3890419009" sldId="552"/>
            <ac:spMk id="9" creationId="{00000000-0000-0000-0000-000000000000}"/>
          </ac:spMkLst>
        </pc:spChg>
        <pc:spChg chg="mod">
          <ac:chgData name="Hamlet Markarian" userId="4926d2b407f31d77" providerId="LiveId" clId="{1A634700-36B3-4455-A058-5071D9319E52}" dt="2020-05-19T23:29:02.826" v="2632"/>
          <ac:spMkLst>
            <pc:docMk/>
            <pc:sldMk cId="3890419009" sldId="552"/>
            <ac:spMk id="10" creationId="{00000000-0000-0000-0000-000000000000}"/>
          </ac:spMkLst>
        </pc:spChg>
      </pc:sldChg>
      <pc:sldChg chg="modSp">
        <pc:chgData name="Hamlet Markarian" userId="4926d2b407f31d77" providerId="LiveId" clId="{1A634700-36B3-4455-A058-5071D9319E52}" dt="2020-05-19T23:29:02.826" v="2632"/>
        <pc:sldMkLst>
          <pc:docMk/>
          <pc:sldMk cId="3448529493" sldId="553"/>
        </pc:sldMkLst>
        <pc:spChg chg="mod">
          <ac:chgData name="Hamlet Markarian" userId="4926d2b407f31d77" providerId="LiveId" clId="{1A634700-36B3-4455-A058-5071D9319E52}" dt="2020-05-19T23:29:02.826" v="2632"/>
          <ac:spMkLst>
            <pc:docMk/>
            <pc:sldMk cId="3448529493" sldId="553"/>
            <ac:spMk id="2" creationId="{00000000-0000-0000-0000-000000000000}"/>
          </ac:spMkLst>
        </pc:spChg>
      </pc:sldChg>
      <pc:sldChg chg="modSp">
        <pc:chgData name="Hamlet Markarian" userId="4926d2b407f31d77" providerId="LiveId" clId="{1A634700-36B3-4455-A058-5071D9319E52}" dt="2020-05-19T23:29:02.826" v="2632"/>
        <pc:sldMkLst>
          <pc:docMk/>
          <pc:sldMk cId="918163539" sldId="554"/>
        </pc:sldMkLst>
        <pc:spChg chg="mod">
          <ac:chgData name="Hamlet Markarian" userId="4926d2b407f31d77" providerId="LiveId" clId="{1A634700-36B3-4455-A058-5071D9319E52}" dt="2020-05-19T23:29:02.826" v="2632"/>
          <ac:spMkLst>
            <pc:docMk/>
            <pc:sldMk cId="918163539" sldId="554"/>
            <ac:spMk id="52" creationId="{00000000-0000-0000-0000-000000000000}"/>
          </ac:spMkLst>
        </pc:spChg>
        <pc:spChg chg="mod">
          <ac:chgData name="Hamlet Markarian" userId="4926d2b407f31d77" providerId="LiveId" clId="{1A634700-36B3-4455-A058-5071D9319E52}" dt="2020-05-19T23:29:02.826" v="2632"/>
          <ac:spMkLst>
            <pc:docMk/>
            <pc:sldMk cId="918163539" sldId="554"/>
            <ac:spMk id="53" creationId="{00000000-0000-0000-0000-000000000000}"/>
          </ac:spMkLst>
        </pc:spChg>
      </pc:sldChg>
      <pc:sldChg chg="modSp">
        <pc:chgData name="Hamlet Markarian" userId="4926d2b407f31d77" providerId="LiveId" clId="{1A634700-36B3-4455-A058-5071D9319E52}" dt="2020-05-19T23:29:02.826" v="2632"/>
        <pc:sldMkLst>
          <pc:docMk/>
          <pc:sldMk cId="1147911074" sldId="556"/>
        </pc:sldMkLst>
        <pc:spChg chg="mod">
          <ac:chgData name="Hamlet Markarian" userId="4926d2b407f31d77" providerId="LiveId" clId="{1A634700-36B3-4455-A058-5071D9319E52}" dt="2020-05-19T23:29:02.826" v="2632"/>
          <ac:spMkLst>
            <pc:docMk/>
            <pc:sldMk cId="1147911074" sldId="556"/>
            <ac:spMk id="111" creationId="{00000000-0000-0000-0000-000000000000}"/>
          </ac:spMkLst>
        </pc:spChg>
        <pc:spChg chg="mod">
          <ac:chgData name="Hamlet Markarian" userId="4926d2b407f31d77" providerId="LiveId" clId="{1A634700-36B3-4455-A058-5071D9319E52}" dt="2020-05-19T23:29:02.826" v="2632"/>
          <ac:spMkLst>
            <pc:docMk/>
            <pc:sldMk cId="1147911074" sldId="556"/>
            <ac:spMk id="112" creationId="{00000000-0000-0000-0000-000000000000}"/>
          </ac:spMkLst>
        </pc:spChg>
      </pc:sldChg>
      <pc:sldChg chg="modSp">
        <pc:chgData name="Hamlet Markarian" userId="4926d2b407f31d77" providerId="LiveId" clId="{1A634700-36B3-4455-A058-5071D9319E52}" dt="2020-05-19T23:29:02.826" v="2632"/>
        <pc:sldMkLst>
          <pc:docMk/>
          <pc:sldMk cId="2947032868" sldId="557"/>
        </pc:sldMkLst>
        <pc:spChg chg="mod">
          <ac:chgData name="Hamlet Markarian" userId="4926d2b407f31d77" providerId="LiveId" clId="{1A634700-36B3-4455-A058-5071D9319E52}" dt="2020-05-19T23:29:02.826" v="2632"/>
          <ac:spMkLst>
            <pc:docMk/>
            <pc:sldMk cId="2947032868" sldId="557"/>
            <ac:spMk id="41" creationId="{00000000-0000-0000-0000-000000000000}"/>
          </ac:spMkLst>
        </pc:spChg>
        <pc:spChg chg="mod">
          <ac:chgData name="Hamlet Markarian" userId="4926d2b407f31d77" providerId="LiveId" clId="{1A634700-36B3-4455-A058-5071D9319E52}" dt="2020-05-19T23:29:02.826" v="2632"/>
          <ac:spMkLst>
            <pc:docMk/>
            <pc:sldMk cId="2947032868" sldId="557"/>
            <ac:spMk id="42" creationId="{00000000-0000-0000-0000-000000000000}"/>
          </ac:spMkLst>
        </pc:spChg>
      </pc:sldChg>
      <pc:sldChg chg="modSp">
        <pc:chgData name="Hamlet Markarian" userId="4926d2b407f31d77" providerId="LiveId" clId="{1A634700-36B3-4455-A058-5071D9319E52}" dt="2020-05-19T23:29:02.826" v="2632"/>
        <pc:sldMkLst>
          <pc:docMk/>
          <pc:sldMk cId="9787890" sldId="558"/>
        </pc:sldMkLst>
        <pc:spChg chg="mod">
          <ac:chgData name="Hamlet Markarian" userId="4926d2b407f31d77" providerId="LiveId" clId="{1A634700-36B3-4455-A058-5071D9319E52}" dt="2020-05-19T23:29:02.826" v="2632"/>
          <ac:spMkLst>
            <pc:docMk/>
            <pc:sldMk cId="9787890" sldId="558"/>
            <ac:spMk id="2" creationId="{00000000-0000-0000-0000-000000000000}"/>
          </ac:spMkLst>
        </pc:spChg>
        <pc:spChg chg="mod">
          <ac:chgData name="Hamlet Markarian" userId="4926d2b407f31d77" providerId="LiveId" clId="{1A634700-36B3-4455-A058-5071D9319E52}" dt="2020-05-19T23:29:02.826" v="2632"/>
          <ac:spMkLst>
            <pc:docMk/>
            <pc:sldMk cId="9787890" sldId="558"/>
            <ac:spMk id="4" creationId="{00000000-0000-0000-0000-000000000000}"/>
          </ac:spMkLst>
        </pc:spChg>
      </pc:sldChg>
      <pc:sldChg chg="modSp">
        <pc:chgData name="Hamlet Markarian" userId="4926d2b407f31d77" providerId="LiveId" clId="{1A634700-36B3-4455-A058-5071D9319E52}" dt="2020-05-19T23:29:02.826" v="2632"/>
        <pc:sldMkLst>
          <pc:docMk/>
          <pc:sldMk cId="420932130" sldId="559"/>
        </pc:sldMkLst>
        <pc:spChg chg="mod">
          <ac:chgData name="Hamlet Markarian" userId="4926d2b407f31d77" providerId="LiveId" clId="{1A634700-36B3-4455-A058-5071D9319E52}" dt="2020-05-19T23:29:02.826" v="2632"/>
          <ac:spMkLst>
            <pc:docMk/>
            <pc:sldMk cId="420932130" sldId="559"/>
            <ac:spMk id="2" creationId="{00000000-0000-0000-0000-000000000000}"/>
          </ac:spMkLst>
        </pc:spChg>
        <pc:spChg chg="mod">
          <ac:chgData name="Hamlet Markarian" userId="4926d2b407f31d77" providerId="LiveId" clId="{1A634700-36B3-4455-A058-5071D9319E52}" dt="2020-05-19T23:29:02.826" v="2632"/>
          <ac:spMkLst>
            <pc:docMk/>
            <pc:sldMk cId="420932130" sldId="559"/>
            <ac:spMk id="4" creationId="{00000000-0000-0000-0000-000000000000}"/>
          </ac:spMkLst>
        </pc:spChg>
      </pc:sldChg>
      <pc:sldChg chg="modSp">
        <pc:chgData name="Hamlet Markarian" userId="4926d2b407f31d77" providerId="LiveId" clId="{1A634700-36B3-4455-A058-5071D9319E52}" dt="2020-05-19T23:29:02.826" v="2632"/>
        <pc:sldMkLst>
          <pc:docMk/>
          <pc:sldMk cId="305897745" sldId="560"/>
        </pc:sldMkLst>
        <pc:spChg chg="mod">
          <ac:chgData name="Hamlet Markarian" userId="4926d2b407f31d77" providerId="LiveId" clId="{1A634700-36B3-4455-A058-5071D9319E52}" dt="2020-05-19T23:29:02.826" v="2632"/>
          <ac:spMkLst>
            <pc:docMk/>
            <pc:sldMk cId="305897745" sldId="560"/>
            <ac:spMk id="2" creationId="{00000000-0000-0000-0000-000000000000}"/>
          </ac:spMkLst>
        </pc:spChg>
        <pc:spChg chg="mod">
          <ac:chgData name="Hamlet Markarian" userId="4926d2b407f31d77" providerId="LiveId" clId="{1A634700-36B3-4455-A058-5071D9319E52}" dt="2020-05-19T23:29:02.826" v="2632"/>
          <ac:spMkLst>
            <pc:docMk/>
            <pc:sldMk cId="305897745" sldId="560"/>
            <ac:spMk id="3" creationId="{00000000-0000-0000-0000-000000000000}"/>
          </ac:spMkLst>
        </pc:spChg>
        <pc:spChg chg="mod">
          <ac:chgData name="Hamlet Markarian" userId="4926d2b407f31d77" providerId="LiveId" clId="{1A634700-36B3-4455-A058-5071D9319E52}" dt="2020-05-19T23:29:02.826" v="2632"/>
          <ac:spMkLst>
            <pc:docMk/>
            <pc:sldMk cId="305897745" sldId="560"/>
            <ac:spMk id="4" creationId="{00000000-0000-0000-0000-000000000000}"/>
          </ac:spMkLst>
        </pc:spChg>
      </pc:sldChg>
      <pc:sldChg chg="modSp">
        <pc:chgData name="Hamlet Markarian" userId="4926d2b407f31d77" providerId="LiveId" clId="{1A634700-36B3-4455-A058-5071D9319E52}" dt="2020-05-19T23:29:02.826" v="2632"/>
        <pc:sldMkLst>
          <pc:docMk/>
          <pc:sldMk cId="4099502659" sldId="561"/>
        </pc:sldMkLst>
        <pc:spChg chg="mod">
          <ac:chgData name="Hamlet Markarian" userId="4926d2b407f31d77" providerId="LiveId" clId="{1A634700-36B3-4455-A058-5071D9319E52}" dt="2020-05-19T23:29:02.826" v="2632"/>
          <ac:spMkLst>
            <pc:docMk/>
            <pc:sldMk cId="4099502659" sldId="561"/>
            <ac:spMk id="2" creationId="{00000000-0000-0000-0000-000000000000}"/>
          </ac:spMkLst>
        </pc:spChg>
        <pc:spChg chg="mod">
          <ac:chgData name="Hamlet Markarian" userId="4926d2b407f31d77" providerId="LiveId" clId="{1A634700-36B3-4455-A058-5071D9319E52}" dt="2020-05-19T23:29:02.826" v="2632"/>
          <ac:spMkLst>
            <pc:docMk/>
            <pc:sldMk cId="4099502659" sldId="561"/>
            <ac:spMk id="3" creationId="{00000000-0000-0000-0000-000000000000}"/>
          </ac:spMkLst>
        </pc:spChg>
        <pc:spChg chg="mod">
          <ac:chgData name="Hamlet Markarian" userId="4926d2b407f31d77" providerId="LiveId" clId="{1A634700-36B3-4455-A058-5071D9319E52}" dt="2020-05-19T23:29:02.826" v="2632"/>
          <ac:spMkLst>
            <pc:docMk/>
            <pc:sldMk cId="4099502659" sldId="561"/>
            <ac:spMk id="4" creationId="{00000000-0000-0000-0000-000000000000}"/>
          </ac:spMkLst>
        </pc:spChg>
      </pc:sldChg>
      <pc:sldChg chg="modSp">
        <pc:chgData name="Hamlet Markarian" userId="4926d2b407f31d77" providerId="LiveId" clId="{1A634700-36B3-4455-A058-5071D9319E52}" dt="2020-05-19T23:29:02.826" v="2632"/>
        <pc:sldMkLst>
          <pc:docMk/>
          <pc:sldMk cId="824406522" sldId="564"/>
        </pc:sldMkLst>
        <pc:spChg chg="mod">
          <ac:chgData name="Hamlet Markarian" userId="4926d2b407f31d77" providerId="LiveId" clId="{1A634700-36B3-4455-A058-5071D9319E52}" dt="2020-05-19T23:29:02.826" v="2632"/>
          <ac:spMkLst>
            <pc:docMk/>
            <pc:sldMk cId="824406522" sldId="564"/>
            <ac:spMk id="2" creationId="{00000000-0000-0000-0000-000000000000}"/>
          </ac:spMkLst>
        </pc:spChg>
      </pc:sldChg>
      <pc:sldChg chg="modSp">
        <pc:chgData name="Hamlet Markarian" userId="4926d2b407f31d77" providerId="LiveId" clId="{1A634700-36B3-4455-A058-5071D9319E52}" dt="2020-05-19T23:29:02.826" v="2632"/>
        <pc:sldMkLst>
          <pc:docMk/>
          <pc:sldMk cId="2601579305" sldId="572"/>
        </pc:sldMkLst>
        <pc:spChg chg="mod">
          <ac:chgData name="Hamlet Markarian" userId="4926d2b407f31d77" providerId="LiveId" clId="{1A634700-36B3-4455-A058-5071D9319E52}" dt="2020-05-19T23:29:02.826" v="2632"/>
          <ac:spMkLst>
            <pc:docMk/>
            <pc:sldMk cId="2601579305" sldId="572"/>
            <ac:spMk id="2" creationId="{00000000-0000-0000-0000-000000000000}"/>
          </ac:spMkLst>
        </pc:spChg>
      </pc:sldChg>
      <pc:sldChg chg="modSp">
        <pc:chgData name="Hamlet Markarian" userId="4926d2b407f31d77" providerId="LiveId" clId="{1A634700-36B3-4455-A058-5071D9319E52}" dt="2020-05-19T23:29:02.826" v="2632"/>
        <pc:sldMkLst>
          <pc:docMk/>
          <pc:sldMk cId="3429583680" sldId="586"/>
        </pc:sldMkLst>
        <pc:spChg chg="mod">
          <ac:chgData name="Hamlet Markarian" userId="4926d2b407f31d77" providerId="LiveId" clId="{1A634700-36B3-4455-A058-5071D9319E52}" dt="2020-05-19T23:29:02.826" v="2632"/>
          <ac:spMkLst>
            <pc:docMk/>
            <pc:sldMk cId="3429583680" sldId="586"/>
            <ac:spMk id="2" creationId="{00000000-0000-0000-0000-000000000000}"/>
          </ac:spMkLst>
        </pc:spChg>
        <pc:spChg chg="mod">
          <ac:chgData name="Hamlet Markarian" userId="4926d2b407f31d77" providerId="LiveId" clId="{1A634700-36B3-4455-A058-5071D9319E52}" dt="2020-05-19T23:29:02.826" v="2632"/>
          <ac:spMkLst>
            <pc:docMk/>
            <pc:sldMk cId="3429583680" sldId="586"/>
            <ac:spMk id="68" creationId="{00000000-0000-0000-0000-000000000000}"/>
          </ac:spMkLst>
        </pc:spChg>
      </pc:sldChg>
      <pc:sldChg chg="modSp">
        <pc:chgData name="Hamlet Markarian" userId="4926d2b407f31d77" providerId="LiveId" clId="{1A634700-36B3-4455-A058-5071D9319E52}" dt="2020-05-19T23:29:02.826" v="2632"/>
        <pc:sldMkLst>
          <pc:docMk/>
          <pc:sldMk cId="474599421" sldId="587"/>
        </pc:sldMkLst>
        <pc:spChg chg="mod">
          <ac:chgData name="Hamlet Markarian" userId="4926d2b407f31d77" providerId="LiveId" clId="{1A634700-36B3-4455-A058-5071D9319E52}" dt="2020-05-19T23:29:02.826" v="2632"/>
          <ac:spMkLst>
            <pc:docMk/>
            <pc:sldMk cId="474599421" sldId="587"/>
            <ac:spMk id="2" creationId="{00000000-0000-0000-0000-000000000000}"/>
          </ac:spMkLst>
        </pc:spChg>
        <pc:spChg chg="mod">
          <ac:chgData name="Hamlet Markarian" userId="4926d2b407f31d77" providerId="LiveId" clId="{1A634700-36B3-4455-A058-5071D9319E52}" dt="2020-05-19T23:29:02.826" v="2632"/>
          <ac:spMkLst>
            <pc:docMk/>
            <pc:sldMk cId="474599421" sldId="587"/>
            <ac:spMk id="72" creationId="{00000000-0000-0000-0000-000000000000}"/>
          </ac:spMkLst>
        </pc:spChg>
      </pc:sldChg>
      <pc:sldChg chg="modSp">
        <pc:chgData name="Hamlet Markarian" userId="4926d2b407f31d77" providerId="LiveId" clId="{1A634700-36B3-4455-A058-5071D9319E52}" dt="2020-05-19T23:29:02.826" v="2632"/>
        <pc:sldMkLst>
          <pc:docMk/>
          <pc:sldMk cId="4089194918" sldId="588"/>
        </pc:sldMkLst>
        <pc:spChg chg="mod">
          <ac:chgData name="Hamlet Markarian" userId="4926d2b407f31d77" providerId="LiveId" clId="{1A634700-36B3-4455-A058-5071D9319E52}" dt="2020-05-19T23:29:02.826" v="2632"/>
          <ac:spMkLst>
            <pc:docMk/>
            <pc:sldMk cId="4089194918" sldId="588"/>
            <ac:spMk id="2" creationId="{00000000-0000-0000-0000-000000000000}"/>
          </ac:spMkLst>
        </pc:spChg>
        <pc:spChg chg="mod">
          <ac:chgData name="Hamlet Markarian" userId="4926d2b407f31d77" providerId="LiveId" clId="{1A634700-36B3-4455-A058-5071D9319E52}" dt="2020-05-19T23:29:02.826" v="2632"/>
          <ac:spMkLst>
            <pc:docMk/>
            <pc:sldMk cId="4089194918" sldId="588"/>
            <ac:spMk id="54" creationId="{00000000-0000-0000-0000-000000000000}"/>
          </ac:spMkLst>
        </pc:spChg>
      </pc:sldChg>
      <pc:sldChg chg="modSp">
        <pc:chgData name="Hamlet Markarian" userId="4926d2b407f31d77" providerId="LiveId" clId="{1A634700-36B3-4455-A058-5071D9319E52}" dt="2020-05-19T23:29:02.826" v="2632"/>
        <pc:sldMkLst>
          <pc:docMk/>
          <pc:sldMk cId="1001835753" sldId="589"/>
        </pc:sldMkLst>
        <pc:spChg chg="mod">
          <ac:chgData name="Hamlet Markarian" userId="4926d2b407f31d77" providerId="LiveId" clId="{1A634700-36B3-4455-A058-5071D9319E52}" dt="2020-05-19T23:29:02.826" v="2632"/>
          <ac:spMkLst>
            <pc:docMk/>
            <pc:sldMk cId="1001835753" sldId="589"/>
            <ac:spMk id="2" creationId="{00000000-0000-0000-0000-000000000000}"/>
          </ac:spMkLst>
        </pc:spChg>
        <pc:spChg chg="mod">
          <ac:chgData name="Hamlet Markarian" userId="4926d2b407f31d77" providerId="LiveId" clId="{1A634700-36B3-4455-A058-5071D9319E52}" dt="2020-05-19T23:29:02.826" v="2632"/>
          <ac:spMkLst>
            <pc:docMk/>
            <pc:sldMk cId="1001835753" sldId="589"/>
            <ac:spMk id="54" creationId="{00000000-0000-0000-0000-000000000000}"/>
          </ac:spMkLst>
        </pc:spChg>
      </pc:sldChg>
      <pc:sldChg chg="modSp">
        <pc:chgData name="Hamlet Markarian" userId="4926d2b407f31d77" providerId="LiveId" clId="{1A634700-36B3-4455-A058-5071D9319E52}" dt="2020-05-19T23:29:02.826" v="2632"/>
        <pc:sldMkLst>
          <pc:docMk/>
          <pc:sldMk cId="2245482129" sldId="593"/>
        </pc:sldMkLst>
        <pc:spChg chg="mod">
          <ac:chgData name="Hamlet Markarian" userId="4926d2b407f31d77" providerId="LiveId" clId="{1A634700-36B3-4455-A058-5071D9319E52}" dt="2020-05-19T23:29:02.826" v="2632"/>
          <ac:spMkLst>
            <pc:docMk/>
            <pc:sldMk cId="2245482129" sldId="593"/>
            <ac:spMk id="2" creationId="{00000000-0000-0000-0000-000000000000}"/>
          </ac:spMkLst>
        </pc:spChg>
        <pc:spChg chg="mod">
          <ac:chgData name="Hamlet Markarian" userId="4926d2b407f31d77" providerId="LiveId" clId="{1A634700-36B3-4455-A058-5071D9319E52}" dt="2020-05-19T23:29:02.826" v="2632"/>
          <ac:spMkLst>
            <pc:docMk/>
            <pc:sldMk cId="2245482129" sldId="593"/>
            <ac:spMk id="3" creationId="{00000000-0000-0000-0000-000000000000}"/>
          </ac:spMkLst>
        </pc:spChg>
      </pc:sldChg>
      <pc:sldChg chg="modSp">
        <pc:chgData name="Hamlet Markarian" userId="4926d2b407f31d77" providerId="LiveId" clId="{1A634700-36B3-4455-A058-5071D9319E52}" dt="2020-05-19T23:29:02.826" v="2632"/>
        <pc:sldMkLst>
          <pc:docMk/>
          <pc:sldMk cId="2522683751" sldId="594"/>
        </pc:sldMkLst>
        <pc:spChg chg="mod">
          <ac:chgData name="Hamlet Markarian" userId="4926d2b407f31d77" providerId="LiveId" clId="{1A634700-36B3-4455-A058-5071D9319E52}" dt="2020-05-19T23:29:02.826" v="2632"/>
          <ac:spMkLst>
            <pc:docMk/>
            <pc:sldMk cId="2522683751" sldId="594"/>
            <ac:spMk id="2" creationId="{00000000-0000-0000-0000-000000000000}"/>
          </ac:spMkLst>
        </pc:spChg>
        <pc:spChg chg="mod">
          <ac:chgData name="Hamlet Markarian" userId="4926d2b407f31d77" providerId="LiveId" clId="{1A634700-36B3-4455-A058-5071D9319E52}" dt="2020-05-19T23:29:02.826" v="2632"/>
          <ac:spMkLst>
            <pc:docMk/>
            <pc:sldMk cId="2522683751" sldId="594"/>
            <ac:spMk id="3" creationId="{00000000-0000-0000-0000-000000000000}"/>
          </ac:spMkLst>
        </pc:spChg>
      </pc:sldChg>
      <pc:sldChg chg="modSp">
        <pc:chgData name="Hamlet Markarian" userId="4926d2b407f31d77" providerId="LiveId" clId="{1A634700-36B3-4455-A058-5071D9319E52}" dt="2020-05-19T23:29:02.826" v="2632"/>
        <pc:sldMkLst>
          <pc:docMk/>
          <pc:sldMk cId="748232475" sldId="595"/>
        </pc:sldMkLst>
        <pc:spChg chg="mod">
          <ac:chgData name="Hamlet Markarian" userId="4926d2b407f31d77" providerId="LiveId" clId="{1A634700-36B3-4455-A058-5071D9319E52}" dt="2020-05-19T23:29:02.826" v="2632"/>
          <ac:spMkLst>
            <pc:docMk/>
            <pc:sldMk cId="748232475" sldId="595"/>
            <ac:spMk id="2" creationId="{00000000-0000-0000-0000-000000000000}"/>
          </ac:spMkLst>
        </pc:spChg>
        <pc:spChg chg="mod">
          <ac:chgData name="Hamlet Markarian" userId="4926d2b407f31d77" providerId="LiveId" clId="{1A634700-36B3-4455-A058-5071D9319E52}" dt="2020-05-19T23:29:02.826" v="2632"/>
          <ac:spMkLst>
            <pc:docMk/>
            <pc:sldMk cId="748232475" sldId="595"/>
            <ac:spMk id="3" creationId="{00000000-0000-0000-0000-000000000000}"/>
          </ac:spMkLst>
        </pc:spChg>
      </pc:sldChg>
      <pc:sldChg chg="modSp">
        <pc:chgData name="Hamlet Markarian" userId="4926d2b407f31d77" providerId="LiveId" clId="{1A634700-36B3-4455-A058-5071D9319E52}" dt="2020-05-19T23:29:02.826" v="2632"/>
        <pc:sldMkLst>
          <pc:docMk/>
          <pc:sldMk cId="1842707296" sldId="606"/>
        </pc:sldMkLst>
        <pc:spChg chg="mod">
          <ac:chgData name="Hamlet Markarian" userId="4926d2b407f31d77" providerId="LiveId" clId="{1A634700-36B3-4455-A058-5071D9319E52}" dt="2020-05-19T23:29:02.826" v="2632"/>
          <ac:spMkLst>
            <pc:docMk/>
            <pc:sldMk cId="1842707296" sldId="606"/>
            <ac:spMk id="2" creationId="{00000000-0000-0000-0000-000000000000}"/>
          </ac:spMkLst>
        </pc:spChg>
        <pc:spChg chg="mod">
          <ac:chgData name="Hamlet Markarian" userId="4926d2b407f31d77" providerId="LiveId" clId="{1A634700-36B3-4455-A058-5071D9319E52}" dt="2020-05-19T23:29:02.826" v="2632"/>
          <ac:spMkLst>
            <pc:docMk/>
            <pc:sldMk cId="1842707296" sldId="606"/>
            <ac:spMk id="3" creationId="{00000000-0000-0000-0000-000000000000}"/>
          </ac:spMkLst>
        </pc:spChg>
      </pc:sldChg>
      <pc:sldChg chg="modSp">
        <pc:chgData name="Hamlet Markarian" userId="4926d2b407f31d77" providerId="LiveId" clId="{1A634700-36B3-4455-A058-5071D9319E52}" dt="2020-05-19T23:29:02.826" v="2632"/>
        <pc:sldMkLst>
          <pc:docMk/>
          <pc:sldMk cId="630382367" sldId="607"/>
        </pc:sldMkLst>
        <pc:spChg chg="mod">
          <ac:chgData name="Hamlet Markarian" userId="4926d2b407f31d77" providerId="LiveId" clId="{1A634700-36B3-4455-A058-5071D9319E52}" dt="2020-05-19T23:29:02.826" v="2632"/>
          <ac:spMkLst>
            <pc:docMk/>
            <pc:sldMk cId="630382367" sldId="607"/>
            <ac:spMk id="2" creationId="{00000000-0000-0000-0000-000000000000}"/>
          </ac:spMkLst>
        </pc:spChg>
        <pc:spChg chg="mod">
          <ac:chgData name="Hamlet Markarian" userId="4926d2b407f31d77" providerId="LiveId" clId="{1A634700-36B3-4455-A058-5071D9319E52}" dt="2020-05-19T23:29:02.826" v="2632"/>
          <ac:spMkLst>
            <pc:docMk/>
            <pc:sldMk cId="630382367" sldId="607"/>
            <ac:spMk id="3" creationId="{00000000-0000-0000-0000-000000000000}"/>
          </ac:spMkLst>
        </pc:spChg>
      </pc:sldChg>
      <pc:sldChg chg="modSp">
        <pc:chgData name="Hamlet Markarian" userId="4926d2b407f31d77" providerId="LiveId" clId="{1A634700-36B3-4455-A058-5071D9319E52}" dt="2020-05-19T23:29:02.826" v="2632"/>
        <pc:sldMkLst>
          <pc:docMk/>
          <pc:sldMk cId="3673793608" sldId="609"/>
        </pc:sldMkLst>
        <pc:spChg chg="mod">
          <ac:chgData name="Hamlet Markarian" userId="4926d2b407f31d77" providerId="LiveId" clId="{1A634700-36B3-4455-A058-5071D9319E52}" dt="2020-05-19T23:29:02.826" v="2632"/>
          <ac:spMkLst>
            <pc:docMk/>
            <pc:sldMk cId="3673793608" sldId="609"/>
            <ac:spMk id="2" creationId="{00000000-0000-0000-0000-000000000000}"/>
          </ac:spMkLst>
        </pc:spChg>
        <pc:spChg chg="mod">
          <ac:chgData name="Hamlet Markarian" userId="4926d2b407f31d77" providerId="LiveId" clId="{1A634700-36B3-4455-A058-5071D9319E52}" dt="2020-05-19T23:29:02.826" v="2632"/>
          <ac:spMkLst>
            <pc:docMk/>
            <pc:sldMk cId="3673793608" sldId="609"/>
            <ac:spMk id="3" creationId="{00000000-0000-0000-0000-000000000000}"/>
          </ac:spMkLst>
        </pc:spChg>
      </pc:sldChg>
      <pc:sldChg chg="modSp">
        <pc:chgData name="Hamlet Markarian" userId="4926d2b407f31d77" providerId="LiveId" clId="{1A634700-36B3-4455-A058-5071D9319E52}" dt="2020-05-19T23:29:02.826" v="2632"/>
        <pc:sldMkLst>
          <pc:docMk/>
          <pc:sldMk cId="2725339315" sldId="611"/>
        </pc:sldMkLst>
        <pc:spChg chg="mod">
          <ac:chgData name="Hamlet Markarian" userId="4926d2b407f31d77" providerId="LiveId" clId="{1A634700-36B3-4455-A058-5071D9319E52}" dt="2020-05-19T23:29:02.826" v="2632"/>
          <ac:spMkLst>
            <pc:docMk/>
            <pc:sldMk cId="2725339315" sldId="611"/>
            <ac:spMk id="2" creationId="{00000000-0000-0000-0000-000000000000}"/>
          </ac:spMkLst>
        </pc:spChg>
        <pc:spChg chg="mod">
          <ac:chgData name="Hamlet Markarian" userId="4926d2b407f31d77" providerId="LiveId" clId="{1A634700-36B3-4455-A058-5071D9319E52}" dt="2020-05-19T23:29:02.826" v="2632"/>
          <ac:spMkLst>
            <pc:docMk/>
            <pc:sldMk cId="2725339315" sldId="611"/>
            <ac:spMk id="3" creationId="{00000000-0000-0000-0000-000000000000}"/>
          </ac:spMkLst>
        </pc:spChg>
      </pc:sldChg>
      <pc:sldChg chg="modSp">
        <pc:chgData name="Hamlet Markarian" userId="4926d2b407f31d77" providerId="LiveId" clId="{1A634700-36B3-4455-A058-5071D9319E52}" dt="2020-05-19T23:29:02.826" v="2632"/>
        <pc:sldMkLst>
          <pc:docMk/>
          <pc:sldMk cId="2978978168" sldId="614"/>
        </pc:sldMkLst>
        <pc:spChg chg="mod">
          <ac:chgData name="Hamlet Markarian" userId="4926d2b407f31d77" providerId="LiveId" clId="{1A634700-36B3-4455-A058-5071D9319E52}" dt="2020-05-19T23:29:02.826" v="2632"/>
          <ac:spMkLst>
            <pc:docMk/>
            <pc:sldMk cId="2978978168" sldId="614"/>
            <ac:spMk id="2" creationId="{00000000-0000-0000-0000-000000000000}"/>
          </ac:spMkLst>
        </pc:spChg>
        <pc:spChg chg="mod">
          <ac:chgData name="Hamlet Markarian" userId="4926d2b407f31d77" providerId="LiveId" clId="{1A634700-36B3-4455-A058-5071D9319E52}" dt="2020-05-19T23:29:02.826" v="2632"/>
          <ac:spMkLst>
            <pc:docMk/>
            <pc:sldMk cId="2978978168" sldId="614"/>
            <ac:spMk id="9" creationId="{00000000-0000-0000-0000-000000000000}"/>
          </ac:spMkLst>
        </pc:spChg>
      </pc:sldChg>
      <pc:sldChg chg="modSp">
        <pc:chgData name="Hamlet Markarian" userId="4926d2b407f31d77" providerId="LiveId" clId="{1A634700-36B3-4455-A058-5071D9319E52}" dt="2020-05-19T23:29:02.826" v="2632"/>
        <pc:sldMkLst>
          <pc:docMk/>
          <pc:sldMk cId="1348514537" sldId="615"/>
        </pc:sldMkLst>
        <pc:spChg chg="mod">
          <ac:chgData name="Hamlet Markarian" userId="4926d2b407f31d77" providerId="LiveId" clId="{1A634700-36B3-4455-A058-5071D9319E52}" dt="2020-05-19T23:29:02.826" v="2632"/>
          <ac:spMkLst>
            <pc:docMk/>
            <pc:sldMk cId="1348514537" sldId="615"/>
            <ac:spMk id="2" creationId="{00000000-0000-0000-0000-000000000000}"/>
          </ac:spMkLst>
        </pc:spChg>
      </pc:sldChg>
      <pc:sldChg chg="modSp">
        <pc:chgData name="Hamlet Markarian" userId="4926d2b407f31d77" providerId="LiveId" clId="{1A634700-36B3-4455-A058-5071D9319E52}" dt="2020-05-19T23:29:02.826" v="2632"/>
        <pc:sldMkLst>
          <pc:docMk/>
          <pc:sldMk cId="4087382123" sldId="618"/>
        </pc:sldMkLst>
        <pc:spChg chg="mod">
          <ac:chgData name="Hamlet Markarian" userId="4926d2b407f31d77" providerId="LiveId" clId="{1A634700-36B3-4455-A058-5071D9319E52}" dt="2020-05-19T23:29:02.826" v="2632"/>
          <ac:spMkLst>
            <pc:docMk/>
            <pc:sldMk cId="4087382123" sldId="618"/>
            <ac:spMk id="2" creationId="{00000000-0000-0000-0000-000000000000}"/>
          </ac:spMkLst>
        </pc:spChg>
        <pc:spChg chg="mod">
          <ac:chgData name="Hamlet Markarian" userId="4926d2b407f31d77" providerId="LiveId" clId="{1A634700-36B3-4455-A058-5071D9319E52}" dt="2020-05-19T23:29:02.826" v="2632"/>
          <ac:spMkLst>
            <pc:docMk/>
            <pc:sldMk cId="4087382123" sldId="618"/>
            <ac:spMk id="3" creationId="{00000000-0000-0000-0000-000000000000}"/>
          </ac:spMkLst>
        </pc:spChg>
      </pc:sldChg>
      <pc:sldChg chg="modSp">
        <pc:chgData name="Hamlet Markarian" userId="4926d2b407f31d77" providerId="LiveId" clId="{1A634700-36B3-4455-A058-5071D9319E52}" dt="2020-05-19T23:29:02.826" v="2632"/>
        <pc:sldMkLst>
          <pc:docMk/>
          <pc:sldMk cId="2267175060" sldId="619"/>
        </pc:sldMkLst>
        <pc:spChg chg="mod">
          <ac:chgData name="Hamlet Markarian" userId="4926d2b407f31d77" providerId="LiveId" clId="{1A634700-36B3-4455-A058-5071D9319E52}" dt="2020-05-19T23:29:02.826" v="2632"/>
          <ac:spMkLst>
            <pc:docMk/>
            <pc:sldMk cId="2267175060" sldId="619"/>
            <ac:spMk id="2" creationId="{00000000-0000-0000-0000-000000000000}"/>
          </ac:spMkLst>
        </pc:spChg>
        <pc:spChg chg="mod">
          <ac:chgData name="Hamlet Markarian" userId="4926d2b407f31d77" providerId="LiveId" clId="{1A634700-36B3-4455-A058-5071D9319E52}" dt="2020-05-19T23:29:02.826" v="2632"/>
          <ac:spMkLst>
            <pc:docMk/>
            <pc:sldMk cId="2267175060" sldId="619"/>
            <ac:spMk id="72" creationId="{00000000-0000-0000-0000-000000000000}"/>
          </ac:spMkLst>
        </pc:spChg>
      </pc:sldChg>
      <pc:sldChg chg="modSp">
        <pc:chgData name="Hamlet Markarian" userId="4926d2b407f31d77" providerId="LiveId" clId="{1A634700-36B3-4455-A058-5071D9319E52}" dt="2020-05-19T23:29:02.826" v="2632"/>
        <pc:sldMkLst>
          <pc:docMk/>
          <pc:sldMk cId="868441627" sldId="621"/>
        </pc:sldMkLst>
        <pc:spChg chg="mod">
          <ac:chgData name="Hamlet Markarian" userId="4926d2b407f31d77" providerId="LiveId" clId="{1A634700-36B3-4455-A058-5071D9319E52}" dt="2020-05-19T23:29:02.826" v="2632"/>
          <ac:spMkLst>
            <pc:docMk/>
            <pc:sldMk cId="868441627" sldId="621"/>
            <ac:spMk id="2" creationId="{00000000-0000-0000-0000-000000000000}"/>
          </ac:spMkLst>
        </pc:spChg>
      </pc:sldChg>
      <pc:sldChg chg="modSp">
        <pc:chgData name="Hamlet Markarian" userId="4926d2b407f31d77" providerId="LiveId" clId="{1A634700-36B3-4455-A058-5071D9319E52}" dt="2020-05-19T23:29:02.826" v="2632"/>
        <pc:sldMkLst>
          <pc:docMk/>
          <pc:sldMk cId="2908207491" sldId="629"/>
        </pc:sldMkLst>
        <pc:spChg chg="mod">
          <ac:chgData name="Hamlet Markarian" userId="4926d2b407f31d77" providerId="LiveId" clId="{1A634700-36B3-4455-A058-5071D9319E52}" dt="2020-05-19T23:29:02.826" v="2632"/>
          <ac:spMkLst>
            <pc:docMk/>
            <pc:sldMk cId="2908207491" sldId="629"/>
            <ac:spMk id="58" creationId="{00000000-0000-0000-0000-000000000000}"/>
          </ac:spMkLst>
        </pc:spChg>
      </pc:sldChg>
      <pc:sldChg chg="modSp">
        <pc:chgData name="Hamlet Markarian" userId="4926d2b407f31d77" providerId="LiveId" clId="{1A634700-36B3-4455-A058-5071D9319E52}" dt="2020-05-19T23:29:02.826" v="2632"/>
        <pc:sldMkLst>
          <pc:docMk/>
          <pc:sldMk cId="1187459977" sldId="635"/>
        </pc:sldMkLst>
        <pc:spChg chg="mod">
          <ac:chgData name="Hamlet Markarian" userId="4926d2b407f31d77" providerId="LiveId" clId="{1A634700-36B3-4455-A058-5071D9319E52}" dt="2020-05-19T23:29:02.826" v="2632"/>
          <ac:spMkLst>
            <pc:docMk/>
            <pc:sldMk cId="1187459977" sldId="635"/>
            <ac:spMk id="2" creationId="{00000000-0000-0000-0000-000000000000}"/>
          </ac:spMkLst>
        </pc:spChg>
      </pc:sldChg>
      <pc:sldChg chg="modSp">
        <pc:chgData name="Hamlet Markarian" userId="4926d2b407f31d77" providerId="LiveId" clId="{1A634700-36B3-4455-A058-5071D9319E52}" dt="2020-05-19T23:29:02.826" v="2632"/>
        <pc:sldMkLst>
          <pc:docMk/>
          <pc:sldMk cId="4143804339" sldId="637"/>
        </pc:sldMkLst>
        <pc:spChg chg="mod">
          <ac:chgData name="Hamlet Markarian" userId="4926d2b407f31d77" providerId="LiveId" clId="{1A634700-36B3-4455-A058-5071D9319E52}" dt="2020-05-19T23:29:02.826" v="2632"/>
          <ac:spMkLst>
            <pc:docMk/>
            <pc:sldMk cId="4143804339" sldId="637"/>
            <ac:spMk id="2" creationId="{00000000-0000-0000-0000-000000000000}"/>
          </ac:spMkLst>
        </pc:spChg>
      </pc:sldChg>
      <pc:sldChg chg="modSp">
        <pc:chgData name="Hamlet Markarian" userId="4926d2b407f31d77" providerId="LiveId" clId="{1A634700-36B3-4455-A058-5071D9319E52}" dt="2020-05-19T23:29:02.826" v="2632"/>
        <pc:sldMkLst>
          <pc:docMk/>
          <pc:sldMk cId="4083235144" sldId="639"/>
        </pc:sldMkLst>
        <pc:spChg chg="mod">
          <ac:chgData name="Hamlet Markarian" userId="4926d2b407f31d77" providerId="LiveId" clId="{1A634700-36B3-4455-A058-5071D9319E52}" dt="2020-05-19T23:29:02.826" v="2632"/>
          <ac:spMkLst>
            <pc:docMk/>
            <pc:sldMk cId="4083235144" sldId="639"/>
            <ac:spMk id="2" creationId="{00000000-0000-0000-0000-000000000000}"/>
          </ac:spMkLst>
        </pc:spChg>
      </pc:sldChg>
      <pc:sldChg chg="modSp">
        <pc:chgData name="Hamlet Markarian" userId="4926d2b407f31d77" providerId="LiveId" clId="{1A634700-36B3-4455-A058-5071D9319E52}" dt="2020-05-19T23:29:02.826" v="2632"/>
        <pc:sldMkLst>
          <pc:docMk/>
          <pc:sldMk cId="3889528813" sldId="641"/>
        </pc:sldMkLst>
        <pc:spChg chg="mod">
          <ac:chgData name="Hamlet Markarian" userId="4926d2b407f31d77" providerId="LiveId" clId="{1A634700-36B3-4455-A058-5071D9319E52}" dt="2020-05-19T23:29:02.826" v="2632"/>
          <ac:spMkLst>
            <pc:docMk/>
            <pc:sldMk cId="3889528813" sldId="641"/>
            <ac:spMk id="2" creationId="{00000000-0000-0000-0000-000000000000}"/>
          </ac:spMkLst>
        </pc:spChg>
        <pc:spChg chg="mod">
          <ac:chgData name="Hamlet Markarian" userId="4926d2b407f31d77" providerId="LiveId" clId="{1A634700-36B3-4455-A058-5071D9319E52}" dt="2020-05-19T23:29:02.826" v="2632"/>
          <ac:spMkLst>
            <pc:docMk/>
            <pc:sldMk cId="3889528813" sldId="641"/>
            <ac:spMk id="161" creationId="{00000000-0000-0000-0000-000000000000}"/>
          </ac:spMkLst>
        </pc:spChg>
      </pc:sldChg>
      <pc:sldChg chg="modSp">
        <pc:chgData name="Hamlet Markarian" userId="4926d2b407f31d77" providerId="LiveId" clId="{1A634700-36B3-4455-A058-5071D9319E52}" dt="2020-05-19T23:29:02.826" v="2632"/>
        <pc:sldMkLst>
          <pc:docMk/>
          <pc:sldMk cId="3891685059" sldId="645"/>
        </pc:sldMkLst>
        <pc:spChg chg="mod">
          <ac:chgData name="Hamlet Markarian" userId="4926d2b407f31d77" providerId="LiveId" clId="{1A634700-36B3-4455-A058-5071D9319E52}" dt="2020-05-19T23:29:02.826" v="2632"/>
          <ac:spMkLst>
            <pc:docMk/>
            <pc:sldMk cId="3891685059" sldId="645"/>
            <ac:spMk id="15" creationId="{00000000-0000-0000-0000-000000000000}"/>
          </ac:spMkLst>
        </pc:spChg>
      </pc:sldChg>
      <pc:sldChg chg="modSp">
        <pc:chgData name="Hamlet Markarian" userId="4926d2b407f31d77" providerId="LiveId" clId="{1A634700-36B3-4455-A058-5071D9319E52}" dt="2020-05-19T23:29:02.826" v="2632"/>
        <pc:sldMkLst>
          <pc:docMk/>
          <pc:sldMk cId="1190238317" sldId="647"/>
        </pc:sldMkLst>
        <pc:spChg chg="mod">
          <ac:chgData name="Hamlet Markarian" userId="4926d2b407f31d77" providerId="LiveId" clId="{1A634700-36B3-4455-A058-5071D9319E52}" dt="2020-05-19T23:29:02.826" v="2632"/>
          <ac:spMkLst>
            <pc:docMk/>
            <pc:sldMk cId="1190238317" sldId="647"/>
            <ac:spMk id="2" creationId="{00000000-0000-0000-0000-000000000000}"/>
          </ac:spMkLst>
        </pc:spChg>
      </pc:sldChg>
      <pc:sldChg chg="modSp">
        <pc:chgData name="Hamlet Markarian" userId="4926d2b407f31d77" providerId="LiveId" clId="{1A634700-36B3-4455-A058-5071D9319E52}" dt="2020-05-19T23:29:02.826" v="2632"/>
        <pc:sldMkLst>
          <pc:docMk/>
          <pc:sldMk cId="802781199" sldId="652"/>
        </pc:sldMkLst>
        <pc:spChg chg="mod">
          <ac:chgData name="Hamlet Markarian" userId="4926d2b407f31d77" providerId="LiveId" clId="{1A634700-36B3-4455-A058-5071D9319E52}" dt="2020-05-19T23:29:02.826" v="2632"/>
          <ac:spMkLst>
            <pc:docMk/>
            <pc:sldMk cId="802781199" sldId="652"/>
            <ac:spMk id="34" creationId="{00000000-0000-0000-0000-000000000000}"/>
          </ac:spMkLst>
        </pc:spChg>
        <pc:spChg chg="mod">
          <ac:chgData name="Hamlet Markarian" userId="4926d2b407f31d77" providerId="LiveId" clId="{1A634700-36B3-4455-A058-5071D9319E52}" dt="2020-05-19T23:29:02.826" v="2632"/>
          <ac:spMkLst>
            <pc:docMk/>
            <pc:sldMk cId="802781199" sldId="652"/>
            <ac:spMk id="35" creationId="{00000000-0000-0000-0000-000000000000}"/>
          </ac:spMkLst>
        </pc:spChg>
      </pc:sldChg>
      <pc:sldChg chg="modSp">
        <pc:chgData name="Hamlet Markarian" userId="4926d2b407f31d77" providerId="LiveId" clId="{1A634700-36B3-4455-A058-5071D9319E52}" dt="2020-05-19T23:29:02.826" v="2632"/>
        <pc:sldMkLst>
          <pc:docMk/>
          <pc:sldMk cId="543762596" sldId="655"/>
        </pc:sldMkLst>
        <pc:spChg chg="mod">
          <ac:chgData name="Hamlet Markarian" userId="4926d2b407f31d77" providerId="LiveId" clId="{1A634700-36B3-4455-A058-5071D9319E52}" dt="2020-05-19T23:29:02.826" v="2632"/>
          <ac:spMkLst>
            <pc:docMk/>
            <pc:sldMk cId="543762596" sldId="655"/>
            <ac:spMk id="27" creationId="{00000000-0000-0000-0000-000000000000}"/>
          </ac:spMkLst>
        </pc:spChg>
      </pc:sldChg>
      <pc:sldChg chg="modSp">
        <pc:chgData name="Hamlet Markarian" userId="4926d2b407f31d77" providerId="LiveId" clId="{1A634700-36B3-4455-A058-5071D9319E52}" dt="2020-05-19T23:29:02.826" v="2632"/>
        <pc:sldMkLst>
          <pc:docMk/>
          <pc:sldMk cId="4019258394" sldId="657"/>
        </pc:sldMkLst>
        <pc:spChg chg="mod">
          <ac:chgData name="Hamlet Markarian" userId="4926d2b407f31d77" providerId="LiveId" clId="{1A634700-36B3-4455-A058-5071D9319E52}" dt="2020-05-19T23:29:02.826" v="2632"/>
          <ac:spMkLst>
            <pc:docMk/>
            <pc:sldMk cId="4019258394" sldId="657"/>
            <ac:spMk id="2" creationId="{00000000-0000-0000-0000-000000000000}"/>
          </ac:spMkLst>
        </pc:spChg>
        <pc:spChg chg="mod">
          <ac:chgData name="Hamlet Markarian" userId="4926d2b407f31d77" providerId="LiveId" clId="{1A634700-36B3-4455-A058-5071D9319E52}" dt="2020-05-19T23:29:02.826" v="2632"/>
          <ac:spMkLst>
            <pc:docMk/>
            <pc:sldMk cId="4019258394" sldId="657"/>
            <ac:spMk id="3" creationId="{00000000-0000-0000-0000-000000000000}"/>
          </ac:spMkLst>
        </pc:spChg>
      </pc:sldChg>
      <pc:sldChg chg="modSp">
        <pc:chgData name="Hamlet Markarian" userId="4926d2b407f31d77" providerId="LiveId" clId="{1A634700-36B3-4455-A058-5071D9319E52}" dt="2020-05-19T23:29:02.826" v="2632"/>
        <pc:sldMkLst>
          <pc:docMk/>
          <pc:sldMk cId="1255281837" sldId="665"/>
        </pc:sldMkLst>
        <pc:spChg chg="mod">
          <ac:chgData name="Hamlet Markarian" userId="4926d2b407f31d77" providerId="LiveId" clId="{1A634700-36B3-4455-A058-5071D9319E52}" dt="2020-05-19T23:29:02.826" v="2632"/>
          <ac:spMkLst>
            <pc:docMk/>
            <pc:sldMk cId="1255281837" sldId="665"/>
            <ac:spMk id="111" creationId="{00000000-0000-0000-0000-000000000000}"/>
          </ac:spMkLst>
        </pc:spChg>
        <pc:spChg chg="mod">
          <ac:chgData name="Hamlet Markarian" userId="4926d2b407f31d77" providerId="LiveId" clId="{1A634700-36B3-4455-A058-5071D9319E52}" dt="2020-05-19T23:29:02.826" v="2632"/>
          <ac:spMkLst>
            <pc:docMk/>
            <pc:sldMk cId="1255281837" sldId="665"/>
            <ac:spMk id="112" creationId="{00000000-0000-0000-0000-000000000000}"/>
          </ac:spMkLst>
        </pc:spChg>
      </pc:sldChg>
      <pc:sldChg chg="modSp">
        <pc:chgData name="Hamlet Markarian" userId="4926d2b407f31d77" providerId="LiveId" clId="{1A634700-36B3-4455-A058-5071D9319E52}" dt="2020-05-19T23:29:02.826" v="2632"/>
        <pc:sldMkLst>
          <pc:docMk/>
          <pc:sldMk cId="2747465614" sldId="668"/>
        </pc:sldMkLst>
        <pc:spChg chg="mod">
          <ac:chgData name="Hamlet Markarian" userId="4926d2b407f31d77" providerId="LiveId" clId="{1A634700-36B3-4455-A058-5071D9319E52}" dt="2020-05-19T23:29:02.826" v="2632"/>
          <ac:spMkLst>
            <pc:docMk/>
            <pc:sldMk cId="2747465614" sldId="668"/>
            <ac:spMk id="41" creationId="{00000000-0000-0000-0000-000000000000}"/>
          </ac:spMkLst>
        </pc:spChg>
        <pc:spChg chg="mod">
          <ac:chgData name="Hamlet Markarian" userId="4926d2b407f31d77" providerId="LiveId" clId="{1A634700-36B3-4455-A058-5071D9319E52}" dt="2020-05-19T23:29:02.826" v="2632"/>
          <ac:spMkLst>
            <pc:docMk/>
            <pc:sldMk cId="2747465614" sldId="668"/>
            <ac:spMk id="42" creationId="{00000000-0000-0000-0000-000000000000}"/>
          </ac:spMkLst>
        </pc:spChg>
      </pc:sldChg>
      <pc:sldChg chg="modSp">
        <pc:chgData name="Hamlet Markarian" userId="4926d2b407f31d77" providerId="LiveId" clId="{1A634700-36B3-4455-A058-5071D9319E52}" dt="2020-05-19T23:29:02.826" v="2632"/>
        <pc:sldMkLst>
          <pc:docMk/>
          <pc:sldMk cId="3479276877" sldId="669"/>
        </pc:sldMkLst>
        <pc:spChg chg="mod">
          <ac:chgData name="Hamlet Markarian" userId="4926d2b407f31d77" providerId="LiveId" clId="{1A634700-36B3-4455-A058-5071D9319E52}" dt="2020-05-19T23:29:02.826" v="2632"/>
          <ac:spMkLst>
            <pc:docMk/>
            <pc:sldMk cId="3479276877" sldId="669"/>
            <ac:spMk id="30" creationId="{00000000-0000-0000-0000-000000000000}"/>
          </ac:spMkLst>
        </pc:spChg>
      </pc:sldChg>
      <pc:sldChg chg="modSp">
        <pc:chgData name="Hamlet Markarian" userId="4926d2b407f31d77" providerId="LiveId" clId="{1A634700-36B3-4455-A058-5071D9319E52}" dt="2020-05-19T23:29:02.826" v="2632"/>
        <pc:sldMkLst>
          <pc:docMk/>
          <pc:sldMk cId="1003528442" sldId="671"/>
        </pc:sldMkLst>
        <pc:spChg chg="mod">
          <ac:chgData name="Hamlet Markarian" userId="4926d2b407f31d77" providerId="LiveId" clId="{1A634700-36B3-4455-A058-5071D9319E52}" dt="2020-05-19T23:29:02.826" v="2632"/>
          <ac:spMkLst>
            <pc:docMk/>
            <pc:sldMk cId="1003528442" sldId="671"/>
            <ac:spMk id="2" creationId="{00000000-0000-0000-0000-000000000000}"/>
          </ac:spMkLst>
        </pc:spChg>
        <pc:spChg chg="mod">
          <ac:chgData name="Hamlet Markarian" userId="4926d2b407f31d77" providerId="LiveId" clId="{1A634700-36B3-4455-A058-5071D9319E52}" dt="2020-05-19T23:29:02.826" v="2632"/>
          <ac:spMkLst>
            <pc:docMk/>
            <pc:sldMk cId="1003528442" sldId="671"/>
            <ac:spMk id="138" creationId="{00000000-0000-0000-0000-000000000000}"/>
          </ac:spMkLst>
        </pc:spChg>
      </pc:sldChg>
      <pc:sldChg chg="modSp">
        <pc:chgData name="Hamlet Markarian" userId="4926d2b407f31d77" providerId="LiveId" clId="{1A634700-36B3-4455-A058-5071D9319E52}" dt="2020-05-19T23:29:02.826" v="2632"/>
        <pc:sldMkLst>
          <pc:docMk/>
          <pc:sldMk cId="491955743" sldId="673"/>
        </pc:sldMkLst>
        <pc:spChg chg="mod">
          <ac:chgData name="Hamlet Markarian" userId="4926d2b407f31d77" providerId="LiveId" clId="{1A634700-36B3-4455-A058-5071D9319E52}" dt="2020-05-19T23:29:02.826" v="2632"/>
          <ac:spMkLst>
            <pc:docMk/>
            <pc:sldMk cId="491955743" sldId="673"/>
            <ac:spMk id="2" creationId="{00000000-0000-0000-0000-000000000000}"/>
          </ac:spMkLst>
        </pc:spChg>
        <pc:spChg chg="mod">
          <ac:chgData name="Hamlet Markarian" userId="4926d2b407f31d77" providerId="LiveId" clId="{1A634700-36B3-4455-A058-5071D9319E52}" dt="2020-05-19T23:29:02.826" v="2632"/>
          <ac:spMkLst>
            <pc:docMk/>
            <pc:sldMk cId="491955743" sldId="673"/>
            <ac:spMk id="3" creationId="{00000000-0000-0000-0000-000000000000}"/>
          </ac:spMkLst>
        </pc:spChg>
      </pc:sldChg>
      <pc:sldChg chg="modSp">
        <pc:chgData name="Hamlet Markarian" userId="4926d2b407f31d77" providerId="LiveId" clId="{1A634700-36B3-4455-A058-5071D9319E52}" dt="2020-05-19T23:29:02.826" v="2632"/>
        <pc:sldMkLst>
          <pc:docMk/>
          <pc:sldMk cId="3983522532" sldId="675"/>
        </pc:sldMkLst>
        <pc:spChg chg="mod">
          <ac:chgData name="Hamlet Markarian" userId="4926d2b407f31d77" providerId="LiveId" clId="{1A634700-36B3-4455-A058-5071D9319E52}" dt="2020-05-19T23:29:02.826" v="2632"/>
          <ac:spMkLst>
            <pc:docMk/>
            <pc:sldMk cId="3983522532" sldId="675"/>
            <ac:spMk id="2" creationId="{00000000-0000-0000-0000-000000000000}"/>
          </ac:spMkLst>
        </pc:spChg>
        <pc:spChg chg="mod">
          <ac:chgData name="Hamlet Markarian" userId="4926d2b407f31d77" providerId="LiveId" clId="{1A634700-36B3-4455-A058-5071D9319E52}" dt="2020-05-19T23:29:02.826" v="2632"/>
          <ac:spMkLst>
            <pc:docMk/>
            <pc:sldMk cId="3983522532" sldId="675"/>
            <ac:spMk id="3" creationId="{00000000-0000-0000-0000-000000000000}"/>
          </ac:spMkLst>
        </pc:spChg>
      </pc:sldChg>
      <pc:sldChg chg="modSp">
        <pc:chgData name="Hamlet Markarian" userId="4926d2b407f31d77" providerId="LiveId" clId="{1A634700-36B3-4455-A058-5071D9319E52}" dt="2020-05-19T23:29:02.826" v="2632"/>
        <pc:sldMkLst>
          <pc:docMk/>
          <pc:sldMk cId="396208828" sldId="685"/>
        </pc:sldMkLst>
        <pc:spChg chg="mod">
          <ac:chgData name="Hamlet Markarian" userId="4926d2b407f31d77" providerId="LiveId" clId="{1A634700-36B3-4455-A058-5071D9319E52}" dt="2020-05-19T23:29:02.826" v="2632"/>
          <ac:spMkLst>
            <pc:docMk/>
            <pc:sldMk cId="396208828" sldId="685"/>
            <ac:spMk id="2" creationId="{00000000-0000-0000-0000-000000000000}"/>
          </ac:spMkLst>
        </pc:spChg>
      </pc:sldChg>
      <pc:sldChg chg="modSp">
        <pc:chgData name="Hamlet Markarian" userId="4926d2b407f31d77" providerId="LiveId" clId="{1A634700-36B3-4455-A058-5071D9319E52}" dt="2020-05-19T23:29:02.826" v="2632"/>
        <pc:sldMkLst>
          <pc:docMk/>
          <pc:sldMk cId="2252212661" sldId="692"/>
        </pc:sldMkLst>
        <pc:spChg chg="mod">
          <ac:chgData name="Hamlet Markarian" userId="4926d2b407f31d77" providerId="LiveId" clId="{1A634700-36B3-4455-A058-5071D9319E52}" dt="2020-05-19T23:29:02.826" v="2632"/>
          <ac:spMkLst>
            <pc:docMk/>
            <pc:sldMk cId="2252212661" sldId="692"/>
            <ac:spMk id="2" creationId="{00000000-0000-0000-0000-000000000000}"/>
          </ac:spMkLst>
        </pc:spChg>
        <pc:spChg chg="mod">
          <ac:chgData name="Hamlet Markarian" userId="4926d2b407f31d77" providerId="LiveId" clId="{1A634700-36B3-4455-A058-5071D9319E52}" dt="2020-05-19T23:29:02.826" v="2632"/>
          <ac:spMkLst>
            <pc:docMk/>
            <pc:sldMk cId="2252212661" sldId="692"/>
            <ac:spMk id="3" creationId="{00000000-0000-0000-0000-000000000000}"/>
          </ac:spMkLst>
        </pc:spChg>
      </pc:sldChg>
      <pc:sldChg chg="modSp">
        <pc:chgData name="Hamlet Markarian" userId="4926d2b407f31d77" providerId="LiveId" clId="{1A634700-36B3-4455-A058-5071D9319E52}" dt="2020-05-19T23:29:02.826" v="2632"/>
        <pc:sldMkLst>
          <pc:docMk/>
          <pc:sldMk cId="2334544598" sldId="696"/>
        </pc:sldMkLst>
        <pc:spChg chg="mod">
          <ac:chgData name="Hamlet Markarian" userId="4926d2b407f31d77" providerId="LiveId" clId="{1A634700-36B3-4455-A058-5071D9319E52}" dt="2020-05-19T23:29:02.826" v="2632"/>
          <ac:spMkLst>
            <pc:docMk/>
            <pc:sldMk cId="2334544598" sldId="696"/>
            <ac:spMk id="2" creationId="{00000000-0000-0000-0000-000000000000}"/>
          </ac:spMkLst>
        </pc:spChg>
        <pc:spChg chg="mod">
          <ac:chgData name="Hamlet Markarian" userId="4926d2b407f31d77" providerId="LiveId" clId="{1A634700-36B3-4455-A058-5071D9319E52}" dt="2020-05-19T23:29:02.826" v="2632"/>
          <ac:spMkLst>
            <pc:docMk/>
            <pc:sldMk cId="2334544598" sldId="696"/>
            <ac:spMk id="3" creationId="{00000000-0000-0000-0000-000000000000}"/>
          </ac:spMkLst>
        </pc:spChg>
      </pc:sldChg>
      <pc:sldChg chg="modSp mod">
        <pc:chgData name="Hamlet Markarian" userId="4926d2b407f31d77" providerId="LiveId" clId="{1A634700-36B3-4455-A058-5071D9319E52}" dt="2020-05-18T21:54:38.110" v="566" actId="1076"/>
        <pc:sldMkLst>
          <pc:docMk/>
          <pc:sldMk cId="2578486810" sldId="698"/>
        </pc:sldMkLst>
        <pc:spChg chg="mod">
          <ac:chgData name="Hamlet Markarian" userId="4926d2b407f31d77" providerId="LiveId" clId="{1A634700-36B3-4455-A058-5071D9319E52}" dt="2020-05-18T21:54:38.110" v="566" actId="1076"/>
          <ac:spMkLst>
            <pc:docMk/>
            <pc:sldMk cId="2578486810" sldId="698"/>
            <ac:spMk id="16" creationId="{00000000-0000-0000-0000-000000000000}"/>
          </ac:spMkLst>
        </pc:spChg>
        <pc:grpChg chg="mod">
          <ac:chgData name="Hamlet Markarian" userId="4926d2b407f31d77" providerId="LiveId" clId="{1A634700-36B3-4455-A058-5071D9319E52}" dt="2020-05-18T21:54:33.841" v="564" actId="1076"/>
          <ac:grpSpMkLst>
            <pc:docMk/>
            <pc:sldMk cId="2578486810" sldId="698"/>
            <ac:grpSpMk id="41" creationId="{00000000-0000-0000-0000-000000000000}"/>
          </ac:grpSpMkLst>
        </pc:grpChg>
        <pc:cxnChg chg="mod">
          <ac:chgData name="Hamlet Markarian" userId="4926d2b407f31d77" providerId="LiveId" clId="{1A634700-36B3-4455-A058-5071D9319E52}" dt="2020-05-18T21:54:33.841" v="564" actId="1076"/>
          <ac:cxnSpMkLst>
            <pc:docMk/>
            <pc:sldMk cId="2578486810" sldId="698"/>
            <ac:cxnSpMk id="46" creationId="{00000000-0000-0000-0000-000000000000}"/>
          </ac:cxnSpMkLst>
        </pc:cxnChg>
      </pc:sldChg>
      <pc:sldChg chg="modSp">
        <pc:chgData name="Hamlet Markarian" userId="4926d2b407f31d77" providerId="LiveId" clId="{1A634700-36B3-4455-A058-5071D9319E52}" dt="2020-05-19T23:29:02.826" v="2632"/>
        <pc:sldMkLst>
          <pc:docMk/>
          <pc:sldMk cId="3648654537" sldId="706"/>
        </pc:sldMkLst>
        <pc:spChg chg="mod">
          <ac:chgData name="Hamlet Markarian" userId="4926d2b407f31d77" providerId="LiveId" clId="{1A634700-36B3-4455-A058-5071D9319E52}" dt="2020-05-19T23:29:02.826" v="2632"/>
          <ac:spMkLst>
            <pc:docMk/>
            <pc:sldMk cId="3648654537" sldId="706"/>
            <ac:spMk id="2" creationId="{00000000-0000-0000-0000-000000000000}"/>
          </ac:spMkLst>
        </pc:spChg>
        <pc:spChg chg="mod">
          <ac:chgData name="Hamlet Markarian" userId="4926d2b407f31d77" providerId="LiveId" clId="{1A634700-36B3-4455-A058-5071D9319E52}" dt="2020-05-19T23:29:02.826" v="2632"/>
          <ac:spMkLst>
            <pc:docMk/>
            <pc:sldMk cId="3648654537" sldId="706"/>
            <ac:spMk id="3" creationId="{00000000-0000-0000-0000-000000000000}"/>
          </ac:spMkLst>
        </pc:spChg>
      </pc:sldChg>
      <pc:sldChg chg="modSp">
        <pc:chgData name="Hamlet Markarian" userId="4926d2b407f31d77" providerId="LiveId" clId="{1A634700-36B3-4455-A058-5071D9319E52}" dt="2020-05-19T23:29:02.826" v="2632"/>
        <pc:sldMkLst>
          <pc:docMk/>
          <pc:sldMk cId="1228963456" sldId="712"/>
        </pc:sldMkLst>
        <pc:spChg chg="mod">
          <ac:chgData name="Hamlet Markarian" userId="4926d2b407f31d77" providerId="LiveId" clId="{1A634700-36B3-4455-A058-5071D9319E52}" dt="2020-05-19T23:29:02.826" v="2632"/>
          <ac:spMkLst>
            <pc:docMk/>
            <pc:sldMk cId="1228963456" sldId="712"/>
            <ac:spMk id="16" creationId="{00000000-0000-0000-0000-000000000000}"/>
          </ac:spMkLst>
        </pc:spChg>
      </pc:sldChg>
      <pc:sldChg chg="modSp">
        <pc:chgData name="Hamlet Markarian" userId="4926d2b407f31d77" providerId="LiveId" clId="{1A634700-36B3-4455-A058-5071D9319E52}" dt="2020-05-19T23:29:02.826" v="2632"/>
        <pc:sldMkLst>
          <pc:docMk/>
          <pc:sldMk cId="3929914339" sldId="715"/>
        </pc:sldMkLst>
        <pc:spChg chg="mod">
          <ac:chgData name="Hamlet Markarian" userId="4926d2b407f31d77" providerId="LiveId" clId="{1A634700-36B3-4455-A058-5071D9319E52}" dt="2020-05-19T23:29:02.826" v="2632"/>
          <ac:spMkLst>
            <pc:docMk/>
            <pc:sldMk cId="3929914339" sldId="715"/>
            <ac:spMk id="34" creationId="{00000000-0000-0000-0000-000000000000}"/>
          </ac:spMkLst>
        </pc:spChg>
      </pc:sldChg>
      <pc:sldChg chg="modSp">
        <pc:chgData name="Hamlet Markarian" userId="4926d2b407f31d77" providerId="LiveId" clId="{1A634700-36B3-4455-A058-5071D9319E52}" dt="2020-05-19T23:29:02.826" v="2632"/>
        <pc:sldMkLst>
          <pc:docMk/>
          <pc:sldMk cId="305874331" sldId="722"/>
        </pc:sldMkLst>
        <pc:spChg chg="mod">
          <ac:chgData name="Hamlet Markarian" userId="4926d2b407f31d77" providerId="LiveId" clId="{1A634700-36B3-4455-A058-5071D9319E52}" dt="2020-05-19T23:29:02.826" v="2632"/>
          <ac:spMkLst>
            <pc:docMk/>
            <pc:sldMk cId="305874331" sldId="722"/>
            <ac:spMk id="38" creationId="{00000000-0000-0000-0000-000000000000}"/>
          </ac:spMkLst>
        </pc:spChg>
        <pc:spChg chg="mod">
          <ac:chgData name="Hamlet Markarian" userId="4926d2b407f31d77" providerId="LiveId" clId="{1A634700-36B3-4455-A058-5071D9319E52}" dt="2020-05-19T23:29:02.826" v="2632"/>
          <ac:spMkLst>
            <pc:docMk/>
            <pc:sldMk cId="305874331" sldId="722"/>
            <ac:spMk id="39" creationId="{00000000-0000-0000-0000-000000000000}"/>
          </ac:spMkLst>
        </pc:spChg>
      </pc:sldChg>
      <pc:sldChg chg="modSp">
        <pc:chgData name="Hamlet Markarian" userId="4926d2b407f31d77" providerId="LiveId" clId="{1A634700-36B3-4455-A058-5071D9319E52}" dt="2020-05-19T23:29:02.826" v="2632"/>
        <pc:sldMkLst>
          <pc:docMk/>
          <pc:sldMk cId="1001889623" sldId="724"/>
        </pc:sldMkLst>
        <pc:spChg chg="mod">
          <ac:chgData name="Hamlet Markarian" userId="4926d2b407f31d77" providerId="LiveId" clId="{1A634700-36B3-4455-A058-5071D9319E52}" dt="2020-05-19T23:29:02.826" v="2632"/>
          <ac:spMkLst>
            <pc:docMk/>
            <pc:sldMk cId="1001889623" sldId="724"/>
            <ac:spMk id="7" creationId="{00000000-0000-0000-0000-000000000000}"/>
          </ac:spMkLst>
        </pc:spChg>
        <pc:spChg chg="mod">
          <ac:chgData name="Hamlet Markarian" userId="4926d2b407f31d77" providerId="LiveId" clId="{1A634700-36B3-4455-A058-5071D9319E52}" dt="2020-05-19T23:29:02.826" v="2632"/>
          <ac:spMkLst>
            <pc:docMk/>
            <pc:sldMk cId="1001889623" sldId="724"/>
            <ac:spMk id="8" creationId="{00000000-0000-0000-0000-000000000000}"/>
          </ac:spMkLst>
        </pc:spChg>
      </pc:sldChg>
      <pc:sldChg chg="modSp">
        <pc:chgData name="Hamlet Markarian" userId="4926d2b407f31d77" providerId="LiveId" clId="{1A634700-36B3-4455-A058-5071D9319E52}" dt="2020-05-19T23:29:02.826" v="2632"/>
        <pc:sldMkLst>
          <pc:docMk/>
          <pc:sldMk cId="2550537783" sldId="726"/>
        </pc:sldMkLst>
        <pc:spChg chg="mod">
          <ac:chgData name="Hamlet Markarian" userId="4926d2b407f31d77" providerId="LiveId" clId="{1A634700-36B3-4455-A058-5071D9319E52}" dt="2020-05-19T23:29:02.826" v="2632"/>
          <ac:spMkLst>
            <pc:docMk/>
            <pc:sldMk cId="2550537783" sldId="726"/>
            <ac:spMk id="7" creationId="{00000000-0000-0000-0000-000000000000}"/>
          </ac:spMkLst>
        </pc:spChg>
        <pc:spChg chg="mod">
          <ac:chgData name="Hamlet Markarian" userId="4926d2b407f31d77" providerId="LiveId" clId="{1A634700-36B3-4455-A058-5071D9319E52}" dt="2020-05-19T23:29:02.826" v="2632"/>
          <ac:spMkLst>
            <pc:docMk/>
            <pc:sldMk cId="2550537783" sldId="726"/>
            <ac:spMk id="8" creationId="{00000000-0000-0000-0000-000000000000}"/>
          </ac:spMkLst>
        </pc:spChg>
      </pc:sldChg>
      <pc:sldChg chg="modSp">
        <pc:chgData name="Hamlet Markarian" userId="4926d2b407f31d77" providerId="LiveId" clId="{1A634700-36B3-4455-A058-5071D9319E52}" dt="2020-05-19T23:29:02.826" v="2632"/>
        <pc:sldMkLst>
          <pc:docMk/>
          <pc:sldMk cId="4250374085" sldId="728"/>
        </pc:sldMkLst>
        <pc:spChg chg="mod">
          <ac:chgData name="Hamlet Markarian" userId="4926d2b407f31d77" providerId="LiveId" clId="{1A634700-36B3-4455-A058-5071D9319E52}" dt="2020-05-19T23:29:02.826" v="2632"/>
          <ac:spMkLst>
            <pc:docMk/>
            <pc:sldMk cId="4250374085" sldId="728"/>
            <ac:spMk id="7" creationId="{00000000-0000-0000-0000-000000000000}"/>
          </ac:spMkLst>
        </pc:spChg>
        <pc:spChg chg="mod">
          <ac:chgData name="Hamlet Markarian" userId="4926d2b407f31d77" providerId="LiveId" clId="{1A634700-36B3-4455-A058-5071D9319E52}" dt="2020-05-19T23:29:02.826" v="2632"/>
          <ac:spMkLst>
            <pc:docMk/>
            <pc:sldMk cId="4250374085" sldId="728"/>
            <ac:spMk id="8" creationId="{00000000-0000-0000-0000-000000000000}"/>
          </ac:spMkLst>
        </pc:spChg>
      </pc:sldChg>
      <pc:sldChg chg="modSp">
        <pc:chgData name="Hamlet Markarian" userId="4926d2b407f31d77" providerId="LiveId" clId="{1A634700-36B3-4455-A058-5071D9319E52}" dt="2020-05-19T23:29:02.826" v="2632"/>
        <pc:sldMkLst>
          <pc:docMk/>
          <pc:sldMk cId="4178500038" sldId="730"/>
        </pc:sldMkLst>
        <pc:graphicFrameChg chg="mod">
          <ac:chgData name="Hamlet Markarian" userId="4926d2b407f31d77" providerId="LiveId" clId="{1A634700-36B3-4455-A058-5071D9319E52}" dt="2020-05-19T23:29:02.826" v="2632"/>
          <ac:graphicFrameMkLst>
            <pc:docMk/>
            <pc:sldMk cId="4178500038" sldId="730"/>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2048084226" sldId="732"/>
        </pc:sldMkLst>
        <pc:spChg chg="mod">
          <ac:chgData name="Hamlet Markarian" userId="4926d2b407f31d77" providerId="LiveId" clId="{1A634700-36B3-4455-A058-5071D9319E52}" dt="2020-05-19T23:29:02.826" v="2632"/>
          <ac:spMkLst>
            <pc:docMk/>
            <pc:sldMk cId="2048084226" sldId="732"/>
            <ac:spMk id="2" creationId="{00000000-0000-0000-0000-000000000000}"/>
          </ac:spMkLst>
        </pc:spChg>
        <pc:spChg chg="mod">
          <ac:chgData name="Hamlet Markarian" userId="4926d2b407f31d77" providerId="LiveId" clId="{1A634700-36B3-4455-A058-5071D9319E52}" dt="2020-05-19T23:29:02.826" v="2632"/>
          <ac:spMkLst>
            <pc:docMk/>
            <pc:sldMk cId="2048084226" sldId="732"/>
            <ac:spMk id="3" creationId="{00000000-0000-0000-0000-000000000000}"/>
          </ac:spMkLst>
        </pc:spChg>
      </pc:sldChg>
      <pc:sldChg chg="modSp">
        <pc:chgData name="Hamlet Markarian" userId="4926d2b407f31d77" providerId="LiveId" clId="{1A634700-36B3-4455-A058-5071D9319E52}" dt="2020-05-19T23:29:02.826" v="2632"/>
        <pc:sldMkLst>
          <pc:docMk/>
          <pc:sldMk cId="1230094953" sldId="734"/>
        </pc:sldMkLst>
        <pc:spChg chg="mod">
          <ac:chgData name="Hamlet Markarian" userId="4926d2b407f31d77" providerId="LiveId" clId="{1A634700-36B3-4455-A058-5071D9319E52}" dt="2020-05-19T23:29:02.826" v="2632"/>
          <ac:spMkLst>
            <pc:docMk/>
            <pc:sldMk cId="1230094953" sldId="734"/>
            <ac:spMk id="2" creationId="{00000000-0000-0000-0000-000000000000}"/>
          </ac:spMkLst>
        </pc:spChg>
        <pc:spChg chg="mod">
          <ac:chgData name="Hamlet Markarian" userId="4926d2b407f31d77" providerId="LiveId" clId="{1A634700-36B3-4455-A058-5071D9319E52}" dt="2020-05-19T23:29:02.826" v="2632"/>
          <ac:spMkLst>
            <pc:docMk/>
            <pc:sldMk cId="1230094953" sldId="734"/>
            <ac:spMk id="3" creationId="{00000000-0000-0000-0000-000000000000}"/>
          </ac:spMkLst>
        </pc:spChg>
      </pc:sldChg>
      <pc:sldChg chg="modSp">
        <pc:chgData name="Hamlet Markarian" userId="4926d2b407f31d77" providerId="LiveId" clId="{1A634700-36B3-4455-A058-5071D9319E52}" dt="2020-05-19T23:29:02.826" v="2632"/>
        <pc:sldMkLst>
          <pc:docMk/>
          <pc:sldMk cId="1915496131" sldId="736"/>
        </pc:sldMkLst>
        <pc:spChg chg="mod">
          <ac:chgData name="Hamlet Markarian" userId="4926d2b407f31d77" providerId="LiveId" clId="{1A634700-36B3-4455-A058-5071D9319E52}" dt="2020-05-19T23:29:02.826" v="2632"/>
          <ac:spMkLst>
            <pc:docMk/>
            <pc:sldMk cId="1915496131" sldId="736"/>
            <ac:spMk id="2" creationId="{00000000-0000-0000-0000-000000000000}"/>
          </ac:spMkLst>
        </pc:spChg>
        <pc:spChg chg="mod">
          <ac:chgData name="Hamlet Markarian" userId="4926d2b407f31d77" providerId="LiveId" clId="{1A634700-36B3-4455-A058-5071D9319E52}" dt="2020-05-19T23:29:02.826" v="2632"/>
          <ac:spMkLst>
            <pc:docMk/>
            <pc:sldMk cId="1915496131" sldId="736"/>
            <ac:spMk id="3" creationId="{00000000-0000-0000-0000-000000000000}"/>
          </ac:spMkLst>
        </pc:spChg>
      </pc:sldChg>
      <pc:sldChg chg="modSp">
        <pc:chgData name="Hamlet Markarian" userId="4926d2b407f31d77" providerId="LiveId" clId="{1A634700-36B3-4455-A058-5071D9319E52}" dt="2020-05-19T23:29:02.826" v="2632"/>
        <pc:sldMkLst>
          <pc:docMk/>
          <pc:sldMk cId="1950356230" sldId="740"/>
        </pc:sldMkLst>
        <pc:spChg chg="mod">
          <ac:chgData name="Hamlet Markarian" userId="4926d2b407f31d77" providerId="LiveId" clId="{1A634700-36B3-4455-A058-5071D9319E52}" dt="2020-05-19T23:29:02.826" v="2632"/>
          <ac:spMkLst>
            <pc:docMk/>
            <pc:sldMk cId="1950356230" sldId="740"/>
            <ac:spMk id="2" creationId="{00000000-0000-0000-0000-000000000000}"/>
          </ac:spMkLst>
        </pc:spChg>
        <pc:spChg chg="mod">
          <ac:chgData name="Hamlet Markarian" userId="4926d2b407f31d77" providerId="LiveId" clId="{1A634700-36B3-4455-A058-5071D9319E52}" dt="2020-05-19T23:29:02.826" v="2632"/>
          <ac:spMkLst>
            <pc:docMk/>
            <pc:sldMk cId="1950356230" sldId="740"/>
            <ac:spMk id="4" creationId="{00000000-0000-0000-0000-000000000000}"/>
          </ac:spMkLst>
        </pc:spChg>
      </pc:sldChg>
      <pc:sldChg chg="modSp">
        <pc:chgData name="Hamlet Markarian" userId="4926d2b407f31d77" providerId="LiveId" clId="{1A634700-36B3-4455-A058-5071D9319E52}" dt="2020-05-19T23:29:02.826" v="2632"/>
        <pc:sldMkLst>
          <pc:docMk/>
          <pc:sldMk cId="806235126" sldId="742"/>
        </pc:sldMkLst>
        <pc:spChg chg="mod">
          <ac:chgData name="Hamlet Markarian" userId="4926d2b407f31d77" providerId="LiveId" clId="{1A634700-36B3-4455-A058-5071D9319E52}" dt="2020-05-19T23:29:02.826" v="2632"/>
          <ac:spMkLst>
            <pc:docMk/>
            <pc:sldMk cId="806235126" sldId="742"/>
            <ac:spMk id="2" creationId="{00000000-0000-0000-0000-000000000000}"/>
          </ac:spMkLst>
        </pc:spChg>
        <pc:spChg chg="mod">
          <ac:chgData name="Hamlet Markarian" userId="4926d2b407f31d77" providerId="LiveId" clId="{1A634700-36B3-4455-A058-5071D9319E52}" dt="2020-05-19T23:29:02.826" v="2632"/>
          <ac:spMkLst>
            <pc:docMk/>
            <pc:sldMk cId="806235126" sldId="742"/>
            <ac:spMk id="3" creationId="{00000000-0000-0000-0000-000000000000}"/>
          </ac:spMkLst>
        </pc:spChg>
        <pc:spChg chg="mod">
          <ac:chgData name="Hamlet Markarian" userId="4926d2b407f31d77" providerId="LiveId" clId="{1A634700-36B3-4455-A058-5071D9319E52}" dt="2020-05-19T23:29:02.826" v="2632"/>
          <ac:spMkLst>
            <pc:docMk/>
            <pc:sldMk cId="806235126" sldId="742"/>
            <ac:spMk id="4" creationId="{00000000-0000-0000-0000-000000000000}"/>
          </ac:spMkLst>
        </pc:spChg>
      </pc:sldChg>
      <pc:sldChg chg="modSp">
        <pc:chgData name="Hamlet Markarian" userId="4926d2b407f31d77" providerId="LiveId" clId="{1A634700-36B3-4455-A058-5071D9319E52}" dt="2020-05-19T23:29:02.826" v="2632"/>
        <pc:sldMkLst>
          <pc:docMk/>
          <pc:sldMk cId="2592776296" sldId="744"/>
        </pc:sldMkLst>
        <pc:spChg chg="mod">
          <ac:chgData name="Hamlet Markarian" userId="4926d2b407f31d77" providerId="LiveId" clId="{1A634700-36B3-4455-A058-5071D9319E52}" dt="2020-05-19T23:29:02.826" v="2632"/>
          <ac:spMkLst>
            <pc:docMk/>
            <pc:sldMk cId="2592776296" sldId="744"/>
            <ac:spMk id="2" creationId="{00000000-0000-0000-0000-000000000000}"/>
          </ac:spMkLst>
        </pc:spChg>
        <pc:spChg chg="mod">
          <ac:chgData name="Hamlet Markarian" userId="4926d2b407f31d77" providerId="LiveId" clId="{1A634700-36B3-4455-A058-5071D9319E52}" dt="2020-05-19T23:29:02.826" v="2632"/>
          <ac:spMkLst>
            <pc:docMk/>
            <pc:sldMk cId="2592776296" sldId="744"/>
            <ac:spMk id="4" creationId="{00000000-0000-0000-0000-000000000000}"/>
          </ac:spMkLst>
        </pc:spChg>
      </pc:sldChg>
      <pc:sldChg chg="modSp">
        <pc:chgData name="Hamlet Markarian" userId="4926d2b407f31d77" providerId="LiveId" clId="{1A634700-36B3-4455-A058-5071D9319E52}" dt="2020-05-19T23:29:02.826" v="2632"/>
        <pc:sldMkLst>
          <pc:docMk/>
          <pc:sldMk cId="948501878" sldId="746"/>
        </pc:sldMkLst>
        <pc:spChg chg="mod">
          <ac:chgData name="Hamlet Markarian" userId="4926d2b407f31d77" providerId="LiveId" clId="{1A634700-36B3-4455-A058-5071D9319E52}" dt="2020-05-19T23:29:02.826" v="2632"/>
          <ac:spMkLst>
            <pc:docMk/>
            <pc:sldMk cId="948501878" sldId="746"/>
            <ac:spMk id="2" creationId="{00000000-0000-0000-0000-000000000000}"/>
          </ac:spMkLst>
        </pc:spChg>
        <pc:spChg chg="mod">
          <ac:chgData name="Hamlet Markarian" userId="4926d2b407f31d77" providerId="LiveId" clId="{1A634700-36B3-4455-A058-5071D9319E52}" dt="2020-05-19T23:29:02.826" v="2632"/>
          <ac:spMkLst>
            <pc:docMk/>
            <pc:sldMk cId="948501878" sldId="746"/>
            <ac:spMk id="3" creationId="{00000000-0000-0000-0000-000000000000}"/>
          </ac:spMkLst>
        </pc:spChg>
        <pc:spChg chg="mod">
          <ac:chgData name="Hamlet Markarian" userId="4926d2b407f31d77" providerId="LiveId" clId="{1A634700-36B3-4455-A058-5071D9319E52}" dt="2020-05-19T23:29:02.826" v="2632"/>
          <ac:spMkLst>
            <pc:docMk/>
            <pc:sldMk cId="948501878" sldId="746"/>
            <ac:spMk id="4" creationId="{00000000-0000-0000-0000-000000000000}"/>
          </ac:spMkLst>
        </pc:spChg>
      </pc:sldChg>
      <pc:sldChg chg="modSp">
        <pc:chgData name="Hamlet Markarian" userId="4926d2b407f31d77" providerId="LiveId" clId="{1A634700-36B3-4455-A058-5071D9319E52}" dt="2020-05-19T23:29:02.826" v="2632"/>
        <pc:sldMkLst>
          <pc:docMk/>
          <pc:sldMk cId="4224039799" sldId="748"/>
        </pc:sldMkLst>
        <pc:spChg chg="mod">
          <ac:chgData name="Hamlet Markarian" userId="4926d2b407f31d77" providerId="LiveId" clId="{1A634700-36B3-4455-A058-5071D9319E52}" dt="2020-05-19T23:29:02.826" v="2632"/>
          <ac:spMkLst>
            <pc:docMk/>
            <pc:sldMk cId="4224039799" sldId="748"/>
            <ac:spMk id="2" creationId="{00000000-0000-0000-0000-000000000000}"/>
          </ac:spMkLst>
        </pc:spChg>
      </pc:sldChg>
      <pc:sldChg chg="modSp">
        <pc:chgData name="Hamlet Markarian" userId="4926d2b407f31d77" providerId="LiveId" clId="{1A634700-36B3-4455-A058-5071D9319E52}" dt="2020-05-19T23:29:02.826" v="2632"/>
        <pc:sldMkLst>
          <pc:docMk/>
          <pc:sldMk cId="3289935593" sldId="750"/>
        </pc:sldMkLst>
        <pc:spChg chg="mod">
          <ac:chgData name="Hamlet Markarian" userId="4926d2b407f31d77" providerId="LiveId" clId="{1A634700-36B3-4455-A058-5071D9319E52}" dt="2020-05-19T23:29:02.826" v="2632"/>
          <ac:spMkLst>
            <pc:docMk/>
            <pc:sldMk cId="3289935593" sldId="750"/>
            <ac:spMk id="9" creationId="{00000000-0000-0000-0000-000000000000}"/>
          </ac:spMkLst>
        </pc:spChg>
        <pc:spChg chg="mod">
          <ac:chgData name="Hamlet Markarian" userId="4926d2b407f31d77" providerId="LiveId" clId="{1A634700-36B3-4455-A058-5071D9319E52}" dt="2020-05-19T23:29:02.826" v="2632"/>
          <ac:spMkLst>
            <pc:docMk/>
            <pc:sldMk cId="3289935593" sldId="750"/>
            <ac:spMk id="10" creationId="{00000000-0000-0000-0000-000000000000}"/>
          </ac:spMkLst>
        </pc:spChg>
      </pc:sldChg>
      <pc:sldChg chg="modSp">
        <pc:chgData name="Hamlet Markarian" userId="4926d2b407f31d77" providerId="LiveId" clId="{1A634700-36B3-4455-A058-5071D9319E52}" dt="2020-05-19T23:29:02.826" v="2632"/>
        <pc:sldMkLst>
          <pc:docMk/>
          <pc:sldMk cId="69578575" sldId="752"/>
        </pc:sldMkLst>
        <pc:spChg chg="mod">
          <ac:chgData name="Hamlet Markarian" userId="4926d2b407f31d77" providerId="LiveId" clId="{1A634700-36B3-4455-A058-5071D9319E52}" dt="2020-05-19T23:29:02.826" v="2632"/>
          <ac:spMkLst>
            <pc:docMk/>
            <pc:sldMk cId="69578575" sldId="752"/>
            <ac:spMk id="9" creationId="{00000000-0000-0000-0000-000000000000}"/>
          </ac:spMkLst>
        </pc:spChg>
        <pc:spChg chg="mod">
          <ac:chgData name="Hamlet Markarian" userId="4926d2b407f31d77" providerId="LiveId" clId="{1A634700-36B3-4455-A058-5071D9319E52}" dt="2020-05-19T23:29:02.826" v="2632"/>
          <ac:spMkLst>
            <pc:docMk/>
            <pc:sldMk cId="69578575" sldId="752"/>
            <ac:spMk id="10" creationId="{00000000-0000-0000-0000-000000000000}"/>
          </ac:spMkLst>
        </pc:spChg>
      </pc:sldChg>
      <pc:sldChg chg="modSp">
        <pc:chgData name="Hamlet Markarian" userId="4926d2b407f31d77" providerId="LiveId" clId="{1A634700-36B3-4455-A058-5071D9319E52}" dt="2020-05-19T23:29:02.826" v="2632"/>
        <pc:sldMkLst>
          <pc:docMk/>
          <pc:sldMk cId="2293318662" sldId="754"/>
        </pc:sldMkLst>
        <pc:spChg chg="mod">
          <ac:chgData name="Hamlet Markarian" userId="4926d2b407f31d77" providerId="LiveId" clId="{1A634700-36B3-4455-A058-5071D9319E52}" dt="2020-05-19T23:29:02.826" v="2632"/>
          <ac:spMkLst>
            <pc:docMk/>
            <pc:sldMk cId="2293318662" sldId="754"/>
            <ac:spMk id="2" creationId="{00000000-0000-0000-0000-000000000000}"/>
          </ac:spMkLst>
        </pc:spChg>
        <pc:spChg chg="mod">
          <ac:chgData name="Hamlet Markarian" userId="4926d2b407f31d77" providerId="LiveId" clId="{1A634700-36B3-4455-A058-5071D9319E52}" dt="2020-05-19T23:29:02.826" v="2632"/>
          <ac:spMkLst>
            <pc:docMk/>
            <pc:sldMk cId="2293318662" sldId="754"/>
            <ac:spMk id="3" creationId="{00000000-0000-0000-0000-000000000000}"/>
          </ac:spMkLst>
        </pc:spChg>
      </pc:sldChg>
      <pc:sldChg chg="modSp">
        <pc:chgData name="Hamlet Markarian" userId="4926d2b407f31d77" providerId="LiveId" clId="{1A634700-36B3-4455-A058-5071D9319E52}" dt="2020-05-19T23:29:02.826" v="2632"/>
        <pc:sldMkLst>
          <pc:docMk/>
          <pc:sldMk cId="934499264" sldId="756"/>
        </pc:sldMkLst>
        <pc:spChg chg="mod">
          <ac:chgData name="Hamlet Markarian" userId="4926d2b407f31d77" providerId="LiveId" clId="{1A634700-36B3-4455-A058-5071D9319E52}" dt="2020-05-19T23:29:02.826" v="2632"/>
          <ac:spMkLst>
            <pc:docMk/>
            <pc:sldMk cId="934499264" sldId="756"/>
            <ac:spMk id="2" creationId="{00000000-0000-0000-0000-000000000000}"/>
          </ac:spMkLst>
        </pc:spChg>
        <pc:spChg chg="mod">
          <ac:chgData name="Hamlet Markarian" userId="4926d2b407f31d77" providerId="LiveId" clId="{1A634700-36B3-4455-A058-5071D9319E52}" dt="2020-05-19T23:29:02.826" v="2632"/>
          <ac:spMkLst>
            <pc:docMk/>
            <pc:sldMk cId="934499264" sldId="756"/>
            <ac:spMk id="3" creationId="{00000000-0000-0000-0000-000000000000}"/>
          </ac:spMkLst>
        </pc:spChg>
      </pc:sldChg>
      <pc:sldChg chg="modSp">
        <pc:chgData name="Hamlet Markarian" userId="4926d2b407f31d77" providerId="LiveId" clId="{1A634700-36B3-4455-A058-5071D9319E52}" dt="2020-05-19T23:29:02.826" v="2632"/>
        <pc:sldMkLst>
          <pc:docMk/>
          <pc:sldMk cId="768465818" sldId="760"/>
        </pc:sldMkLst>
        <pc:spChg chg="mod">
          <ac:chgData name="Hamlet Markarian" userId="4926d2b407f31d77" providerId="LiveId" clId="{1A634700-36B3-4455-A058-5071D9319E52}" dt="2020-05-19T23:29:02.826" v="2632"/>
          <ac:spMkLst>
            <pc:docMk/>
            <pc:sldMk cId="768465818" sldId="760"/>
            <ac:spMk id="2" creationId="{00000000-0000-0000-0000-000000000000}"/>
          </ac:spMkLst>
        </pc:spChg>
        <pc:spChg chg="mod">
          <ac:chgData name="Hamlet Markarian" userId="4926d2b407f31d77" providerId="LiveId" clId="{1A634700-36B3-4455-A058-5071D9319E52}" dt="2020-05-19T23:29:02.826" v="2632"/>
          <ac:spMkLst>
            <pc:docMk/>
            <pc:sldMk cId="768465818" sldId="760"/>
            <ac:spMk id="3" creationId="{00000000-0000-0000-0000-000000000000}"/>
          </ac:spMkLst>
        </pc:spChg>
      </pc:sldChg>
      <pc:sldChg chg="modSp">
        <pc:chgData name="Hamlet Markarian" userId="4926d2b407f31d77" providerId="LiveId" clId="{1A634700-36B3-4455-A058-5071D9319E52}" dt="2020-05-19T23:29:02.826" v="2632"/>
        <pc:sldMkLst>
          <pc:docMk/>
          <pc:sldMk cId="4120973328" sldId="762"/>
        </pc:sldMkLst>
        <pc:spChg chg="mod">
          <ac:chgData name="Hamlet Markarian" userId="4926d2b407f31d77" providerId="LiveId" clId="{1A634700-36B3-4455-A058-5071D9319E52}" dt="2020-05-19T23:29:02.826" v="2632"/>
          <ac:spMkLst>
            <pc:docMk/>
            <pc:sldMk cId="4120973328" sldId="762"/>
            <ac:spMk id="2" creationId="{00000000-0000-0000-0000-000000000000}"/>
          </ac:spMkLst>
        </pc:spChg>
        <pc:spChg chg="mod">
          <ac:chgData name="Hamlet Markarian" userId="4926d2b407f31d77" providerId="LiveId" clId="{1A634700-36B3-4455-A058-5071D9319E52}" dt="2020-05-19T23:29:02.826" v="2632"/>
          <ac:spMkLst>
            <pc:docMk/>
            <pc:sldMk cId="4120973328" sldId="762"/>
            <ac:spMk id="3" creationId="{00000000-0000-0000-0000-000000000000}"/>
          </ac:spMkLst>
        </pc:spChg>
      </pc:sldChg>
      <pc:sldChg chg="modSp">
        <pc:chgData name="Hamlet Markarian" userId="4926d2b407f31d77" providerId="LiveId" clId="{1A634700-36B3-4455-A058-5071D9319E52}" dt="2020-05-19T23:29:02.826" v="2632"/>
        <pc:sldMkLst>
          <pc:docMk/>
          <pc:sldMk cId="3811423023" sldId="764"/>
        </pc:sldMkLst>
        <pc:spChg chg="mod">
          <ac:chgData name="Hamlet Markarian" userId="4926d2b407f31d77" providerId="LiveId" clId="{1A634700-36B3-4455-A058-5071D9319E52}" dt="2020-05-19T23:29:02.826" v="2632"/>
          <ac:spMkLst>
            <pc:docMk/>
            <pc:sldMk cId="3811423023" sldId="764"/>
            <ac:spMk id="2" creationId="{00000000-0000-0000-0000-000000000000}"/>
          </ac:spMkLst>
        </pc:spChg>
        <pc:spChg chg="mod">
          <ac:chgData name="Hamlet Markarian" userId="4926d2b407f31d77" providerId="LiveId" clId="{1A634700-36B3-4455-A058-5071D9319E52}" dt="2020-05-19T23:29:02.826" v="2632"/>
          <ac:spMkLst>
            <pc:docMk/>
            <pc:sldMk cId="3811423023" sldId="764"/>
            <ac:spMk id="3" creationId="{00000000-0000-0000-0000-000000000000}"/>
          </ac:spMkLst>
        </pc:spChg>
      </pc:sldChg>
      <pc:sldChg chg="modSp">
        <pc:chgData name="Hamlet Markarian" userId="4926d2b407f31d77" providerId="LiveId" clId="{1A634700-36B3-4455-A058-5071D9319E52}" dt="2020-05-19T23:29:02.826" v="2632"/>
        <pc:sldMkLst>
          <pc:docMk/>
          <pc:sldMk cId="3207257844" sldId="766"/>
        </pc:sldMkLst>
        <pc:spChg chg="mod">
          <ac:chgData name="Hamlet Markarian" userId="4926d2b407f31d77" providerId="LiveId" clId="{1A634700-36B3-4455-A058-5071D9319E52}" dt="2020-05-19T23:29:02.826" v="2632"/>
          <ac:spMkLst>
            <pc:docMk/>
            <pc:sldMk cId="3207257844" sldId="766"/>
            <ac:spMk id="2" creationId="{00000000-0000-0000-0000-000000000000}"/>
          </ac:spMkLst>
        </pc:spChg>
      </pc:sldChg>
      <pc:sldChg chg="modSp">
        <pc:chgData name="Hamlet Markarian" userId="4926d2b407f31d77" providerId="LiveId" clId="{1A634700-36B3-4455-A058-5071D9319E52}" dt="2020-05-19T23:29:02.826" v="2632"/>
        <pc:sldMkLst>
          <pc:docMk/>
          <pc:sldMk cId="2717176603" sldId="768"/>
        </pc:sldMkLst>
        <pc:spChg chg="mod">
          <ac:chgData name="Hamlet Markarian" userId="4926d2b407f31d77" providerId="LiveId" clId="{1A634700-36B3-4455-A058-5071D9319E52}" dt="2020-05-19T23:29:02.826" v="2632"/>
          <ac:spMkLst>
            <pc:docMk/>
            <pc:sldMk cId="2717176603" sldId="768"/>
            <ac:spMk id="2" creationId="{00000000-0000-0000-0000-000000000000}"/>
          </ac:spMkLst>
        </pc:spChg>
        <pc:spChg chg="mod">
          <ac:chgData name="Hamlet Markarian" userId="4926d2b407f31d77" providerId="LiveId" clId="{1A634700-36B3-4455-A058-5071D9319E52}" dt="2020-05-19T23:29:02.826" v="2632"/>
          <ac:spMkLst>
            <pc:docMk/>
            <pc:sldMk cId="2717176603" sldId="768"/>
            <ac:spMk id="3" creationId="{00000000-0000-0000-0000-000000000000}"/>
          </ac:spMkLst>
        </pc:spChg>
      </pc:sldChg>
      <pc:sldChg chg="modSp">
        <pc:chgData name="Hamlet Markarian" userId="4926d2b407f31d77" providerId="LiveId" clId="{1A634700-36B3-4455-A058-5071D9319E52}" dt="2020-05-19T23:29:02.826" v="2632"/>
        <pc:sldMkLst>
          <pc:docMk/>
          <pc:sldMk cId="470694051" sldId="770"/>
        </pc:sldMkLst>
        <pc:spChg chg="mod">
          <ac:chgData name="Hamlet Markarian" userId="4926d2b407f31d77" providerId="LiveId" clId="{1A634700-36B3-4455-A058-5071D9319E52}" dt="2020-05-19T23:29:02.826" v="2632"/>
          <ac:spMkLst>
            <pc:docMk/>
            <pc:sldMk cId="470694051" sldId="770"/>
            <ac:spMk id="2" creationId="{00000000-0000-0000-0000-000000000000}"/>
          </ac:spMkLst>
        </pc:spChg>
        <pc:spChg chg="mod">
          <ac:chgData name="Hamlet Markarian" userId="4926d2b407f31d77" providerId="LiveId" clId="{1A634700-36B3-4455-A058-5071D9319E52}" dt="2020-05-19T23:29:02.826" v="2632"/>
          <ac:spMkLst>
            <pc:docMk/>
            <pc:sldMk cId="470694051" sldId="770"/>
            <ac:spMk id="3" creationId="{00000000-0000-0000-0000-000000000000}"/>
          </ac:spMkLst>
        </pc:spChg>
      </pc:sldChg>
      <pc:sldChg chg="modSp">
        <pc:chgData name="Hamlet Markarian" userId="4926d2b407f31d77" providerId="LiveId" clId="{1A634700-36B3-4455-A058-5071D9319E52}" dt="2020-05-19T23:29:02.826" v="2632"/>
        <pc:sldMkLst>
          <pc:docMk/>
          <pc:sldMk cId="3837600117" sldId="784"/>
        </pc:sldMkLst>
        <pc:spChg chg="mod">
          <ac:chgData name="Hamlet Markarian" userId="4926d2b407f31d77" providerId="LiveId" clId="{1A634700-36B3-4455-A058-5071D9319E52}" dt="2020-05-19T23:29:02.826" v="2632"/>
          <ac:spMkLst>
            <pc:docMk/>
            <pc:sldMk cId="3837600117" sldId="784"/>
            <ac:spMk id="2" creationId="{00000000-0000-0000-0000-000000000000}"/>
          </ac:spMkLst>
        </pc:spChg>
        <pc:spChg chg="mod">
          <ac:chgData name="Hamlet Markarian" userId="4926d2b407f31d77" providerId="LiveId" clId="{1A634700-36B3-4455-A058-5071D9319E52}" dt="2020-05-19T23:29:02.826" v="2632"/>
          <ac:spMkLst>
            <pc:docMk/>
            <pc:sldMk cId="3837600117" sldId="784"/>
            <ac:spMk id="4" creationId="{00000000-0000-0000-0000-000000000000}"/>
          </ac:spMkLst>
        </pc:spChg>
      </pc:sldChg>
      <pc:sldChg chg="modSp">
        <pc:chgData name="Hamlet Markarian" userId="4926d2b407f31d77" providerId="LiveId" clId="{1A634700-36B3-4455-A058-5071D9319E52}" dt="2020-05-19T23:29:02.826" v="2632"/>
        <pc:sldMkLst>
          <pc:docMk/>
          <pc:sldMk cId="2762693821" sldId="786"/>
        </pc:sldMkLst>
        <pc:spChg chg="mod">
          <ac:chgData name="Hamlet Markarian" userId="4926d2b407f31d77" providerId="LiveId" clId="{1A634700-36B3-4455-A058-5071D9319E52}" dt="2020-05-19T23:29:02.826" v="2632"/>
          <ac:spMkLst>
            <pc:docMk/>
            <pc:sldMk cId="2762693821" sldId="786"/>
            <ac:spMk id="7" creationId="{00000000-0000-0000-0000-000000000000}"/>
          </ac:spMkLst>
        </pc:spChg>
      </pc:sldChg>
      <pc:sldChg chg="modSp">
        <pc:chgData name="Hamlet Markarian" userId="4926d2b407f31d77" providerId="LiveId" clId="{1A634700-36B3-4455-A058-5071D9319E52}" dt="2020-05-19T23:29:02.826" v="2632"/>
        <pc:sldMkLst>
          <pc:docMk/>
          <pc:sldMk cId="2306680663" sldId="805"/>
        </pc:sldMkLst>
        <pc:spChg chg="mod">
          <ac:chgData name="Hamlet Markarian" userId="4926d2b407f31d77" providerId="LiveId" clId="{1A634700-36B3-4455-A058-5071D9319E52}" dt="2020-05-19T23:29:02.826" v="2632"/>
          <ac:spMkLst>
            <pc:docMk/>
            <pc:sldMk cId="2306680663" sldId="805"/>
            <ac:spMk id="2" creationId="{00000000-0000-0000-0000-000000000000}"/>
          </ac:spMkLst>
        </pc:spChg>
      </pc:sldChg>
      <pc:sldChg chg="modSp">
        <pc:chgData name="Hamlet Markarian" userId="4926d2b407f31d77" providerId="LiveId" clId="{1A634700-36B3-4455-A058-5071D9319E52}" dt="2020-05-19T23:29:02.826" v="2632"/>
        <pc:sldMkLst>
          <pc:docMk/>
          <pc:sldMk cId="3874913754" sldId="806"/>
        </pc:sldMkLst>
        <pc:spChg chg="mod">
          <ac:chgData name="Hamlet Markarian" userId="4926d2b407f31d77" providerId="LiveId" clId="{1A634700-36B3-4455-A058-5071D9319E52}" dt="2020-05-19T23:29:02.826" v="2632"/>
          <ac:spMkLst>
            <pc:docMk/>
            <pc:sldMk cId="3874913754" sldId="806"/>
            <ac:spMk id="2" creationId="{00000000-0000-0000-0000-000000000000}"/>
          </ac:spMkLst>
        </pc:spChg>
      </pc:sldChg>
      <pc:sldChg chg="modSp">
        <pc:chgData name="Hamlet Markarian" userId="4926d2b407f31d77" providerId="LiveId" clId="{1A634700-36B3-4455-A058-5071D9319E52}" dt="2020-05-19T23:29:02.826" v="2632"/>
        <pc:sldMkLst>
          <pc:docMk/>
          <pc:sldMk cId="2356690522" sldId="807"/>
        </pc:sldMkLst>
        <pc:spChg chg="mod">
          <ac:chgData name="Hamlet Markarian" userId="4926d2b407f31d77" providerId="LiveId" clId="{1A634700-36B3-4455-A058-5071D9319E52}" dt="2020-05-19T23:29:02.826" v="2632"/>
          <ac:spMkLst>
            <pc:docMk/>
            <pc:sldMk cId="2356690522" sldId="807"/>
            <ac:spMk id="2" creationId="{00000000-0000-0000-0000-000000000000}"/>
          </ac:spMkLst>
        </pc:spChg>
      </pc:sldChg>
      <pc:sldChg chg="modSp">
        <pc:chgData name="Hamlet Markarian" userId="4926d2b407f31d77" providerId="LiveId" clId="{1A634700-36B3-4455-A058-5071D9319E52}" dt="2020-05-19T23:29:02.826" v="2632"/>
        <pc:sldMkLst>
          <pc:docMk/>
          <pc:sldMk cId="4256727474" sldId="808"/>
        </pc:sldMkLst>
        <pc:spChg chg="mod">
          <ac:chgData name="Hamlet Markarian" userId="4926d2b407f31d77" providerId="LiveId" clId="{1A634700-36B3-4455-A058-5071D9319E52}" dt="2020-05-19T23:29:02.826" v="2632"/>
          <ac:spMkLst>
            <pc:docMk/>
            <pc:sldMk cId="4256727474" sldId="808"/>
            <ac:spMk id="2" creationId="{00000000-0000-0000-0000-000000000000}"/>
          </ac:spMkLst>
        </pc:spChg>
      </pc:sldChg>
      <pc:sldChg chg="modSp">
        <pc:chgData name="Hamlet Markarian" userId="4926d2b407f31d77" providerId="LiveId" clId="{1A634700-36B3-4455-A058-5071D9319E52}" dt="2020-05-19T23:29:02.826" v="2632"/>
        <pc:sldMkLst>
          <pc:docMk/>
          <pc:sldMk cId="2646791464" sldId="809"/>
        </pc:sldMkLst>
        <pc:spChg chg="mod">
          <ac:chgData name="Hamlet Markarian" userId="4926d2b407f31d77" providerId="LiveId" clId="{1A634700-36B3-4455-A058-5071D9319E52}" dt="2020-05-19T23:29:02.826" v="2632"/>
          <ac:spMkLst>
            <pc:docMk/>
            <pc:sldMk cId="2646791464" sldId="809"/>
            <ac:spMk id="2" creationId="{00000000-0000-0000-0000-000000000000}"/>
          </ac:spMkLst>
        </pc:spChg>
      </pc:sldChg>
      <pc:sldChg chg="modSp">
        <pc:chgData name="Hamlet Markarian" userId="4926d2b407f31d77" providerId="LiveId" clId="{1A634700-36B3-4455-A058-5071D9319E52}" dt="2020-05-19T23:29:02.826" v="2632"/>
        <pc:sldMkLst>
          <pc:docMk/>
          <pc:sldMk cId="3611745421" sldId="815"/>
        </pc:sldMkLst>
        <pc:spChg chg="mod">
          <ac:chgData name="Hamlet Markarian" userId="4926d2b407f31d77" providerId="LiveId" clId="{1A634700-36B3-4455-A058-5071D9319E52}" dt="2020-05-19T23:29:02.826" v="2632"/>
          <ac:spMkLst>
            <pc:docMk/>
            <pc:sldMk cId="3611745421" sldId="815"/>
            <ac:spMk id="12" creationId="{00000000-0000-0000-0000-000000000000}"/>
          </ac:spMkLst>
        </pc:spChg>
      </pc:sldChg>
      <pc:sldChg chg="modSp">
        <pc:chgData name="Hamlet Markarian" userId="4926d2b407f31d77" providerId="LiveId" clId="{1A634700-36B3-4455-A058-5071D9319E52}" dt="2020-05-19T23:29:02.826" v="2632"/>
        <pc:sldMkLst>
          <pc:docMk/>
          <pc:sldMk cId="351926900" sldId="816"/>
        </pc:sldMkLst>
        <pc:spChg chg="mod">
          <ac:chgData name="Hamlet Markarian" userId="4926d2b407f31d77" providerId="LiveId" clId="{1A634700-36B3-4455-A058-5071D9319E52}" dt="2020-05-19T23:29:02.826" v="2632"/>
          <ac:spMkLst>
            <pc:docMk/>
            <pc:sldMk cId="351926900" sldId="816"/>
            <ac:spMk id="33" creationId="{00000000-0000-0000-0000-000000000000}"/>
          </ac:spMkLst>
        </pc:spChg>
      </pc:sldChg>
      <pc:sldChg chg="modSp">
        <pc:chgData name="Hamlet Markarian" userId="4926d2b407f31d77" providerId="LiveId" clId="{1A634700-36B3-4455-A058-5071D9319E52}" dt="2020-05-19T23:29:02.826" v="2632"/>
        <pc:sldMkLst>
          <pc:docMk/>
          <pc:sldMk cId="1242337946" sldId="817"/>
        </pc:sldMkLst>
        <pc:spChg chg="mod">
          <ac:chgData name="Hamlet Markarian" userId="4926d2b407f31d77" providerId="LiveId" clId="{1A634700-36B3-4455-A058-5071D9319E52}" dt="2020-05-19T23:29:02.826" v="2632"/>
          <ac:spMkLst>
            <pc:docMk/>
            <pc:sldMk cId="1242337946" sldId="817"/>
            <ac:spMk id="16" creationId="{00000000-0000-0000-0000-000000000000}"/>
          </ac:spMkLst>
        </pc:spChg>
      </pc:sldChg>
      <pc:sldChg chg="modSp">
        <pc:chgData name="Hamlet Markarian" userId="4926d2b407f31d77" providerId="LiveId" clId="{1A634700-36B3-4455-A058-5071D9319E52}" dt="2020-05-19T23:29:02.826" v="2632"/>
        <pc:sldMkLst>
          <pc:docMk/>
          <pc:sldMk cId="292913322" sldId="818"/>
        </pc:sldMkLst>
        <pc:spChg chg="mod">
          <ac:chgData name="Hamlet Markarian" userId="4926d2b407f31d77" providerId="LiveId" clId="{1A634700-36B3-4455-A058-5071D9319E52}" dt="2020-05-19T23:29:02.826" v="2632"/>
          <ac:spMkLst>
            <pc:docMk/>
            <pc:sldMk cId="292913322" sldId="818"/>
            <ac:spMk id="25" creationId="{00000000-0000-0000-0000-000000000000}"/>
          </ac:spMkLst>
        </pc:spChg>
      </pc:sldChg>
      <pc:sldChg chg="modSp">
        <pc:chgData name="Hamlet Markarian" userId="4926d2b407f31d77" providerId="LiveId" clId="{1A634700-36B3-4455-A058-5071D9319E52}" dt="2020-05-19T23:29:02.826" v="2632"/>
        <pc:sldMkLst>
          <pc:docMk/>
          <pc:sldMk cId="3183616967" sldId="819"/>
        </pc:sldMkLst>
        <pc:spChg chg="mod">
          <ac:chgData name="Hamlet Markarian" userId="4926d2b407f31d77" providerId="LiveId" clId="{1A634700-36B3-4455-A058-5071D9319E52}" dt="2020-05-19T23:29:02.826" v="2632"/>
          <ac:spMkLst>
            <pc:docMk/>
            <pc:sldMk cId="3183616967" sldId="819"/>
            <ac:spMk id="2" creationId="{00000000-0000-0000-0000-000000000000}"/>
          </ac:spMkLst>
        </pc:spChg>
        <pc:spChg chg="mod">
          <ac:chgData name="Hamlet Markarian" userId="4926d2b407f31d77" providerId="LiveId" clId="{1A634700-36B3-4455-A058-5071D9319E52}" dt="2020-05-19T23:29:02.826" v="2632"/>
          <ac:spMkLst>
            <pc:docMk/>
            <pc:sldMk cId="3183616967" sldId="819"/>
            <ac:spMk id="174" creationId="{00000000-0000-0000-0000-000000000000}"/>
          </ac:spMkLst>
        </pc:spChg>
      </pc:sldChg>
      <pc:sldChg chg="modSp">
        <pc:chgData name="Hamlet Markarian" userId="4926d2b407f31d77" providerId="LiveId" clId="{1A634700-36B3-4455-A058-5071D9319E52}" dt="2020-05-19T23:29:02.826" v="2632"/>
        <pc:sldMkLst>
          <pc:docMk/>
          <pc:sldMk cId="25603348" sldId="820"/>
        </pc:sldMkLst>
        <pc:spChg chg="mod">
          <ac:chgData name="Hamlet Markarian" userId="4926d2b407f31d77" providerId="LiveId" clId="{1A634700-36B3-4455-A058-5071D9319E52}" dt="2020-05-19T23:29:02.826" v="2632"/>
          <ac:spMkLst>
            <pc:docMk/>
            <pc:sldMk cId="25603348" sldId="820"/>
            <ac:spMk id="2" creationId="{00000000-0000-0000-0000-000000000000}"/>
          </ac:spMkLst>
        </pc:spChg>
        <pc:spChg chg="mod">
          <ac:chgData name="Hamlet Markarian" userId="4926d2b407f31d77" providerId="LiveId" clId="{1A634700-36B3-4455-A058-5071D9319E52}" dt="2020-05-19T23:29:02.826" v="2632"/>
          <ac:spMkLst>
            <pc:docMk/>
            <pc:sldMk cId="25603348" sldId="820"/>
            <ac:spMk id="3" creationId="{00000000-0000-0000-0000-000000000000}"/>
          </ac:spMkLst>
        </pc:spChg>
      </pc:sldChg>
      <pc:sldChg chg="modSp">
        <pc:chgData name="Hamlet Markarian" userId="4926d2b407f31d77" providerId="LiveId" clId="{1A634700-36B3-4455-A058-5071D9319E52}" dt="2020-05-19T23:29:02.826" v="2632"/>
        <pc:sldMkLst>
          <pc:docMk/>
          <pc:sldMk cId="3302294877" sldId="822"/>
        </pc:sldMkLst>
        <pc:spChg chg="mod">
          <ac:chgData name="Hamlet Markarian" userId="4926d2b407f31d77" providerId="LiveId" clId="{1A634700-36B3-4455-A058-5071D9319E52}" dt="2020-05-19T23:29:02.826" v="2632"/>
          <ac:spMkLst>
            <pc:docMk/>
            <pc:sldMk cId="3302294877" sldId="822"/>
            <ac:spMk id="2" creationId="{00000000-0000-0000-0000-000000000000}"/>
          </ac:spMkLst>
        </pc:spChg>
        <pc:spChg chg="mod">
          <ac:chgData name="Hamlet Markarian" userId="4926d2b407f31d77" providerId="LiveId" clId="{1A634700-36B3-4455-A058-5071D9319E52}" dt="2020-05-19T23:29:02.826" v="2632"/>
          <ac:spMkLst>
            <pc:docMk/>
            <pc:sldMk cId="3302294877" sldId="822"/>
            <ac:spMk id="3" creationId="{00000000-0000-0000-0000-000000000000}"/>
          </ac:spMkLst>
        </pc:spChg>
      </pc:sldChg>
      <pc:sldChg chg="modSp">
        <pc:chgData name="Hamlet Markarian" userId="4926d2b407f31d77" providerId="LiveId" clId="{1A634700-36B3-4455-A058-5071D9319E52}" dt="2020-05-19T23:29:02.826" v="2632"/>
        <pc:sldMkLst>
          <pc:docMk/>
          <pc:sldMk cId="3017997886" sldId="823"/>
        </pc:sldMkLst>
        <pc:spChg chg="mod">
          <ac:chgData name="Hamlet Markarian" userId="4926d2b407f31d77" providerId="LiveId" clId="{1A634700-36B3-4455-A058-5071D9319E52}" dt="2020-05-19T23:29:02.826" v="2632"/>
          <ac:spMkLst>
            <pc:docMk/>
            <pc:sldMk cId="3017997886" sldId="823"/>
            <ac:spMk id="2" creationId="{00000000-0000-0000-0000-000000000000}"/>
          </ac:spMkLst>
        </pc:spChg>
        <pc:spChg chg="mod">
          <ac:chgData name="Hamlet Markarian" userId="4926d2b407f31d77" providerId="LiveId" clId="{1A634700-36B3-4455-A058-5071D9319E52}" dt="2020-05-19T23:29:02.826" v="2632"/>
          <ac:spMkLst>
            <pc:docMk/>
            <pc:sldMk cId="3017997886" sldId="823"/>
            <ac:spMk id="3" creationId="{00000000-0000-0000-0000-000000000000}"/>
          </ac:spMkLst>
        </pc:spChg>
      </pc:sldChg>
      <pc:sldChg chg="modSp">
        <pc:chgData name="Hamlet Markarian" userId="4926d2b407f31d77" providerId="LiveId" clId="{1A634700-36B3-4455-A058-5071D9319E52}" dt="2020-05-19T23:29:02.826" v="2632"/>
        <pc:sldMkLst>
          <pc:docMk/>
          <pc:sldMk cId="2227687328" sldId="824"/>
        </pc:sldMkLst>
        <pc:spChg chg="mod">
          <ac:chgData name="Hamlet Markarian" userId="4926d2b407f31d77" providerId="LiveId" clId="{1A634700-36B3-4455-A058-5071D9319E52}" dt="2020-05-19T23:29:02.826" v="2632"/>
          <ac:spMkLst>
            <pc:docMk/>
            <pc:sldMk cId="2227687328" sldId="824"/>
            <ac:spMk id="13" creationId="{00000000-0000-0000-0000-000000000000}"/>
          </ac:spMkLst>
        </pc:spChg>
      </pc:sldChg>
      <pc:sldChg chg="modSp">
        <pc:chgData name="Hamlet Markarian" userId="4926d2b407f31d77" providerId="LiveId" clId="{1A634700-36B3-4455-A058-5071D9319E52}" dt="2020-05-19T23:29:02.826" v="2632"/>
        <pc:sldMkLst>
          <pc:docMk/>
          <pc:sldMk cId="1001917390" sldId="825"/>
        </pc:sldMkLst>
        <pc:spChg chg="mod">
          <ac:chgData name="Hamlet Markarian" userId="4926d2b407f31d77" providerId="LiveId" clId="{1A634700-36B3-4455-A058-5071D9319E52}" dt="2020-05-19T23:29:02.826" v="2632"/>
          <ac:spMkLst>
            <pc:docMk/>
            <pc:sldMk cId="1001917390" sldId="825"/>
            <ac:spMk id="2" creationId="{00000000-0000-0000-0000-000000000000}"/>
          </ac:spMkLst>
        </pc:spChg>
        <pc:spChg chg="mod">
          <ac:chgData name="Hamlet Markarian" userId="4926d2b407f31d77" providerId="LiveId" clId="{1A634700-36B3-4455-A058-5071D9319E52}" dt="2020-05-19T23:29:02.826" v="2632"/>
          <ac:spMkLst>
            <pc:docMk/>
            <pc:sldMk cId="1001917390" sldId="825"/>
            <ac:spMk id="3" creationId="{00000000-0000-0000-0000-000000000000}"/>
          </ac:spMkLst>
        </pc:spChg>
      </pc:sldChg>
      <pc:sldChg chg="modSp">
        <pc:chgData name="Hamlet Markarian" userId="4926d2b407f31d77" providerId="LiveId" clId="{1A634700-36B3-4455-A058-5071D9319E52}" dt="2020-05-19T23:29:02.826" v="2632"/>
        <pc:sldMkLst>
          <pc:docMk/>
          <pc:sldMk cId="3320994926" sldId="826"/>
        </pc:sldMkLst>
        <pc:spChg chg="mod">
          <ac:chgData name="Hamlet Markarian" userId="4926d2b407f31d77" providerId="LiveId" clId="{1A634700-36B3-4455-A058-5071D9319E52}" dt="2020-05-19T23:29:02.826" v="2632"/>
          <ac:spMkLst>
            <pc:docMk/>
            <pc:sldMk cId="3320994926" sldId="826"/>
            <ac:spMk id="2" creationId="{00000000-0000-0000-0000-000000000000}"/>
          </ac:spMkLst>
        </pc:spChg>
        <pc:spChg chg="mod">
          <ac:chgData name="Hamlet Markarian" userId="4926d2b407f31d77" providerId="LiveId" clId="{1A634700-36B3-4455-A058-5071D9319E52}" dt="2020-05-19T23:29:02.826" v="2632"/>
          <ac:spMkLst>
            <pc:docMk/>
            <pc:sldMk cId="3320994926" sldId="826"/>
            <ac:spMk id="3" creationId="{00000000-0000-0000-0000-000000000000}"/>
          </ac:spMkLst>
        </pc:spChg>
      </pc:sldChg>
      <pc:sldChg chg="modSp">
        <pc:chgData name="Hamlet Markarian" userId="4926d2b407f31d77" providerId="LiveId" clId="{1A634700-36B3-4455-A058-5071D9319E52}" dt="2020-05-19T23:29:02.826" v="2632"/>
        <pc:sldMkLst>
          <pc:docMk/>
          <pc:sldMk cId="2053381982" sldId="827"/>
        </pc:sldMkLst>
        <pc:spChg chg="mod">
          <ac:chgData name="Hamlet Markarian" userId="4926d2b407f31d77" providerId="LiveId" clId="{1A634700-36B3-4455-A058-5071D9319E52}" dt="2020-05-19T23:29:02.826" v="2632"/>
          <ac:spMkLst>
            <pc:docMk/>
            <pc:sldMk cId="2053381982" sldId="827"/>
            <ac:spMk id="2" creationId="{00000000-0000-0000-0000-000000000000}"/>
          </ac:spMkLst>
        </pc:spChg>
        <pc:spChg chg="mod">
          <ac:chgData name="Hamlet Markarian" userId="4926d2b407f31d77" providerId="LiveId" clId="{1A634700-36B3-4455-A058-5071D9319E52}" dt="2020-05-19T23:29:02.826" v="2632"/>
          <ac:spMkLst>
            <pc:docMk/>
            <pc:sldMk cId="2053381982" sldId="827"/>
            <ac:spMk id="3" creationId="{00000000-0000-0000-0000-000000000000}"/>
          </ac:spMkLst>
        </pc:spChg>
      </pc:sldChg>
      <pc:sldChg chg="modSp">
        <pc:chgData name="Hamlet Markarian" userId="4926d2b407f31d77" providerId="LiveId" clId="{1A634700-36B3-4455-A058-5071D9319E52}" dt="2020-05-19T23:29:02.826" v="2632"/>
        <pc:sldMkLst>
          <pc:docMk/>
          <pc:sldMk cId="1837036676" sldId="828"/>
        </pc:sldMkLst>
        <pc:spChg chg="mod">
          <ac:chgData name="Hamlet Markarian" userId="4926d2b407f31d77" providerId="LiveId" clId="{1A634700-36B3-4455-A058-5071D9319E52}" dt="2020-05-19T23:29:02.826" v="2632"/>
          <ac:spMkLst>
            <pc:docMk/>
            <pc:sldMk cId="1837036676" sldId="828"/>
            <ac:spMk id="12" creationId="{00000000-0000-0000-0000-000000000000}"/>
          </ac:spMkLst>
        </pc:spChg>
      </pc:sldChg>
      <pc:sldChg chg="modSp">
        <pc:chgData name="Hamlet Markarian" userId="4926d2b407f31d77" providerId="LiveId" clId="{1A634700-36B3-4455-A058-5071D9319E52}" dt="2020-05-19T23:29:02.826" v="2632"/>
        <pc:sldMkLst>
          <pc:docMk/>
          <pc:sldMk cId="2823617030" sldId="829"/>
        </pc:sldMkLst>
        <pc:spChg chg="mod">
          <ac:chgData name="Hamlet Markarian" userId="4926d2b407f31d77" providerId="LiveId" clId="{1A634700-36B3-4455-A058-5071D9319E52}" dt="2020-05-19T23:29:02.826" v="2632"/>
          <ac:spMkLst>
            <pc:docMk/>
            <pc:sldMk cId="2823617030" sldId="829"/>
            <ac:spMk id="7" creationId="{00000000-0000-0000-0000-000000000000}"/>
          </ac:spMkLst>
        </pc:spChg>
      </pc:sldChg>
      <pc:sldChg chg="modSp">
        <pc:chgData name="Hamlet Markarian" userId="4926d2b407f31d77" providerId="LiveId" clId="{1A634700-36B3-4455-A058-5071D9319E52}" dt="2020-05-19T23:29:02.826" v="2632"/>
        <pc:sldMkLst>
          <pc:docMk/>
          <pc:sldMk cId="998645872" sldId="831"/>
        </pc:sldMkLst>
        <pc:spChg chg="mod">
          <ac:chgData name="Hamlet Markarian" userId="4926d2b407f31d77" providerId="LiveId" clId="{1A634700-36B3-4455-A058-5071D9319E52}" dt="2020-05-19T23:29:02.826" v="2632"/>
          <ac:spMkLst>
            <pc:docMk/>
            <pc:sldMk cId="998645872" sldId="831"/>
            <ac:spMk id="2" creationId="{00000000-0000-0000-0000-000000000000}"/>
          </ac:spMkLst>
        </pc:spChg>
      </pc:sldChg>
      <pc:sldChg chg="modSp">
        <pc:chgData name="Hamlet Markarian" userId="4926d2b407f31d77" providerId="LiveId" clId="{1A634700-36B3-4455-A058-5071D9319E52}" dt="2020-05-19T23:29:02.826" v="2632"/>
        <pc:sldMkLst>
          <pc:docMk/>
          <pc:sldMk cId="2559207080" sldId="835"/>
        </pc:sldMkLst>
        <pc:spChg chg="mod">
          <ac:chgData name="Hamlet Markarian" userId="4926d2b407f31d77" providerId="LiveId" clId="{1A634700-36B3-4455-A058-5071D9319E52}" dt="2020-05-19T23:29:02.826" v="2632"/>
          <ac:spMkLst>
            <pc:docMk/>
            <pc:sldMk cId="2559207080" sldId="835"/>
            <ac:spMk id="2" creationId="{00000000-0000-0000-0000-000000000000}"/>
          </ac:spMkLst>
        </pc:spChg>
      </pc:sldChg>
      <pc:sldChg chg="modSp">
        <pc:chgData name="Hamlet Markarian" userId="4926d2b407f31d77" providerId="LiveId" clId="{1A634700-36B3-4455-A058-5071D9319E52}" dt="2020-05-19T23:29:02.826" v="2632"/>
        <pc:sldMkLst>
          <pc:docMk/>
          <pc:sldMk cId="4102114901" sldId="836"/>
        </pc:sldMkLst>
        <pc:spChg chg="mod">
          <ac:chgData name="Hamlet Markarian" userId="4926d2b407f31d77" providerId="LiveId" clId="{1A634700-36B3-4455-A058-5071D9319E52}" dt="2020-05-19T23:29:02.826" v="2632"/>
          <ac:spMkLst>
            <pc:docMk/>
            <pc:sldMk cId="4102114901" sldId="836"/>
            <ac:spMk id="38" creationId="{00000000-0000-0000-0000-000000000000}"/>
          </ac:spMkLst>
        </pc:spChg>
        <pc:spChg chg="mod">
          <ac:chgData name="Hamlet Markarian" userId="4926d2b407f31d77" providerId="LiveId" clId="{1A634700-36B3-4455-A058-5071D9319E52}" dt="2020-05-19T23:29:02.826" v="2632"/>
          <ac:spMkLst>
            <pc:docMk/>
            <pc:sldMk cId="4102114901" sldId="836"/>
            <ac:spMk id="39" creationId="{00000000-0000-0000-0000-000000000000}"/>
          </ac:spMkLst>
        </pc:spChg>
      </pc:sldChg>
      <pc:sldChg chg="modSp">
        <pc:chgData name="Hamlet Markarian" userId="4926d2b407f31d77" providerId="LiveId" clId="{1A634700-36B3-4455-A058-5071D9319E52}" dt="2020-05-19T23:29:02.826" v="2632"/>
        <pc:sldMkLst>
          <pc:docMk/>
          <pc:sldMk cId="2205637750" sldId="837"/>
        </pc:sldMkLst>
        <pc:spChg chg="mod">
          <ac:chgData name="Hamlet Markarian" userId="4926d2b407f31d77" providerId="LiveId" clId="{1A634700-36B3-4455-A058-5071D9319E52}" dt="2020-05-19T23:29:02.826" v="2632"/>
          <ac:spMkLst>
            <pc:docMk/>
            <pc:sldMk cId="2205637750" sldId="837"/>
            <ac:spMk id="2" creationId="{00000000-0000-0000-0000-000000000000}"/>
          </ac:spMkLst>
        </pc:spChg>
        <pc:spChg chg="mod">
          <ac:chgData name="Hamlet Markarian" userId="4926d2b407f31d77" providerId="LiveId" clId="{1A634700-36B3-4455-A058-5071D9319E52}" dt="2020-05-19T23:29:02.826" v="2632"/>
          <ac:spMkLst>
            <pc:docMk/>
            <pc:sldMk cId="2205637750" sldId="837"/>
            <ac:spMk id="3" creationId="{00000000-0000-0000-0000-000000000000}"/>
          </ac:spMkLst>
        </pc:spChg>
      </pc:sldChg>
      <pc:sldChg chg="modSp">
        <pc:chgData name="Hamlet Markarian" userId="4926d2b407f31d77" providerId="LiveId" clId="{1A634700-36B3-4455-A058-5071D9319E52}" dt="2020-05-19T23:29:02.826" v="2632"/>
        <pc:sldMkLst>
          <pc:docMk/>
          <pc:sldMk cId="4092026967" sldId="838"/>
        </pc:sldMkLst>
        <pc:spChg chg="mod">
          <ac:chgData name="Hamlet Markarian" userId="4926d2b407f31d77" providerId="LiveId" clId="{1A634700-36B3-4455-A058-5071D9319E52}" dt="2020-05-19T23:29:02.826" v="2632"/>
          <ac:spMkLst>
            <pc:docMk/>
            <pc:sldMk cId="4092026967" sldId="838"/>
            <ac:spMk id="2" creationId="{00000000-0000-0000-0000-000000000000}"/>
          </ac:spMkLst>
        </pc:spChg>
        <pc:spChg chg="mod">
          <ac:chgData name="Hamlet Markarian" userId="4926d2b407f31d77" providerId="LiveId" clId="{1A634700-36B3-4455-A058-5071D9319E52}" dt="2020-05-19T23:29:02.826" v="2632"/>
          <ac:spMkLst>
            <pc:docMk/>
            <pc:sldMk cId="4092026967" sldId="838"/>
            <ac:spMk id="3" creationId="{00000000-0000-0000-0000-000000000000}"/>
          </ac:spMkLst>
        </pc:spChg>
      </pc:sldChg>
      <pc:sldChg chg="modSp">
        <pc:chgData name="Hamlet Markarian" userId="4926d2b407f31d77" providerId="LiveId" clId="{1A634700-36B3-4455-A058-5071D9319E52}" dt="2020-05-19T23:29:02.826" v="2632"/>
        <pc:sldMkLst>
          <pc:docMk/>
          <pc:sldMk cId="3192346438" sldId="839"/>
        </pc:sldMkLst>
        <pc:spChg chg="mod">
          <ac:chgData name="Hamlet Markarian" userId="4926d2b407f31d77" providerId="LiveId" clId="{1A634700-36B3-4455-A058-5071D9319E52}" dt="2020-05-19T23:29:02.826" v="2632"/>
          <ac:spMkLst>
            <pc:docMk/>
            <pc:sldMk cId="3192346438" sldId="839"/>
            <ac:spMk id="2" creationId="{00000000-0000-0000-0000-000000000000}"/>
          </ac:spMkLst>
        </pc:spChg>
      </pc:sldChg>
      <pc:sldChg chg="modSp">
        <pc:chgData name="Hamlet Markarian" userId="4926d2b407f31d77" providerId="LiveId" clId="{1A634700-36B3-4455-A058-5071D9319E52}" dt="2020-05-19T23:29:02.826" v="2632"/>
        <pc:sldMkLst>
          <pc:docMk/>
          <pc:sldMk cId="4112769495" sldId="843"/>
        </pc:sldMkLst>
        <pc:spChg chg="mod">
          <ac:chgData name="Hamlet Markarian" userId="4926d2b407f31d77" providerId="LiveId" clId="{1A634700-36B3-4455-A058-5071D9319E52}" dt="2020-05-19T23:29:02.826" v="2632"/>
          <ac:spMkLst>
            <pc:docMk/>
            <pc:sldMk cId="4112769495" sldId="843"/>
            <ac:spMk id="2" creationId="{00000000-0000-0000-0000-000000000000}"/>
          </ac:spMkLst>
        </pc:spChg>
        <pc:spChg chg="mod">
          <ac:chgData name="Hamlet Markarian" userId="4926d2b407f31d77" providerId="LiveId" clId="{1A634700-36B3-4455-A058-5071D9319E52}" dt="2020-05-19T23:29:02.826" v="2632"/>
          <ac:spMkLst>
            <pc:docMk/>
            <pc:sldMk cId="4112769495" sldId="843"/>
            <ac:spMk id="54" creationId="{00000000-0000-0000-0000-000000000000}"/>
          </ac:spMkLst>
        </pc:spChg>
      </pc:sldChg>
      <pc:sldChg chg="modSp">
        <pc:chgData name="Hamlet Markarian" userId="4926d2b407f31d77" providerId="LiveId" clId="{1A634700-36B3-4455-A058-5071D9319E52}" dt="2020-05-19T23:29:02.826" v="2632"/>
        <pc:sldMkLst>
          <pc:docMk/>
          <pc:sldMk cId="3743183543" sldId="848"/>
        </pc:sldMkLst>
        <pc:spChg chg="mod">
          <ac:chgData name="Hamlet Markarian" userId="4926d2b407f31d77" providerId="LiveId" clId="{1A634700-36B3-4455-A058-5071D9319E52}" dt="2020-05-19T23:29:02.826" v="2632"/>
          <ac:spMkLst>
            <pc:docMk/>
            <pc:sldMk cId="3743183543" sldId="848"/>
            <ac:spMk id="2" creationId="{00000000-0000-0000-0000-000000000000}"/>
          </ac:spMkLst>
        </pc:spChg>
        <pc:spChg chg="mod">
          <ac:chgData name="Hamlet Markarian" userId="4926d2b407f31d77" providerId="LiveId" clId="{1A634700-36B3-4455-A058-5071D9319E52}" dt="2020-05-19T23:29:02.826" v="2632"/>
          <ac:spMkLst>
            <pc:docMk/>
            <pc:sldMk cId="3743183543" sldId="848"/>
            <ac:spMk id="3" creationId="{00000000-0000-0000-0000-000000000000}"/>
          </ac:spMkLst>
        </pc:spChg>
      </pc:sldChg>
      <pc:sldChg chg="modSp">
        <pc:chgData name="Hamlet Markarian" userId="4926d2b407f31d77" providerId="LiveId" clId="{1A634700-36B3-4455-A058-5071D9319E52}" dt="2020-05-19T23:29:02.826" v="2632"/>
        <pc:sldMkLst>
          <pc:docMk/>
          <pc:sldMk cId="2518354115" sldId="850"/>
        </pc:sldMkLst>
        <pc:spChg chg="mod">
          <ac:chgData name="Hamlet Markarian" userId="4926d2b407f31d77" providerId="LiveId" clId="{1A634700-36B3-4455-A058-5071D9319E52}" dt="2020-05-19T23:29:02.826" v="2632"/>
          <ac:spMkLst>
            <pc:docMk/>
            <pc:sldMk cId="2518354115" sldId="850"/>
            <ac:spMk id="2" creationId="{00000000-0000-0000-0000-000000000000}"/>
          </ac:spMkLst>
        </pc:spChg>
      </pc:sldChg>
      <pc:sldChg chg="modSp">
        <pc:chgData name="Hamlet Markarian" userId="4926d2b407f31d77" providerId="LiveId" clId="{1A634700-36B3-4455-A058-5071D9319E52}" dt="2020-05-19T23:29:02.826" v="2632"/>
        <pc:sldMkLst>
          <pc:docMk/>
          <pc:sldMk cId="2558085185" sldId="851"/>
        </pc:sldMkLst>
        <pc:spChg chg="mod">
          <ac:chgData name="Hamlet Markarian" userId="4926d2b407f31d77" providerId="LiveId" clId="{1A634700-36B3-4455-A058-5071D9319E52}" dt="2020-05-19T23:29:02.826" v="2632"/>
          <ac:spMkLst>
            <pc:docMk/>
            <pc:sldMk cId="2558085185" sldId="851"/>
            <ac:spMk id="2" creationId="{00000000-0000-0000-0000-000000000000}"/>
          </ac:spMkLst>
        </pc:spChg>
        <pc:spChg chg="mod">
          <ac:chgData name="Hamlet Markarian" userId="4926d2b407f31d77" providerId="LiveId" clId="{1A634700-36B3-4455-A058-5071D9319E52}" dt="2020-05-19T23:29:02.826" v="2632"/>
          <ac:spMkLst>
            <pc:docMk/>
            <pc:sldMk cId="2558085185" sldId="851"/>
            <ac:spMk id="68" creationId="{00000000-0000-0000-0000-000000000000}"/>
          </ac:spMkLst>
        </pc:spChg>
      </pc:sldChg>
      <pc:sldChg chg="modSp">
        <pc:chgData name="Hamlet Markarian" userId="4926d2b407f31d77" providerId="LiveId" clId="{1A634700-36B3-4455-A058-5071D9319E52}" dt="2020-05-19T23:29:02.826" v="2632"/>
        <pc:sldMkLst>
          <pc:docMk/>
          <pc:sldMk cId="310296780" sldId="852"/>
        </pc:sldMkLst>
        <pc:spChg chg="mod">
          <ac:chgData name="Hamlet Markarian" userId="4926d2b407f31d77" providerId="LiveId" clId="{1A634700-36B3-4455-A058-5071D9319E52}" dt="2020-05-19T23:29:02.826" v="2632"/>
          <ac:spMkLst>
            <pc:docMk/>
            <pc:sldMk cId="310296780" sldId="852"/>
            <ac:spMk id="2" creationId="{00000000-0000-0000-0000-000000000000}"/>
          </ac:spMkLst>
        </pc:spChg>
        <pc:spChg chg="mod">
          <ac:chgData name="Hamlet Markarian" userId="4926d2b407f31d77" providerId="LiveId" clId="{1A634700-36B3-4455-A058-5071D9319E52}" dt="2020-05-19T23:29:02.826" v="2632"/>
          <ac:spMkLst>
            <pc:docMk/>
            <pc:sldMk cId="310296780" sldId="852"/>
            <ac:spMk id="4" creationId="{00000000-0000-0000-0000-000000000000}"/>
          </ac:spMkLst>
        </pc:spChg>
      </pc:sldChg>
      <pc:sldChg chg="modSp">
        <pc:chgData name="Hamlet Markarian" userId="4926d2b407f31d77" providerId="LiveId" clId="{1A634700-36B3-4455-A058-5071D9319E52}" dt="2020-05-19T23:29:02.826" v="2632"/>
        <pc:sldMkLst>
          <pc:docMk/>
          <pc:sldMk cId="257157341" sldId="853"/>
        </pc:sldMkLst>
        <pc:spChg chg="mod">
          <ac:chgData name="Hamlet Markarian" userId="4926d2b407f31d77" providerId="LiveId" clId="{1A634700-36B3-4455-A058-5071D9319E52}" dt="2020-05-19T23:29:02.826" v="2632"/>
          <ac:spMkLst>
            <pc:docMk/>
            <pc:sldMk cId="257157341" sldId="853"/>
            <ac:spMk id="2" creationId="{00000000-0000-0000-0000-000000000000}"/>
          </ac:spMkLst>
        </pc:spChg>
        <pc:spChg chg="mod">
          <ac:chgData name="Hamlet Markarian" userId="4926d2b407f31d77" providerId="LiveId" clId="{1A634700-36B3-4455-A058-5071D9319E52}" dt="2020-05-19T23:29:02.826" v="2632"/>
          <ac:spMkLst>
            <pc:docMk/>
            <pc:sldMk cId="257157341" sldId="853"/>
            <ac:spMk id="3" creationId="{00000000-0000-0000-0000-000000000000}"/>
          </ac:spMkLst>
        </pc:spChg>
      </pc:sldChg>
      <pc:sldChg chg="modSp">
        <pc:chgData name="Hamlet Markarian" userId="4926d2b407f31d77" providerId="LiveId" clId="{1A634700-36B3-4455-A058-5071D9319E52}" dt="2020-05-19T23:29:02.826" v="2632"/>
        <pc:sldMkLst>
          <pc:docMk/>
          <pc:sldMk cId="233838015" sldId="854"/>
        </pc:sldMkLst>
        <pc:spChg chg="mod">
          <ac:chgData name="Hamlet Markarian" userId="4926d2b407f31d77" providerId="LiveId" clId="{1A634700-36B3-4455-A058-5071D9319E52}" dt="2020-05-19T23:29:02.826" v="2632"/>
          <ac:spMkLst>
            <pc:docMk/>
            <pc:sldMk cId="233838015" sldId="854"/>
            <ac:spMk id="79" creationId="{00000000-0000-0000-0000-000000000000}"/>
          </ac:spMkLst>
        </pc:spChg>
        <pc:spChg chg="mod">
          <ac:chgData name="Hamlet Markarian" userId="4926d2b407f31d77" providerId="LiveId" clId="{1A634700-36B3-4455-A058-5071D9319E52}" dt="2020-05-19T23:29:02.826" v="2632"/>
          <ac:spMkLst>
            <pc:docMk/>
            <pc:sldMk cId="233838015" sldId="854"/>
            <ac:spMk id="80" creationId="{00000000-0000-0000-0000-000000000000}"/>
          </ac:spMkLst>
        </pc:spChg>
      </pc:sldChg>
      <pc:sldChg chg="modSp">
        <pc:chgData name="Hamlet Markarian" userId="4926d2b407f31d77" providerId="LiveId" clId="{1A634700-36B3-4455-A058-5071D9319E52}" dt="2020-05-19T23:29:02.826" v="2632"/>
        <pc:sldMkLst>
          <pc:docMk/>
          <pc:sldMk cId="642014258" sldId="855"/>
        </pc:sldMkLst>
        <pc:spChg chg="mod">
          <ac:chgData name="Hamlet Markarian" userId="4926d2b407f31d77" providerId="LiveId" clId="{1A634700-36B3-4455-A058-5071D9319E52}" dt="2020-05-19T23:29:02.826" v="2632"/>
          <ac:spMkLst>
            <pc:docMk/>
            <pc:sldMk cId="642014258" sldId="855"/>
            <ac:spMk id="2" creationId="{00000000-0000-0000-0000-000000000000}"/>
          </ac:spMkLst>
        </pc:spChg>
        <pc:spChg chg="mod">
          <ac:chgData name="Hamlet Markarian" userId="4926d2b407f31d77" providerId="LiveId" clId="{1A634700-36B3-4455-A058-5071D9319E52}" dt="2020-05-19T23:29:02.826" v="2632"/>
          <ac:spMkLst>
            <pc:docMk/>
            <pc:sldMk cId="642014258" sldId="855"/>
            <ac:spMk id="3" creationId="{00000000-0000-0000-0000-000000000000}"/>
          </ac:spMkLst>
        </pc:spChg>
      </pc:sldChg>
      <pc:sldChg chg="modSp">
        <pc:chgData name="Hamlet Markarian" userId="4926d2b407f31d77" providerId="LiveId" clId="{1A634700-36B3-4455-A058-5071D9319E52}" dt="2020-05-19T23:29:02.826" v="2632"/>
        <pc:sldMkLst>
          <pc:docMk/>
          <pc:sldMk cId="2780099317" sldId="856"/>
        </pc:sldMkLst>
        <pc:spChg chg="mod">
          <ac:chgData name="Hamlet Markarian" userId="4926d2b407f31d77" providerId="LiveId" clId="{1A634700-36B3-4455-A058-5071D9319E52}" dt="2020-05-19T23:29:02.826" v="2632"/>
          <ac:spMkLst>
            <pc:docMk/>
            <pc:sldMk cId="2780099317" sldId="856"/>
            <ac:spMk id="2" creationId="{00000000-0000-0000-0000-000000000000}"/>
          </ac:spMkLst>
        </pc:spChg>
        <pc:spChg chg="mod">
          <ac:chgData name="Hamlet Markarian" userId="4926d2b407f31d77" providerId="LiveId" clId="{1A634700-36B3-4455-A058-5071D9319E52}" dt="2020-05-19T23:29:02.826" v="2632"/>
          <ac:spMkLst>
            <pc:docMk/>
            <pc:sldMk cId="2780099317" sldId="856"/>
            <ac:spMk id="3" creationId="{00000000-0000-0000-0000-000000000000}"/>
          </ac:spMkLst>
        </pc:spChg>
      </pc:sldChg>
      <pc:sldChg chg="modSp">
        <pc:chgData name="Hamlet Markarian" userId="4926d2b407f31d77" providerId="LiveId" clId="{1A634700-36B3-4455-A058-5071D9319E52}" dt="2020-05-19T23:29:02.826" v="2632"/>
        <pc:sldMkLst>
          <pc:docMk/>
          <pc:sldMk cId="1579309164" sldId="857"/>
        </pc:sldMkLst>
        <pc:spChg chg="mod">
          <ac:chgData name="Hamlet Markarian" userId="4926d2b407f31d77" providerId="LiveId" clId="{1A634700-36B3-4455-A058-5071D9319E52}" dt="2020-05-19T23:29:02.826" v="2632"/>
          <ac:spMkLst>
            <pc:docMk/>
            <pc:sldMk cId="1579309164" sldId="857"/>
            <ac:spMk id="2" creationId="{00000000-0000-0000-0000-000000000000}"/>
          </ac:spMkLst>
        </pc:spChg>
      </pc:sldChg>
      <pc:sldChg chg="modSp">
        <pc:chgData name="Hamlet Markarian" userId="4926d2b407f31d77" providerId="LiveId" clId="{1A634700-36B3-4455-A058-5071D9319E52}" dt="2020-05-19T23:29:02.826" v="2632"/>
        <pc:sldMkLst>
          <pc:docMk/>
          <pc:sldMk cId="1758916258" sldId="859"/>
        </pc:sldMkLst>
        <pc:spChg chg="mod">
          <ac:chgData name="Hamlet Markarian" userId="4926d2b407f31d77" providerId="LiveId" clId="{1A634700-36B3-4455-A058-5071D9319E52}" dt="2020-05-19T23:29:02.826" v="2632"/>
          <ac:spMkLst>
            <pc:docMk/>
            <pc:sldMk cId="1758916258" sldId="859"/>
            <ac:spMk id="2" creationId="{00000000-0000-0000-0000-000000000000}"/>
          </ac:spMkLst>
        </pc:spChg>
        <pc:spChg chg="mod">
          <ac:chgData name="Hamlet Markarian" userId="4926d2b407f31d77" providerId="LiveId" clId="{1A634700-36B3-4455-A058-5071D9319E52}" dt="2020-05-19T23:29:02.826" v="2632"/>
          <ac:spMkLst>
            <pc:docMk/>
            <pc:sldMk cId="1758916258" sldId="859"/>
            <ac:spMk id="3" creationId="{00000000-0000-0000-0000-000000000000}"/>
          </ac:spMkLst>
        </pc:spChg>
      </pc:sldChg>
      <pc:sldChg chg="modSp">
        <pc:chgData name="Hamlet Markarian" userId="4926d2b407f31d77" providerId="LiveId" clId="{1A634700-36B3-4455-A058-5071D9319E52}" dt="2020-05-19T23:29:02.826" v="2632"/>
        <pc:sldMkLst>
          <pc:docMk/>
          <pc:sldMk cId="2347597280" sldId="860"/>
        </pc:sldMkLst>
        <pc:spChg chg="mod">
          <ac:chgData name="Hamlet Markarian" userId="4926d2b407f31d77" providerId="LiveId" clId="{1A634700-36B3-4455-A058-5071D9319E52}" dt="2020-05-19T23:29:02.826" v="2632"/>
          <ac:spMkLst>
            <pc:docMk/>
            <pc:sldMk cId="2347597280" sldId="860"/>
            <ac:spMk id="2" creationId="{00000000-0000-0000-0000-000000000000}"/>
          </ac:spMkLst>
        </pc:spChg>
        <pc:spChg chg="mod">
          <ac:chgData name="Hamlet Markarian" userId="4926d2b407f31d77" providerId="LiveId" clId="{1A634700-36B3-4455-A058-5071D9319E52}" dt="2020-05-19T23:29:02.826" v="2632"/>
          <ac:spMkLst>
            <pc:docMk/>
            <pc:sldMk cId="2347597280" sldId="860"/>
            <ac:spMk id="3" creationId="{00000000-0000-0000-0000-000000000000}"/>
          </ac:spMkLst>
        </pc:spChg>
      </pc:sldChg>
      <pc:sldChg chg="modSp">
        <pc:chgData name="Hamlet Markarian" userId="4926d2b407f31d77" providerId="LiveId" clId="{1A634700-36B3-4455-A058-5071D9319E52}" dt="2020-05-19T23:29:02.826" v="2632"/>
        <pc:sldMkLst>
          <pc:docMk/>
          <pc:sldMk cId="3153832305" sldId="861"/>
        </pc:sldMkLst>
        <pc:spChg chg="mod">
          <ac:chgData name="Hamlet Markarian" userId="4926d2b407f31d77" providerId="LiveId" clId="{1A634700-36B3-4455-A058-5071D9319E52}" dt="2020-05-19T23:29:02.826" v="2632"/>
          <ac:spMkLst>
            <pc:docMk/>
            <pc:sldMk cId="3153832305" sldId="861"/>
            <ac:spMk id="2" creationId="{00000000-0000-0000-0000-000000000000}"/>
          </ac:spMkLst>
        </pc:spChg>
        <pc:spChg chg="mod">
          <ac:chgData name="Hamlet Markarian" userId="4926d2b407f31d77" providerId="LiveId" clId="{1A634700-36B3-4455-A058-5071D9319E52}" dt="2020-05-19T23:29:02.826" v="2632"/>
          <ac:spMkLst>
            <pc:docMk/>
            <pc:sldMk cId="3153832305" sldId="861"/>
            <ac:spMk id="3" creationId="{00000000-0000-0000-0000-000000000000}"/>
          </ac:spMkLst>
        </pc:spChg>
      </pc:sldChg>
      <pc:sldChg chg="modSp">
        <pc:chgData name="Hamlet Markarian" userId="4926d2b407f31d77" providerId="LiveId" clId="{1A634700-36B3-4455-A058-5071D9319E52}" dt="2020-05-19T23:29:02.826" v="2632"/>
        <pc:sldMkLst>
          <pc:docMk/>
          <pc:sldMk cId="1639098132" sldId="862"/>
        </pc:sldMkLst>
        <pc:spChg chg="mod">
          <ac:chgData name="Hamlet Markarian" userId="4926d2b407f31d77" providerId="LiveId" clId="{1A634700-36B3-4455-A058-5071D9319E52}" dt="2020-05-19T23:29:02.826" v="2632"/>
          <ac:spMkLst>
            <pc:docMk/>
            <pc:sldMk cId="1639098132" sldId="862"/>
            <ac:spMk id="2" creationId="{00000000-0000-0000-0000-000000000000}"/>
          </ac:spMkLst>
        </pc:spChg>
        <pc:spChg chg="mod">
          <ac:chgData name="Hamlet Markarian" userId="4926d2b407f31d77" providerId="LiveId" clId="{1A634700-36B3-4455-A058-5071D9319E52}" dt="2020-05-19T23:29:02.826" v="2632"/>
          <ac:spMkLst>
            <pc:docMk/>
            <pc:sldMk cId="1639098132" sldId="862"/>
            <ac:spMk id="3" creationId="{00000000-0000-0000-0000-000000000000}"/>
          </ac:spMkLst>
        </pc:spChg>
      </pc:sldChg>
      <pc:sldChg chg="modSp">
        <pc:chgData name="Hamlet Markarian" userId="4926d2b407f31d77" providerId="LiveId" clId="{1A634700-36B3-4455-A058-5071D9319E52}" dt="2020-05-19T23:29:02.826" v="2632"/>
        <pc:sldMkLst>
          <pc:docMk/>
          <pc:sldMk cId="881574510" sldId="863"/>
        </pc:sldMkLst>
        <pc:spChg chg="mod">
          <ac:chgData name="Hamlet Markarian" userId="4926d2b407f31d77" providerId="LiveId" clId="{1A634700-36B3-4455-A058-5071D9319E52}" dt="2020-05-19T23:29:02.826" v="2632"/>
          <ac:spMkLst>
            <pc:docMk/>
            <pc:sldMk cId="881574510" sldId="863"/>
            <ac:spMk id="2" creationId="{00000000-0000-0000-0000-000000000000}"/>
          </ac:spMkLst>
        </pc:spChg>
        <pc:spChg chg="mod">
          <ac:chgData name="Hamlet Markarian" userId="4926d2b407f31d77" providerId="LiveId" clId="{1A634700-36B3-4455-A058-5071D9319E52}" dt="2020-05-19T23:29:02.826" v="2632"/>
          <ac:spMkLst>
            <pc:docMk/>
            <pc:sldMk cId="881574510" sldId="863"/>
            <ac:spMk id="3" creationId="{00000000-0000-0000-0000-000000000000}"/>
          </ac:spMkLst>
        </pc:spChg>
      </pc:sldChg>
      <pc:sldChg chg="modSp">
        <pc:chgData name="Hamlet Markarian" userId="4926d2b407f31d77" providerId="LiveId" clId="{1A634700-36B3-4455-A058-5071D9319E52}" dt="2020-05-19T23:29:02.826" v="2632"/>
        <pc:sldMkLst>
          <pc:docMk/>
          <pc:sldMk cId="2727391654" sldId="864"/>
        </pc:sldMkLst>
        <pc:spChg chg="mod">
          <ac:chgData name="Hamlet Markarian" userId="4926d2b407f31d77" providerId="LiveId" clId="{1A634700-36B3-4455-A058-5071D9319E52}" dt="2020-05-19T23:29:02.826" v="2632"/>
          <ac:spMkLst>
            <pc:docMk/>
            <pc:sldMk cId="2727391654" sldId="864"/>
            <ac:spMk id="2" creationId="{00000000-0000-0000-0000-000000000000}"/>
          </ac:spMkLst>
        </pc:spChg>
      </pc:sldChg>
      <pc:sldChg chg="modSp">
        <pc:chgData name="Hamlet Markarian" userId="4926d2b407f31d77" providerId="LiveId" clId="{1A634700-36B3-4455-A058-5071D9319E52}" dt="2020-05-19T23:29:02.826" v="2632"/>
        <pc:sldMkLst>
          <pc:docMk/>
          <pc:sldMk cId="2362561995" sldId="865"/>
        </pc:sldMkLst>
        <pc:spChg chg="mod">
          <ac:chgData name="Hamlet Markarian" userId="4926d2b407f31d77" providerId="LiveId" clId="{1A634700-36B3-4455-A058-5071D9319E52}" dt="2020-05-19T23:29:02.826" v="2632"/>
          <ac:spMkLst>
            <pc:docMk/>
            <pc:sldMk cId="2362561995" sldId="865"/>
            <ac:spMk id="6" creationId="{00000000-0000-0000-0000-000000000000}"/>
          </ac:spMkLst>
        </pc:spChg>
      </pc:sldChg>
      <pc:sldChg chg="modSp">
        <pc:chgData name="Hamlet Markarian" userId="4926d2b407f31d77" providerId="LiveId" clId="{1A634700-36B3-4455-A058-5071D9319E52}" dt="2020-05-19T23:29:02.826" v="2632"/>
        <pc:sldMkLst>
          <pc:docMk/>
          <pc:sldMk cId="1717922217" sldId="866"/>
        </pc:sldMkLst>
        <pc:spChg chg="mod">
          <ac:chgData name="Hamlet Markarian" userId="4926d2b407f31d77" providerId="LiveId" clId="{1A634700-36B3-4455-A058-5071D9319E52}" dt="2020-05-19T23:29:02.826" v="2632"/>
          <ac:spMkLst>
            <pc:docMk/>
            <pc:sldMk cId="1717922217" sldId="866"/>
            <ac:spMk id="2" creationId="{00000000-0000-0000-0000-000000000000}"/>
          </ac:spMkLst>
        </pc:spChg>
      </pc:sldChg>
      <pc:sldChg chg="modSp">
        <pc:chgData name="Hamlet Markarian" userId="4926d2b407f31d77" providerId="LiveId" clId="{1A634700-36B3-4455-A058-5071D9319E52}" dt="2020-05-19T23:29:02.826" v="2632"/>
        <pc:sldMkLst>
          <pc:docMk/>
          <pc:sldMk cId="286140256" sldId="869"/>
        </pc:sldMkLst>
        <pc:spChg chg="mod">
          <ac:chgData name="Hamlet Markarian" userId="4926d2b407f31d77" providerId="LiveId" clId="{1A634700-36B3-4455-A058-5071D9319E52}" dt="2020-05-19T23:29:02.826" v="2632"/>
          <ac:spMkLst>
            <pc:docMk/>
            <pc:sldMk cId="286140256" sldId="869"/>
            <ac:spMk id="52" creationId="{00000000-0000-0000-0000-000000000000}"/>
          </ac:spMkLst>
        </pc:spChg>
        <pc:spChg chg="mod">
          <ac:chgData name="Hamlet Markarian" userId="4926d2b407f31d77" providerId="LiveId" clId="{1A634700-36B3-4455-A058-5071D9319E52}" dt="2020-05-19T23:29:02.826" v="2632"/>
          <ac:spMkLst>
            <pc:docMk/>
            <pc:sldMk cId="286140256" sldId="869"/>
            <ac:spMk id="53" creationId="{00000000-0000-0000-0000-000000000000}"/>
          </ac:spMkLst>
        </pc:spChg>
      </pc:sldChg>
      <pc:sldChg chg="modSp">
        <pc:chgData name="Hamlet Markarian" userId="4926d2b407f31d77" providerId="LiveId" clId="{1A634700-36B3-4455-A058-5071D9319E52}" dt="2020-05-19T23:29:02.826" v="2632"/>
        <pc:sldMkLst>
          <pc:docMk/>
          <pc:sldMk cId="721327540" sldId="891"/>
        </pc:sldMkLst>
        <pc:spChg chg="mod">
          <ac:chgData name="Hamlet Markarian" userId="4926d2b407f31d77" providerId="LiveId" clId="{1A634700-36B3-4455-A058-5071D9319E52}" dt="2020-05-19T23:29:02.826" v="2632"/>
          <ac:spMkLst>
            <pc:docMk/>
            <pc:sldMk cId="721327540" sldId="891"/>
            <ac:spMk id="541" creationId="{00000000-0000-0000-0000-000000000000}"/>
          </ac:spMkLst>
        </pc:spChg>
        <pc:spChg chg="mod">
          <ac:chgData name="Hamlet Markarian" userId="4926d2b407f31d77" providerId="LiveId" clId="{1A634700-36B3-4455-A058-5071D9319E52}" dt="2020-05-19T23:29:02.826" v="2632"/>
          <ac:spMkLst>
            <pc:docMk/>
            <pc:sldMk cId="721327540" sldId="891"/>
            <ac:spMk id="542" creationId="{00000000-0000-0000-0000-000000000000}"/>
          </ac:spMkLst>
        </pc:spChg>
      </pc:sldChg>
      <pc:sldChg chg="modSp">
        <pc:chgData name="Hamlet Markarian" userId="4926d2b407f31d77" providerId="LiveId" clId="{1A634700-36B3-4455-A058-5071D9319E52}" dt="2020-05-19T23:29:02.826" v="2632"/>
        <pc:sldMkLst>
          <pc:docMk/>
          <pc:sldMk cId="1590033764" sldId="895"/>
        </pc:sldMkLst>
        <pc:spChg chg="mod">
          <ac:chgData name="Hamlet Markarian" userId="4926d2b407f31d77" providerId="LiveId" clId="{1A634700-36B3-4455-A058-5071D9319E52}" dt="2020-05-19T23:29:02.826" v="2632"/>
          <ac:spMkLst>
            <pc:docMk/>
            <pc:sldMk cId="1590033764" sldId="895"/>
            <ac:spMk id="2" creationId="{00000000-0000-0000-0000-000000000000}"/>
          </ac:spMkLst>
        </pc:spChg>
        <pc:spChg chg="mod">
          <ac:chgData name="Hamlet Markarian" userId="4926d2b407f31d77" providerId="LiveId" clId="{1A634700-36B3-4455-A058-5071D9319E52}" dt="2020-05-19T23:29:02.826" v="2632"/>
          <ac:spMkLst>
            <pc:docMk/>
            <pc:sldMk cId="1590033764" sldId="895"/>
            <ac:spMk id="3" creationId="{00000000-0000-0000-0000-000000000000}"/>
          </ac:spMkLst>
        </pc:spChg>
      </pc:sldChg>
      <pc:sldChg chg="modSp">
        <pc:chgData name="Hamlet Markarian" userId="4926d2b407f31d77" providerId="LiveId" clId="{1A634700-36B3-4455-A058-5071D9319E52}" dt="2020-05-19T23:29:02.826" v="2632"/>
        <pc:sldMkLst>
          <pc:docMk/>
          <pc:sldMk cId="1175119877" sldId="898"/>
        </pc:sldMkLst>
        <pc:spChg chg="mod">
          <ac:chgData name="Hamlet Markarian" userId="4926d2b407f31d77" providerId="LiveId" clId="{1A634700-36B3-4455-A058-5071D9319E52}" dt="2020-05-19T23:29:02.826" v="2632"/>
          <ac:spMkLst>
            <pc:docMk/>
            <pc:sldMk cId="1175119877" sldId="898"/>
            <ac:spMk id="87" creationId="{00000000-0000-0000-0000-000000000000}"/>
          </ac:spMkLst>
        </pc:spChg>
      </pc:sldChg>
      <pc:sldChg chg="modSp">
        <pc:chgData name="Hamlet Markarian" userId="4926d2b407f31d77" providerId="LiveId" clId="{1A634700-36B3-4455-A058-5071D9319E52}" dt="2020-05-19T23:29:02.826" v="2632"/>
        <pc:sldMkLst>
          <pc:docMk/>
          <pc:sldMk cId="359082518" sldId="899"/>
        </pc:sldMkLst>
        <pc:spChg chg="mod">
          <ac:chgData name="Hamlet Markarian" userId="4926d2b407f31d77" providerId="LiveId" clId="{1A634700-36B3-4455-A058-5071D9319E52}" dt="2020-05-19T23:29:02.826" v="2632"/>
          <ac:spMkLst>
            <pc:docMk/>
            <pc:sldMk cId="359082518" sldId="899"/>
            <ac:spMk id="2" creationId="{00000000-0000-0000-0000-000000000000}"/>
          </ac:spMkLst>
        </pc:spChg>
        <pc:spChg chg="mod">
          <ac:chgData name="Hamlet Markarian" userId="4926d2b407f31d77" providerId="LiveId" clId="{1A634700-36B3-4455-A058-5071D9319E52}" dt="2020-05-19T23:29:02.826" v="2632"/>
          <ac:spMkLst>
            <pc:docMk/>
            <pc:sldMk cId="359082518" sldId="899"/>
            <ac:spMk id="3" creationId="{00000000-0000-0000-0000-000000000000}"/>
          </ac:spMkLst>
        </pc:spChg>
      </pc:sldChg>
      <pc:sldChg chg="modSp">
        <pc:chgData name="Hamlet Markarian" userId="4926d2b407f31d77" providerId="LiveId" clId="{1A634700-36B3-4455-A058-5071D9319E52}" dt="2020-05-19T23:29:02.826" v="2632"/>
        <pc:sldMkLst>
          <pc:docMk/>
          <pc:sldMk cId="2684213649" sldId="902"/>
        </pc:sldMkLst>
        <pc:spChg chg="mod">
          <ac:chgData name="Hamlet Markarian" userId="4926d2b407f31d77" providerId="LiveId" clId="{1A634700-36B3-4455-A058-5071D9319E52}" dt="2020-05-19T23:29:02.826" v="2632"/>
          <ac:spMkLst>
            <pc:docMk/>
            <pc:sldMk cId="2684213649" sldId="902"/>
            <ac:spMk id="2" creationId="{00000000-0000-0000-0000-000000000000}"/>
          </ac:spMkLst>
        </pc:spChg>
      </pc:sldChg>
      <pc:sldChg chg="modSp">
        <pc:chgData name="Hamlet Markarian" userId="4926d2b407f31d77" providerId="LiveId" clId="{1A634700-36B3-4455-A058-5071D9319E52}" dt="2020-05-19T23:29:02.826" v="2632"/>
        <pc:sldMkLst>
          <pc:docMk/>
          <pc:sldMk cId="1981176736" sldId="904"/>
        </pc:sldMkLst>
        <pc:spChg chg="mod">
          <ac:chgData name="Hamlet Markarian" userId="4926d2b407f31d77" providerId="LiveId" clId="{1A634700-36B3-4455-A058-5071D9319E52}" dt="2020-05-19T23:29:02.826" v="2632"/>
          <ac:spMkLst>
            <pc:docMk/>
            <pc:sldMk cId="1981176736" sldId="904"/>
            <ac:spMk id="10" creationId="{00000000-0000-0000-0000-000000000000}"/>
          </ac:spMkLst>
        </pc:spChg>
      </pc:sldChg>
      <pc:sldChg chg="modSp">
        <pc:chgData name="Hamlet Markarian" userId="4926d2b407f31d77" providerId="LiveId" clId="{1A634700-36B3-4455-A058-5071D9319E52}" dt="2020-05-19T23:29:02.826" v="2632"/>
        <pc:sldMkLst>
          <pc:docMk/>
          <pc:sldMk cId="3449725474" sldId="905"/>
        </pc:sldMkLst>
        <pc:spChg chg="mod">
          <ac:chgData name="Hamlet Markarian" userId="4926d2b407f31d77" providerId="LiveId" clId="{1A634700-36B3-4455-A058-5071D9319E52}" dt="2020-05-19T23:29:02.826" v="2632"/>
          <ac:spMkLst>
            <pc:docMk/>
            <pc:sldMk cId="3449725474" sldId="905"/>
            <ac:spMk id="16" creationId="{00000000-0000-0000-0000-000000000000}"/>
          </ac:spMkLst>
        </pc:spChg>
      </pc:sldChg>
      <pc:sldChg chg="modSp">
        <pc:chgData name="Hamlet Markarian" userId="4926d2b407f31d77" providerId="LiveId" clId="{1A634700-36B3-4455-A058-5071D9319E52}" dt="2020-05-19T23:29:02.826" v="2632"/>
        <pc:sldMkLst>
          <pc:docMk/>
          <pc:sldMk cId="1617256498" sldId="907"/>
        </pc:sldMkLst>
        <pc:spChg chg="mod">
          <ac:chgData name="Hamlet Markarian" userId="4926d2b407f31d77" providerId="LiveId" clId="{1A634700-36B3-4455-A058-5071D9319E52}" dt="2020-05-19T23:29:02.826" v="2632"/>
          <ac:spMkLst>
            <pc:docMk/>
            <pc:sldMk cId="1617256498" sldId="907"/>
            <ac:spMk id="2" creationId="{00000000-0000-0000-0000-000000000000}"/>
          </ac:spMkLst>
        </pc:spChg>
        <pc:spChg chg="mod">
          <ac:chgData name="Hamlet Markarian" userId="4926d2b407f31d77" providerId="LiveId" clId="{1A634700-36B3-4455-A058-5071D9319E52}" dt="2020-05-19T23:29:02.826" v="2632"/>
          <ac:spMkLst>
            <pc:docMk/>
            <pc:sldMk cId="1617256498" sldId="907"/>
            <ac:spMk id="3" creationId="{00000000-0000-0000-0000-000000000000}"/>
          </ac:spMkLst>
        </pc:spChg>
      </pc:sldChg>
      <pc:sldChg chg="modSp">
        <pc:chgData name="Hamlet Markarian" userId="4926d2b407f31d77" providerId="LiveId" clId="{1A634700-36B3-4455-A058-5071D9319E52}" dt="2020-05-19T23:29:02.826" v="2632"/>
        <pc:sldMkLst>
          <pc:docMk/>
          <pc:sldMk cId="3329566688" sldId="915"/>
        </pc:sldMkLst>
        <pc:spChg chg="mod">
          <ac:chgData name="Hamlet Markarian" userId="4926d2b407f31d77" providerId="LiveId" clId="{1A634700-36B3-4455-A058-5071D9319E52}" dt="2020-05-19T23:29:02.826" v="2632"/>
          <ac:spMkLst>
            <pc:docMk/>
            <pc:sldMk cId="3329566688" sldId="915"/>
            <ac:spMk id="2" creationId="{00000000-0000-0000-0000-000000000000}"/>
          </ac:spMkLst>
        </pc:spChg>
        <pc:spChg chg="mod">
          <ac:chgData name="Hamlet Markarian" userId="4926d2b407f31d77" providerId="LiveId" clId="{1A634700-36B3-4455-A058-5071D9319E52}" dt="2020-05-19T23:29:02.826" v="2632"/>
          <ac:spMkLst>
            <pc:docMk/>
            <pc:sldMk cId="3329566688" sldId="915"/>
            <ac:spMk id="4" creationId="{00000000-0000-0000-0000-000000000000}"/>
          </ac:spMkLst>
        </pc:spChg>
      </pc:sldChg>
      <pc:sldChg chg="modSp">
        <pc:chgData name="Hamlet Markarian" userId="4926d2b407f31d77" providerId="LiveId" clId="{1A634700-36B3-4455-A058-5071D9319E52}" dt="2020-05-19T23:29:02.826" v="2632"/>
        <pc:sldMkLst>
          <pc:docMk/>
          <pc:sldMk cId="2835464586" sldId="916"/>
        </pc:sldMkLst>
        <pc:spChg chg="mod">
          <ac:chgData name="Hamlet Markarian" userId="4926d2b407f31d77" providerId="LiveId" clId="{1A634700-36B3-4455-A058-5071D9319E52}" dt="2020-05-19T23:29:02.826" v="2632"/>
          <ac:spMkLst>
            <pc:docMk/>
            <pc:sldMk cId="2835464586" sldId="916"/>
            <ac:spMk id="2" creationId="{00000000-0000-0000-0000-000000000000}"/>
          </ac:spMkLst>
        </pc:spChg>
        <pc:spChg chg="mod">
          <ac:chgData name="Hamlet Markarian" userId="4926d2b407f31d77" providerId="LiveId" clId="{1A634700-36B3-4455-A058-5071D9319E52}" dt="2020-05-19T23:29:02.826" v="2632"/>
          <ac:spMkLst>
            <pc:docMk/>
            <pc:sldMk cId="2835464586" sldId="916"/>
            <ac:spMk id="3" creationId="{00000000-0000-0000-0000-000000000000}"/>
          </ac:spMkLst>
        </pc:spChg>
      </pc:sldChg>
      <pc:sldChg chg="modSp">
        <pc:chgData name="Hamlet Markarian" userId="4926d2b407f31d77" providerId="LiveId" clId="{1A634700-36B3-4455-A058-5071D9319E52}" dt="2020-05-19T23:29:02.826" v="2632"/>
        <pc:sldMkLst>
          <pc:docMk/>
          <pc:sldMk cId="3260358142" sldId="917"/>
        </pc:sldMkLst>
        <pc:spChg chg="mod">
          <ac:chgData name="Hamlet Markarian" userId="4926d2b407f31d77" providerId="LiveId" clId="{1A634700-36B3-4455-A058-5071D9319E52}" dt="2020-05-19T23:29:02.826" v="2632"/>
          <ac:spMkLst>
            <pc:docMk/>
            <pc:sldMk cId="3260358142" sldId="917"/>
            <ac:spMk id="2" creationId="{00000000-0000-0000-0000-000000000000}"/>
          </ac:spMkLst>
        </pc:spChg>
        <pc:spChg chg="mod">
          <ac:chgData name="Hamlet Markarian" userId="4926d2b407f31d77" providerId="LiveId" clId="{1A634700-36B3-4455-A058-5071D9319E52}" dt="2020-05-19T23:29:02.826" v="2632"/>
          <ac:spMkLst>
            <pc:docMk/>
            <pc:sldMk cId="3260358142" sldId="917"/>
            <ac:spMk id="3" creationId="{00000000-0000-0000-0000-000000000000}"/>
          </ac:spMkLst>
        </pc:spChg>
      </pc:sldChg>
      <pc:sldChg chg="modSp">
        <pc:chgData name="Hamlet Markarian" userId="4926d2b407f31d77" providerId="LiveId" clId="{1A634700-36B3-4455-A058-5071D9319E52}" dt="2020-05-19T23:29:02.826" v="2632"/>
        <pc:sldMkLst>
          <pc:docMk/>
          <pc:sldMk cId="3036554755" sldId="918"/>
        </pc:sldMkLst>
        <pc:spChg chg="mod">
          <ac:chgData name="Hamlet Markarian" userId="4926d2b407f31d77" providerId="LiveId" clId="{1A634700-36B3-4455-A058-5071D9319E52}" dt="2020-05-19T23:29:02.826" v="2632"/>
          <ac:spMkLst>
            <pc:docMk/>
            <pc:sldMk cId="3036554755" sldId="918"/>
            <ac:spMk id="2" creationId="{00000000-0000-0000-0000-000000000000}"/>
          </ac:spMkLst>
        </pc:spChg>
        <pc:spChg chg="mod">
          <ac:chgData name="Hamlet Markarian" userId="4926d2b407f31d77" providerId="LiveId" clId="{1A634700-36B3-4455-A058-5071D9319E52}" dt="2020-05-19T23:29:02.826" v="2632"/>
          <ac:spMkLst>
            <pc:docMk/>
            <pc:sldMk cId="3036554755" sldId="918"/>
            <ac:spMk id="5" creationId="{00000000-0000-0000-0000-000000000000}"/>
          </ac:spMkLst>
        </pc:spChg>
      </pc:sldChg>
      <pc:sldChg chg="modSp">
        <pc:chgData name="Hamlet Markarian" userId="4926d2b407f31d77" providerId="LiveId" clId="{1A634700-36B3-4455-A058-5071D9319E52}" dt="2020-05-19T23:29:02.826" v="2632"/>
        <pc:sldMkLst>
          <pc:docMk/>
          <pc:sldMk cId="3816491881" sldId="919"/>
        </pc:sldMkLst>
        <pc:spChg chg="mod">
          <ac:chgData name="Hamlet Markarian" userId="4926d2b407f31d77" providerId="LiveId" clId="{1A634700-36B3-4455-A058-5071D9319E52}" dt="2020-05-19T23:29:02.826" v="2632"/>
          <ac:spMkLst>
            <pc:docMk/>
            <pc:sldMk cId="3816491881" sldId="919"/>
            <ac:spMk id="2" creationId="{00000000-0000-0000-0000-000000000000}"/>
          </ac:spMkLst>
        </pc:spChg>
        <pc:spChg chg="mod">
          <ac:chgData name="Hamlet Markarian" userId="4926d2b407f31d77" providerId="LiveId" clId="{1A634700-36B3-4455-A058-5071D9319E52}" dt="2020-05-19T23:29:02.826" v="2632"/>
          <ac:spMkLst>
            <pc:docMk/>
            <pc:sldMk cId="3816491881" sldId="919"/>
            <ac:spMk id="5" creationId="{00000000-0000-0000-0000-000000000000}"/>
          </ac:spMkLst>
        </pc:spChg>
      </pc:sldChg>
      <pc:sldChg chg="modSp">
        <pc:chgData name="Hamlet Markarian" userId="4926d2b407f31d77" providerId="LiveId" clId="{1A634700-36B3-4455-A058-5071D9319E52}" dt="2020-05-19T23:29:02.826" v="2632"/>
        <pc:sldMkLst>
          <pc:docMk/>
          <pc:sldMk cId="2326812282" sldId="920"/>
        </pc:sldMkLst>
        <pc:spChg chg="mod">
          <ac:chgData name="Hamlet Markarian" userId="4926d2b407f31d77" providerId="LiveId" clId="{1A634700-36B3-4455-A058-5071D9319E52}" dt="2020-05-19T23:29:02.826" v="2632"/>
          <ac:spMkLst>
            <pc:docMk/>
            <pc:sldMk cId="2326812282" sldId="920"/>
            <ac:spMk id="2" creationId="{00000000-0000-0000-0000-000000000000}"/>
          </ac:spMkLst>
        </pc:spChg>
        <pc:spChg chg="mod">
          <ac:chgData name="Hamlet Markarian" userId="4926d2b407f31d77" providerId="LiveId" clId="{1A634700-36B3-4455-A058-5071D9319E52}" dt="2020-05-19T23:29:02.826" v="2632"/>
          <ac:spMkLst>
            <pc:docMk/>
            <pc:sldMk cId="2326812282" sldId="920"/>
            <ac:spMk id="4" creationId="{00000000-0000-0000-0000-000000000000}"/>
          </ac:spMkLst>
        </pc:spChg>
      </pc:sldChg>
      <pc:sldChg chg="modSp">
        <pc:chgData name="Hamlet Markarian" userId="4926d2b407f31d77" providerId="LiveId" clId="{1A634700-36B3-4455-A058-5071D9319E52}" dt="2020-05-19T23:29:02.826" v="2632"/>
        <pc:sldMkLst>
          <pc:docMk/>
          <pc:sldMk cId="1473840579" sldId="921"/>
        </pc:sldMkLst>
        <pc:spChg chg="mod">
          <ac:chgData name="Hamlet Markarian" userId="4926d2b407f31d77" providerId="LiveId" clId="{1A634700-36B3-4455-A058-5071D9319E52}" dt="2020-05-19T23:29:02.826" v="2632"/>
          <ac:spMkLst>
            <pc:docMk/>
            <pc:sldMk cId="1473840579" sldId="921"/>
            <ac:spMk id="2" creationId="{00000000-0000-0000-0000-000000000000}"/>
          </ac:spMkLst>
        </pc:spChg>
        <pc:spChg chg="mod">
          <ac:chgData name="Hamlet Markarian" userId="4926d2b407f31d77" providerId="LiveId" clId="{1A634700-36B3-4455-A058-5071D9319E52}" dt="2020-05-19T23:29:02.826" v="2632"/>
          <ac:spMkLst>
            <pc:docMk/>
            <pc:sldMk cId="1473840579" sldId="921"/>
            <ac:spMk id="5" creationId="{00000000-0000-0000-0000-000000000000}"/>
          </ac:spMkLst>
        </pc:spChg>
      </pc:sldChg>
      <pc:sldChg chg="modSp">
        <pc:chgData name="Hamlet Markarian" userId="4926d2b407f31d77" providerId="LiveId" clId="{1A634700-36B3-4455-A058-5071D9319E52}" dt="2020-05-19T23:29:02.826" v="2632"/>
        <pc:sldMkLst>
          <pc:docMk/>
          <pc:sldMk cId="1697489959" sldId="922"/>
        </pc:sldMkLst>
        <pc:spChg chg="mod">
          <ac:chgData name="Hamlet Markarian" userId="4926d2b407f31d77" providerId="LiveId" clId="{1A634700-36B3-4455-A058-5071D9319E52}" dt="2020-05-19T23:29:02.826" v="2632"/>
          <ac:spMkLst>
            <pc:docMk/>
            <pc:sldMk cId="1697489959" sldId="922"/>
            <ac:spMk id="2" creationId="{00000000-0000-0000-0000-000000000000}"/>
          </ac:spMkLst>
        </pc:spChg>
        <pc:spChg chg="mod">
          <ac:chgData name="Hamlet Markarian" userId="4926d2b407f31d77" providerId="LiveId" clId="{1A634700-36B3-4455-A058-5071D9319E52}" dt="2020-05-19T23:29:02.826" v="2632"/>
          <ac:spMkLst>
            <pc:docMk/>
            <pc:sldMk cId="1697489959" sldId="922"/>
            <ac:spMk id="5" creationId="{00000000-0000-0000-0000-000000000000}"/>
          </ac:spMkLst>
        </pc:spChg>
      </pc:sldChg>
      <pc:sldChg chg="modSp">
        <pc:chgData name="Hamlet Markarian" userId="4926d2b407f31d77" providerId="LiveId" clId="{1A634700-36B3-4455-A058-5071D9319E52}" dt="2020-05-19T23:29:02.826" v="2632"/>
        <pc:sldMkLst>
          <pc:docMk/>
          <pc:sldMk cId="3296511018" sldId="923"/>
        </pc:sldMkLst>
        <pc:spChg chg="mod">
          <ac:chgData name="Hamlet Markarian" userId="4926d2b407f31d77" providerId="LiveId" clId="{1A634700-36B3-4455-A058-5071D9319E52}" dt="2020-05-19T23:29:02.826" v="2632"/>
          <ac:spMkLst>
            <pc:docMk/>
            <pc:sldMk cId="3296511018" sldId="923"/>
            <ac:spMk id="2" creationId="{00000000-0000-0000-0000-000000000000}"/>
          </ac:spMkLst>
        </pc:spChg>
        <pc:spChg chg="mod">
          <ac:chgData name="Hamlet Markarian" userId="4926d2b407f31d77" providerId="LiveId" clId="{1A634700-36B3-4455-A058-5071D9319E52}" dt="2020-05-19T23:29:02.826" v="2632"/>
          <ac:spMkLst>
            <pc:docMk/>
            <pc:sldMk cId="3296511018" sldId="923"/>
            <ac:spMk id="5" creationId="{00000000-0000-0000-0000-000000000000}"/>
          </ac:spMkLst>
        </pc:spChg>
      </pc:sldChg>
      <pc:sldChg chg="modSp">
        <pc:chgData name="Hamlet Markarian" userId="4926d2b407f31d77" providerId="LiveId" clId="{1A634700-36B3-4455-A058-5071D9319E52}" dt="2020-05-19T23:29:02.826" v="2632"/>
        <pc:sldMkLst>
          <pc:docMk/>
          <pc:sldMk cId="3377094482" sldId="924"/>
        </pc:sldMkLst>
        <pc:spChg chg="mod">
          <ac:chgData name="Hamlet Markarian" userId="4926d2b407f31d77" providerId="LiveId" clId="{1A634700-36B3-4455-A058-5071D9319E52}" dt="2020-05-19T23:29:02.826" v="2632"/>
          <ac:spMkLst>
            <pc:docMk/>
            <pc:sldMk cId="3377094482" sldId="924"/>
            <ac:spMk id="4" creationId="{00000000-0000-0000-0000-000000000000}"/>
          </ac:spMkLst>
        </pc:spChg>
        <pc:spChg chg="mod">
          <ac:chgData name="Hamlet Markarian" userId="4926d2b407f31d77" providerId="LiveId" clId="{1A634700-36B3-4455-A058-5071D9319E52}" dt="2020-05-19T23:29:02.826" v="2632"/>
          <ac:spMkLst>
            <pc:docMk/>
            <pc:sldMk cId="3377094482" sldId="924"/>
            <ac:spMk id="6" creationId="{00000000-0000-0000-0000-000000000000}"/>
          </ac:spMkLst>
        </pc:spChg>
      </pc:sldChg>
      <pc:sldChg chg="modSp">
        <pc:chgData name="Hamlet Markarian" userId="4926d2b407f31d77" providerId="LiveId" clId="{1A634700-36B3-4455-A058-5071D9319E52}" dt="2020-05-19T23:29:02.826" v="2632"/>
        <pc:sldMkLst>
          <pc:docMk/>
          <pc:sldMk cId="3029071869" sldId="925"/>
        </pc:sldMkLst>
        <pc:spChg chg="mod">
          <ac:chgData name="Hamlet Markarian" userId="4926d2b407f31d77" providerId="LiveId" clId="{1A634700-36B3-4455-A058-5071D9319E52}" dt="2020-05-19T23:29:02.826" v="2632"/>
          <ac:spMkLst>
            <pc:docMk/>
            <pc:sldMk cId="3029071869" sldId="925"/>
            <ac:spMk id="2" creationId="{00000000-0000-0000-0000-000000000000}"/>
          </ac:spMkLst>
        </pc:spChg>
        <pc:spChg chg="mod">
          <ac:chgData name="Hamlet Markarian" userId="4926d2b407f31d77" providerId="LiveId" clId="{1A634700-36B3-4455-A058-5071D9319E52}" dt="2020-05-19T23:29:02.826" v="2632"/>
          <ac:spMkLst>
            <pc:docMk/>
            <pc:sldMk cId="3029071869" sldId="925"/>
            <ac:spMk id="3" creationId="{00000000-0000-0000-0000-000000000000}"/>
          </ac:spMkLst>
        </pc:spChg>
      </pc:sldChg>
      <pc:sldChg chg="modSp">
        <pc:chgData name="Hamlet Markarian" userId="4926d2b407f31d77" providerId="LiveId" clId="{1A634700-36B3-4455-A058-5071D9319E52}" dt="2020-05-19T23:29:02.826" v="2632"/>
        <pc:sldMkLst>
          <pc:docMk/>
          <pc:sldMk cId="2768330235" sldId="926"/>
        </pc:sldMkLst>
        <pc:spChg chg="mod">
          <ac:chgData name="Hamlet Markarian" userId="4926d2b407f31d77" providerId="LiveId" clId="{1A634700-36B3-4455-A058-5071D9319E52}" dt="2020-05-19T23:29:02.826" v="2632"/>
          <ac:spMkLst>
            <pc:docMk/>
            <pc:sldMk cId="2768330235" sldId="926"/>
            <ac:spMk id="2" creationId="{00000000-0000-0000-0000-000000000000}"/>
          </ac:spMkLst>
        </pc:spChg>
        <pc:spChg chg="mod">
          <ac:chgData name="Hamlet Markarian" userId="4926d2b407f31d77" providerId="LiveId" clId="{1A634700-36B3-4455-A058-5071D9319E52}" dt="2020-05-19T23:29:02.826" v="2632"/>
          <ac:spMkLst>
            <pc:docMk/>
            <pc:sldMk cId="2768330235" sldId="926"/>
            <ac:spMk id="9" creationId="{00000000-0000-0000-0000-000000000000}"/>
          </ac:spMkLst>
        </pc:spChg>
      </pc:sldChg>
      <pc:sldChg chg="modSp">
        <pc:chgData name="Hamlet Markarian" userId="4926d2b407f31d77" providerId="LiveId" clId="{1A634700-36B3-4455-A058-5071D9319E52}" dt="2020-05-19T23:29:02.826" v="2632"/>
        <pc:sldMkLst>
          <pc:docMk/>
          <pc:sldMk cId="3655238635" sldId="927"/>
        </pc:sldMkLst>
        <pc:spChg chg="mod">
          <ac:chgData name="Hamlet Markarian" userId="4926d2b407f31d77" providerId="LiveId" clId="{1A634700-36B3-4455-A058-5071D9319E52}" dt="2020-05-19T23:29:02.826" v="2632"/>
          <ac:spMkLst>
            <pc:docMk/>
            <pc:sldMk cId="3655238635" sldId="927"/>
            <ac:spMk id="2" creationId="{00000000-0000-0000-0000-000000000000}"/>
          </ac:spMkLst>
        </pc:spChg>
        <pc:spChg chg="mod">
          <ac:chgData name="Hamlet Markarian" userId="4926d2b407f31d77" providerId="LiveId" clId="{1A634700-36B3-4455-A058-5071D9319E52}" dt="2020-05-19T23:29:02.826" v="2632"/>
          <ac:spMkLst>
            <pc:docMk/>
            <pc:sldMk cId="3655238635" sldId="927"/>
            <ac:spMk id="9" creationId="{00000000-0000-0000-0000-000000000000}"/>
          </ac:spMkLst>
        </pc:spChg>
      </pc:sldChg>
      <pc:sldChg chg="modSp">
        <pc:chgData name="Hamlet Markarian" userId="4926d2b407f31d77" providerId="LiveId" clId="{1A634700-36B3-4455-A058-5071D9319E52}" dt="2020-05-19T23:29:02.826" v="2632"/>
        <pc:sldMkLst>
          <pc:docMk/>
          <pc:sldMk cId="581689238" sldId="928"/>
        </pc:sldMkLst>
        <pc:spChg chg="mod">
          <ac:chgData name="Hamlet Markarian" userId="4926d2b407f31d77" providerId="LiveId" clId="{1A634700-36B3-4455-A058-5071D9319E52}" dt="2020-05-19T23:29:02.826" v="2632"/>
          <ac:spMkLst>
            <pc:docMk/>
            <pc:sldMk cId="581689238" sldId="928"/>
            <ac:spMk id="2" creationId="{00000000-0000-0000-0000-000000000000}"/>
          </ac:spMkLst>
        </pc:spChg>
        <pc:spChg chg="mod">
          <ac:chgData name="Hamlet Markarian" userId="4926d2b407f31d77" providerId="LiveId" clId="{1A634700-36B3-4455-A058-5071D9319E52}" dt="2020-05-19T23:29:02.826" v="2632"/>
          <ac:spMkLst>
            <pc:docMk/>
            <pc:sldMk cId="581689238" sldId="928"/>
            <ac:spMk id="3" creationId="{00000000-0000-0000-0000-000000000000}"/>
          </ac:spMkLst>
        </pc:spChg>
      </pc:sldChg>
      <pc:sldChg chg="modSp">
        <pc:chgData name="Hamlet Markarian" userId="4926d2b407f31d77" providerId="LiveId" clId="{1A634700-36B3-4455-A058-5071D9319E52}" dt="2020-05-19T23:29:02.826" v="2632"/>
        <pc:sldMkLst>
          <pc:docMk/>
          <pc:sldMk cId="3277397392" sldId="943"/>
        </pc:sldMkLst>
        <pc:spChg chg="mod">
          <ac:chgData name="Hamlet Markarian" userId="4926d2b407f31d77" providerId="LiveId" clId="{1A634700-36B3-4455-A058-5071D9319E52}" dt="2020-05-19T23:29:02.826" v="2632"/>
          <ac:spMkLst>
            <pc:docMk/>
            <pc:sldMk cId="3277397392" sldId="943"/>
            <ac:spMk id="2" creationId="{00000000-0000-0000-0000-000000000000}"/>
          </ac:spMkLst>
        </pc:spChg>
        <pc:spChg chg="mod">
          <ac:chgData name="Hamlet Markarian" userId="4926d2b407f31d77" providerId="LiveId" clId="{1A634700-36B3-4455-A058-5071D9319E52}" dt="2020-05-19T23:29:02.826" v="2632"/>
          <ac:spMkLst>
            <pc:docMk/>
            <pc:sldMk cId="3277397392" sldId="943"/>
            <ac:spMk id="3" creationId="{00000000-0000-0000-0000-000000000000}"/>
          </ac:spMkLst>
        </pc:spChg>
        <pc:spChg chg="mod">
          <ac:chgData name="Hamlet Markarian" userId="4926d2b407f31d77" providerId="LiveId" clId="{1A634700-36B3-4455-A058-5071D9319E52}" dt="2020-05-19T23:29:02.826" v="2632"/>
          <ac:spMkLst>
            <pc:docMk/>
            <pc:sldMk cId="3277397392" sldId="943"/>
            <ac:spMk id="4" creationId="{00000000-0000-0000-0000-000000000000}"/>
          </ac:spMkLst>
        </pc:spChg>
        <pc:spChg chg="mod">
          <ac:chgData name="Hamlet Markarian" userId="4926d2b407f31d77" providerId="LiveId" clId="{1A634700-36B3-4455-A058-5071D9319E52}" dt="2020-05-19T23:29:02.826" v="2632"/>
          <ac:spMkLst>
            <pc:docMk/>
            <pc:sldMk cId="3277397392" sldId="943"/>
            <ac:spMk id="5" creationId="{00000000-0000-0000-0000-000000000000}"/>
          </ac:spMkLst>
        </pc:spChg>
        <pc:spChg chg="mod">
          <ac:chgData name="Hamlet Markarian" userId="4926d2b407f31d77" providerId="LiveId" clId="{1A634700-36B3-4455-A058-5071D9319E52}" dt="2020-05-19T23:29:02.826" v="2632"/>
          <ac:spMkLst>
            <pc:docMk/>
            <pc:sldMk cId="3277397392" sldId="943"/>
            <ac:spMk id="32" creationId="{00000000-0000-0000-0000-000000000000}"/>
          </ac:spMkLst>
        </pc:spChg>
        <pc:spChg chg="mod">
          <ac:chgData name="Hamlet Markarian" userId="4926d2b407f31d77" providerId="LiveId" clId="{1A634700-36B3-4455-A058-5071D9319E52}" dt="2020-05-19T23:29:02.826" v="2632"/>
          <ac:spMkLst>
            <pc:docMk/>
            <pc:sldMk cId="3277397392" sldId="943"/>
            <ac:spMk id="51" creationId="{00000000-0000-0000-0000-000000000000}"/>
          </ac:spMkLst>
        </pc:spChg>
        <pc:spChg chg="mod">
          <ac:chgData name="Hamlet Markarian" userId="4926d2b407f31d77" providerId="LiveId" clId="{1A634700-36B3-4455-A058-5071D9319E52}" dt="2020-05-19T23:29:02.826" v="2632"/>
          <ac:spMkLst>
            <pc:docMk/>
            <pc:sldMk cId="3277397392" sldId="943"/>
            <ac:spMk id="70" creationId="{00000000-0000-0000-0000-000000000000}"/>
          </ac:spMkLst>
        </pc:spChg>
        <pc:spChg chg="mod">
          <ac:chgData name="Hamlet Markarian" userId="4926d2b407f31d77" providerId="LiveId" clId="{1A634700-36B3-4455-A058-5071D9319E52}" dt="2020-05-19T23:29:02.826" v="2632"/>
          <ac:spMkLst>
            <pc:docMk/>
            <pc:sldMk cId="3277397392" sldId="943"/>
            <ac:spMk id="89" creationId="{00000000-0000-0000-0000-000000000000}"/>
          </ac:spMkLst>
        </pc:spChg>
        <pc:spChg chg="mod">
          <ac:chgData name="Hamlet Markarian" userId="4926d2b407f31d77" providerId="LiveId" clId="{1A634700-36B3-4455-A058-5071D9319E52}" dt="2020-05-19T23:29:02.826" v="2632"/>
          <ac:spMkLst>
            <pc:docMk/>
            <pc:sldMk cId="3277397392" sldId="943"/>
            <ac:spMk id="90" creationId="{00000000-0000-0000-0000-000000000000}"/>
          </ac:spMkLst>
        </pc:spChg>
      </pc:sldChg>
      <pc:sldChg chg="modSp">
        <pc:chgData name="Hamlet Markarian" userId="4926d2b407f31d77" providerId="LiveId" clId="{1A634700-36B3-4455-A058-5071D9319E52}" dt="2020-05-19T23:29:02.826" v="2632"/>
        <pc:sldMkLst>
          <pc:docMk/>
          <pc:sldMk cId="32775985" sldId="947"/>
        </pc:sldMkLst>
        <pc:spChg chg="mod">
          <ac:chgData name="Hamlet Markarian" userId="4926d2b407f31d77" providerId="LiveId" clId="{1A634700-36B3-4455-A058-5071D9319E52}" dt="2020-05-19T23:29:02.826" v="2632"/>
          <ac:spMkLst>
            <pc:docMk/>
            <pc:sldMk cId="32775985" sldId="947"/>
            <ac:spMk id="2" creationId="{00000000-0000-0000-0000-000000000000}"/>
          </ac:spMkLst>
        </pc:spChg>
        <pc:spChg chg="mod">
          <ac:chgData name="Hamlet Markarian" userId="4926d2b407f31d77" providerId="LiveId" clId="{1A634700-36B3-4455-A058-5071D9319E52}" dt="2020-05-19T23:29:02.826" v="2632"/>
          <ac:spMkLst>
            <pc:docMk/>
            <pc:sldMk cId="32775985" sldId="947"/>
            <ac:spMk id="3" creationId="{00000000-0000-0000-0000-000000000000}"/>
          </ac:spMkLst>
        </pc:spChg>
        <pc:spChg chg="mod">
          <ac:chgData name="Hamlet Markarian" userId="4926d2b407f31d77" providerId="LiveId" clId="{1A634700-36B3-4455-A058-5071D9319E52}" dt="2020-05-19T23:29:02.826" v="2632"/>
          <ac:spMkLst>
            <pc:docMk/>
            <pc:sldMk cId="32775985" sldId="947"/>
            <ac:spMk id="4" creationId="{00000000-0000-0000-0000-000000000000}"/>
          </ac:spMkLst>
        </pc:spChg>
        <pc:spChg chg="mod">
          <ac:chgData name="Hamlet Markarian" userId="4926d2b407f31d77" providerId="LiveId" clId="{1A634700-36B3-4455-A058-5071D9319E52}" dt="2020-05-19T23:29:02.826" v="2632"/>
          <ac:spMkLst>
            <pc:docMk/>
            <pc:sldMk cId="32775985" sldId="947"/>
            <ac:spMk id="5" creationId="{00000000-0000-0000-0000-000000000000}"/>
          </ac:spMkLst>
        </pc:spChg>
        <pc:spChg chg="mod">
          <ac:chgData name="Hamlet Markarian" userId="4926d2b407f31d77" providerId="LiveId" clId="{1A634700-36B3-4455-A058-5071D9319E52}" dt="2020-05-19T23:29:02.826" v="2632"/>
          <ac:spMkLst>
            <pc:docMk/>
            <pc:sldMk cId="32775985" sldId="947"/>
            <ac:spMk id="6" creationId="{00000000-0000-0000-0000-000000000000}"/>
          </ac:spMkLst>
        </pc:spChg>
        <pc:spChg chg="mod">
          <ac:chgData name="Hamlet Markarian" userId="4926d2b407f31d77" providerId="LiveId" clId="{1A634700-36B3-4455-A058-5071D9319E52}" dt="2020-05-19T23:29:02.826" v="2632"/>
          <ac:spMkLst>
            <pc:docMk/>
            <pc:sldMk cId="32775985" sldId="947"/>
            <ac:spMk id="9" creationId="{00000000-0000-0000-0000-000000000000}"/>
          </ac:spMkLst>
        </pc:spChg>
        <pc:spChg chg="mod">
          <ac:chgData name="Hamlet Markarian" userId="4926d2b407f31d77" providerId="LiveId" clId="{1A634700-36B3-4455-A058-5071D9319E52}" dt="2020-05-19T23:29:02.826" v="2632"/>
          <ac:spMkLst>
            <pc:docMk/>
            <pc:sldMk cId="32775985" sldId="947"/>
            <ac:spMk id="10" creationId="{00000000-0000-0000-0000-000000000000}"/>
          </ac:spMkLst>
        </pc:spChg>
        <pc:spChg chg="mod">
          <ac:chgData name="Hamlet Markarian" userId="4926d2b407f31d77" providerId="LiveId" clId="{1A634700-36B3-4455-A058-5071D9319E52}" dt="2020-05-19T23:29:02.826" v="2632"/>
          <ac:spMkLst>
            <pc:docMk/>
            <pc:sldMk cId="32775985" sldId="947"/>
            <ac:spMk id="11" creationId="{00000000-0000-0000-0000-000000000000}"/>
          </ac:spMkLst>
        </pc:spChg>
        <pc:spChg chg="mod">
          <ac:chgData name="Hamlet Markarian" userId="4926d2b407f31d77" providerId="LiveId" clId="{1A634700-36B3-4455-A058-5071D9319E52}" dt="2020-05-19T23:29:02.826" v="2632"/>
          <ac:spMkLst>
            <pc:docMk/>
            <pc:sldMk cId="32775985" sldId="947"/>
            <ac:spMk id="12" creationId="{00000000-0000-0000-0000-000000000000}"/>
          </ac:spMkLst>
        </pc:spChg>
      </pc:sldChg>
      <pc:sldChg chg="modSp">
        <pc:chgData name="Hamlet Markarian" userId="4926d2b407f31d77" providerId="LiveId" clId="{1A634700-36B3-4455-A058-5071D9319E52}" dt="2020-05-19T23:29:02.826" v="2632"/>
        <pc:sldMkLst>
          <pc:docMk/>
          <pc:sldMk cId="3564005856" sldId="949"/>
        </pc:sldMkLst>
        <pc:spChg chg="mod">
          <ac:chgData name="Hamlet Markarian" userId="4926d2b407f31d77" providerId="LiveId" clId="{1A634700-36B3-4455-A058-5071D9319E52}" dt="2020-05-19T23:29:02.826" v="2632"/>
          <ac:spMkLst>
            <pc:docMk/>
            <pc:sldMk cId="3564005856" sldId="949"/>
            <ac:spMk id="2" creationId="{00000000-0000-0000-0000-000000000000}"/>
          </ac:spMkLst>
        </pc:spChg>
        <pc:spChg chg="mod">
          <ac:chgData name="Hamlet Markarian" userId="4926d2b407f31d77" providerId="LiveId" clId="{1A634700-36B3-4455-A058-5071D9319E52}" dt="2020-05-19T23:29:02.826" v="2632"/>
          <ac:spMkLst>
            <pc:docMk/>
            <pc:sldMk cId="3564005856" sldId="949"/>
            <ac:spMk id="3" creationId="{00000000-0000-0000-0000-000000000000}"/>
          </ac:spMkLst>
        </pc:spChg>
        <pc:spChg chg="mod">
          <ac:chgData name="Hamlet Markarian" userId="4926d2b407f31d77" providerId="LiveId" clId="{1A634700-36B3-4455-A058-5071D9319E52}" dt="2020-05-19T23:29:02.826" v="2632"/>
          <ac:spMkLst>
            <pc:docMk/>
            <pc:sldMk cId="3564005856" sldId="949"/>
            <ac:spMk id="4" creationId="{00000000-0000-0000-0000-000000000000}"/>
          </ac:spMkLst>
        </pc:spChg>
        <pc:spChg chg="mod">
          <ac:chgData name="Hamlet Markarian" userId="4926d2b407f31d77" providerId="LiveId" clId="{1A634700-36B3-4455-A058-5071D9319E52}" dt="2020-05-19T23:29:02.826" v="2632"/>
          <ac:spMkLst>
            <pc:docMk/>
            <pc:sldMk cId="3564005856" sldId="949"/>
            <ac:spMk id="5" creationId="{00000000-0000-0000-0000-000000000000}"/>
          </ac:spMkLst>
        </pc:spChg>
        <pc:spChg chg="mod">
          <ac:chgData name="Hamlet Markarian" userId="4926d2b407f31d77" providerId="LiveId" clId="{1A634700-36B3-4455-A058-5071D9319E52}" dt="2020-05-19T23:29:02.826" v="2632"/>
          <ac:spMkLst>
            <pc:docMk/>
            <pc:sldMk cId="3564005856" sldId="949"/>
            <ac:spMk id="9" creationId="{00000000-0000-0000-0000-000000000000}"/>
          </ac:spMkLst>
        </pc:spChg>
        <pc:spChg chg="mod">
          <ac:chgData name="Hamlet Markarian" userId="4926d2b407f31d77" providerId="LiveId" clId="{1A634700-36B3-4455-A058-5071D9319E52}" dt="2020-05-19T23:29:02.826" v="2632"/>
          <ac:spMkLst>
            <pc:docMk/>
            <pc:sldMk cId="3564005856" sldId="949"/>
            <ac:spMk id="10" creationId="{00000000-0000-0000-0000-000000000000}"/>
          </ac:spMkLst>
        </pc:spChg>
        <pc:spChg chg="mod">
          <ac:chgData name="Hamlet Markarian" userId="4926d2b407f31d77" providerId="LiveId" clId="{1A634700-36B3-4455-A058-5071D9319E52}" dt="2020-05-19T23:29:02.826" v="2632"/>
          <ac:spMkLst>
            <pc:docMk/>
            <pc:sldMk cId="3564005856" sldId="949"/>
            <ac:spMk id="11" creationId="{00000000-0000-0000-0000-000000000000}"/>
          </ac:spMkLst>
        </pc:spChg>
      </pc:sldChg>
      <pc:sldChg chg="modSp">
        <pc:chgData name="Hamlet Markarian" userId="4926d2b407f31d77" providerId="LiveId" clId="{1A634700-36B3-4455-A058-5071D9319E52}" dt="2020-05-19T23:29:02.826" v="2632"/>
        <pc:sldMkLst>
          <pc:docMk/>
          <pc:sldMk cId="1508024540" sldId="951"/>
        </pc:sldMkLst>
        <pc:spChg chg="mod">
          <ac:chgData name="Hamlet Markarian" userId="4926d2b407f31d77" providerId="LiveId" clId="{1A634700-36B3-4455-A058-5071D9319E52}" dt="2020-05-19T23:29:02.826" v="2632"/>
          <ac:spMkLst>
            <pc:docMk/>
            <pc:sldMk cId="1508024540" sldId="951"/>
            <ac:spMk id="2" creationId="{00000000-0000-0000-0000-000000000000}"/>
          </ac:spMkLst>
        </pc:spChg>
        <pc:spChg chg="mod">
          <ac:chgData name="Hamlet Markarian" userId="4926d2b407f31d77" providerId="LiveId" clId="{1A634700-36B3-4455-A058-5071D9319E52}" dt="2020-05-19T23:29:02.826" v="2632"/>
          <ac:spMkLst>
            <pc:docMk/>
            <pc:sldMk cId="1508024540" sldId="951"/>
            <ac:spMk id="3" creationId="{00000000-0000-0000-0000-000000000000}"/>
          </ac:spMkLst>
        </pc:spChg>
        <pc:spChg chg="mod">
          <ac:chgData name="Hamlet Markarian" userId="4926d2b407f31d77" providerId="LiveId" clId="{1A634700-36B3-4455-A058-5071D9319E52}" dt="2020-05-19T23:29:02.826" v="2632"/>
          <ac:spMkLst>
            <pc:docMk/>
            <pc:sldMk cId="1508024540" sldId="951"/>
            <ac:spMk id="4" creationId="{00000000-0000-0000-0000-000000000000}"/>
          </ac:spMkLst>
        </pc:spChg>
        <pc:spChg chg="mod">
          <ac:chgData name="Hamlet Markarian" userId="4926d2b407f31d77" providerId="LiveId" clId="{1A634700-36B3-4455-A058-5071D9319E52}" dt="2020-05-19T23:29:02.826" v="2632"/>
          <ac:spMkLst>
            <pc:docMk/>
            <pc:sldMk cId="1508024540" sldId="951"/>
            <ac:spMk id="9" creationId="{00000000-0000-0000-0000-000000000000}"/>
          </ac:spMkLst>
        </pc:spChg>
        <pc:spChg chg="mod">
          <ac:chgData name="Hamlet Markarian" userId="4926d2b407f31d77" providerId="LiveId" clId="{1A634700-36B3-4455-A058-5071D9319E52}" dt="2020-05-19T23:29:02.826" v="2632"/>
          <ac:spMkLst>
            <pc:docMk/>
            <pc:sldMk cId="1508024540" sldId="951"/>
            <ac:spMk id="10" creationId="{00000000-0000-0000-0000-000000000000}"/>
          </ac:spMkLst>
        </pc:spChg>
      </pc:sldChg>
      <pc:sldChg chg="modSp">
        <pc:chgData name="Hamlet Markarian" userId="4926d2b407f31d77" providerId="LiveId" clId="{1A634700-36B3-4455-A058-5071D9319E52}" dt="2020-05-19T23:29:02.826" v="2632"/>
        <pc:sldMkLst>
          <pc:docMk/>
          <pc:sldMk cId="2169962227" sldId="953"/>
        </pc:sldMkLst>
        <pc:spChg chg="mod">
          <ac:chgData name="Hamlet Markarian" userId="4926d2b407f31d77" providerId="LiveId" clId="{1A634700-36B3-4455-A058-5071D9319E52}" dt="2020-05-19T23:29:02.826" v="2632"/>
          <ac:spMkLst>
            <pc:docMk/>
            <pc:sldMk cId="2169962227" sldId="953"/>
            <ac:spMk id="2" creationId="{00000000-0000-0000-0000-000000000000}"/>
          </ac:spMkLst>
        </pc:spChg>
        <pc:spChg chg="mod">
          <ac:chgData name="Hamlet Markarian" userId="4926d2b407f31d77" providerId="LiveId" clId="{1A634700-36B3-4455-A058-5071D9319E52}" dt="2020-05-19T23:29:02.826" v="2632"/>
          <ac:spMkLst>
            <pc:docMk/>
            <pc:sldMk cId="2169962227" sldId="953"/>
            <ac:spMk id="3" creationId="{00000000-0000-0000-0000-000000000000}"/>
          </ac:spMkLst>
        </pc:spChg>
        <pc:spChg chg="mod">
          <ac:chgData name="Hamlet Markarian" userId="4926d2b407f31d77" providerId="LiveId" clId="{1A634700-36B3-4455-A058-5071D9319E52}" dt="2020-05-19T23:29:02.826" v="2632"/>
          <ac:spMkLst>
            <pc:docMk/>
            <pc:sldMk cId="2169962227" sldId="953"/>
            <ac:spMk id="4" creationId="{00000000-0000-0000-0000-000000000000}"/>
          </ac:spMkLst>
        </pc:spChg>
        <pc:spChg chg="mod">
          <ac:chgData name="Hamlet Markarian" userId="4926d2b407f31d77" providerId="LiveId" clId="{1A634700-36B3-4455-A058-5071D9319E52}" dt="2020-05-19T23:29:02.826" v="2632"/>
          <ac:spMkLst>
            <pc:docMk/>
            <pc:sldMk cId="2169962227" sldId="953"/>
            <ac:spMk id="5" creationId="{00000000-0000-0000-0000-000000000000}"/>
          </ac:spMkLst>
        </pc:spChg>
        <pc:spChg chg="mod">
          <ac:chgData name="Hamlet Markarian" userId="4926d2b407f31d77" providerId="LiveId" clId="{1A634700-36B3-4455-A058-5071D9319E52}" dt="2020-05-19T23:29:02.826" v="2632"/>
          <ac:spMkLst>
            <pc:docMk/>
            <pc:sldMk cId="2169962227" sldId="953"/>
            <ac:spMk id="10" creationId="{00000000-0000-0000-0000-000000000000}"/>
          </ac:spMkLst>
        </pc:spChg>
        <pc:spChg chg="mod">
          <ac:chgData name="Hamlet Markarian" userId="4926d2b407f31d77" providerId="LiveId" clId="{1A634700-36B3-4455-A058-5071D9319E52}" dt="2020-05-19T23:29:02.826" v="2632"/>
          <ac:spMkLst>
            <pc:docMk/>
            <pc:sldMk cId="2169962227" sldId="953"/>
            <ac:spMk id="12" creationId="{00000000-0000-0000-0000-000000000000}"/>
          </ac:spMkLst>
        </pc:spChg>
        <pc:spChg chg="mod">
          <ac:chgData name="Hamlet Markarian" userId="4926d2b407f31d77" providerId="LiveId" clId="{1A634700-36B3-4455-A058-5071D9319E52}" dt="2020-05-19T23:29:02.826" v="2632"/>
          <ac:spMkLst>
            <pc:docMk/>
            <pc:sldMk cId="2169962227" sldId="953"/>
            <ac:spMk id="29" creationId="{00000000-0000-0000-0000-000000000000}"/>
          </ac:spMkLst>
        </pc:spChg>
        <pc:spChg chg="mod">
          <ac:chgData name="Hamlet Markarian" userId="4926d2b407f31d77" providerId="LiveId" clId="{1A634700-36B3-4455-A058-5071D9319E52}" dt="2020-05-19T23:29:02.826" v="2632"/>
          <ac:spMkLst>
            <pc:docMk/>
            <pc:sldMk cId="2169962227" sldId="953"/>
            <ac:spMk id="30" creationId="{00000000-0000-0000-0000-000000000000}"/>
          </ac:spMkLst>
        </pc:spChg>
        <pc:spChg chg="mod">
          <ac:chgData name="Hamlet Markarian" userId="4926d2b407f31d77" providerId="LiveId" clId="{1A634700-36B3-4455-A058-5071D9319E52}" dt="2020-05-19T23:29:02.826" v="2632"/>
          <ac:spMkLst>
            <pc:docMk/>
            <pc:sldMk cId="2169962227" sldId="953"/>
            <ac:spMk id="31" creationId="{00000000-0000-0000-0000-000000000000}"/>
          </ac:spMkLst>
        </pc:spChg>
        <pc:spChg chg="mod">
          <ac:chgData name="Hamlet Markarian" userId="4926d2b407f31d77" providerId="LiveId" clId="{1A634700-36B3-4455-A058-5071D9319E52}" dt="2020-05-19T23:29:02.826" v="2632"/>
          <ac:spMkLst>
            <pc:docMk/>
            <pc:sldMk cId="2169962227" sldId="953"/>
            <ac:spMk id="32" creationId="{00000000-0000-0000-0000-000000000000}"/>
          </ac:spMkLst>
        </pc:spChg>
      </pc:sldChg>
      <pc:sldChg chg="modSp">
        <pc:chgData name="Hamlet Markarian" userId="4926d2b407f31d77" providerId="LiveId" clId="{1A634700-36B3-4455-A058-5071D9319E52}" dt="2020-05-19T23:29:02.826" v="2632"/>
        <pc:sldMkLst>
          <pc:docMk/>
          <pc:sldMk cId="380115664" sldId="976"/>
        </pc:sldMkLst>
        <pc:spChg chg="mod">
          <ac:chgData name="Hamlet Markarian" userId="4926d2b407f31d77" providerId="LiveId" clId="{1A634700-36B3-4455-A058-5071D9319E52}" dt="2020-05-19T23:29:02.826" v="2632"/>
          <ac:spMkLst>
            <pc:docMk/>
            <pc:sldMk cId="380115664" sldId="976"/>
            <ac:spMk id="2" creationId="{00000000-0000-0000-0000-000000000000}"/>
          </ac:spMkLst>
        </pc:spChg>
        <pc:spChg chg="mod">
          <ac:chgData name="Hamlet Markarian" userId="4926d2b407f31d77" providerId="LiveId" clId="{1A634700-36B3-4455-A058-5071D9319E52}" dt="2020-05-19T23:29:02.826" v="2632"/>
          <ac:spMkLst>
            <pc:docMk/>
            <pc:sldMk cId="380115664" sldId="976"/>
            <ac:spMk id="3" creationId="{00000000-0000-0000-0000-000000000000}"/>
          </ac:spMkLst>
        </pc:spChg>
        <pc:spChg chg="mod">
          <ac:chgData name="Hamlet Markarian" userId="4926d2b407f31d77" providerId="LiveId" clId="{1A634700-36B3-4455-A058-5071D9319E52}" dt="2020-05-19T23:29:02.826" v="2632"/>
          <ac:spMkLst>
            <pc:docMk/>
            <pc:sldMk cId="380115664" sldId="976"/>
            <ac:spMk id="4" creationId="{00000000-0000-0000-0000-000000000000}"/>
          </ac:spMkLst>
        </pc:spChg>
        <pc:spChg chg="mod">
          <ac:chgData name="Hamlet Markarian" userId="4926d2b407f31d77" providerId="LiveId" clId="{1A634700-36B3-4455-A058-5071D9319E52}" dt="2020-05-19T23:29:02.826" v="2632"/>
          <ac:spMkLst>
            <pc:docMk/>
            <pc:sldMk cId="380115664" sldId="976"/>
            <ac:spMk id="5" creationId="{00000000-0000-0000-0000-000000000000}"/>
          </ac:spMkLst>
        </pc:spChg>
        <pc:spChg chg="mod">
          <ac:chgData name="Hamlet Markarian" userId="4926d2b407f31d77" providerId="LiveId" clId="{1A634700-36B3-4455-A058-5071D9319E52}" dt="2020-05-19T23:29:02.826" v="2632"/>
          <ac:spMkLst>
            <pc:docMk/>
            <pc:sldMk cId="380115664" sldId="976"/>
            <ac:spMk id="6" creationId="{00000000-0000-0000-0000-000000000000}"/>
          </ac:spMkLst>
        </pc:spChg>
        <pc:spChg chg="mod">
          <ac:chgData name="Hamlet Markarian" userId="4926d2b407f31d77" providerId="LiveId" clId="{1A634700-36B3-4455-A058-5071D9319E52}" dt="2020-05-19T23:29:02.826" v="2632"/>
          <ac:spMkLst>
            <pc:docMk/>
            <pc:sldMk cId="380115664" sldId="976"/>
            <ac:spMk id="7" creationId="{00000000-0000-0000-0000-000000000000}"/>
          </ac:spMkLst>
        </pc:spChg>
        <pc:spChg chg="mod">
          <ac:chgData name="Hamlet Markarian" userId="4926d2b407f31d77" providerId="LiveId" clId="{1A634700-36B3-4455-A058-5071D9319E52}" dt="2020-05-19T23:29:02.826" v="2632"/>
          <ac:spMkLst>
            <pc:docMk/>
            <pc:sldMk cId="380115664" sldId="976"/>
            <ac:spMk id="8" creationId="{00000000-0000-0000-0000-000000000000}"/>
          </ac:spMkLst>
        </pc:spChg>
        <pc:spChg chg="mod">
          <ac:chgData name="Hamlet Markarian" userId="4926d2b407f31d77" providerId="LiveId" clId="{1A634700-36B3-4455-A058-5071D9319E52}" dt="2020-05-19T23:29:02.826" v="2632"/>
          <ac:spMkLst>
            <pc:docMk/>
            <pc:sldMk cId="380115664" sldId="976"/>
            <ac:spMk id="9" creationId="{00000000-0000-0000-0000-000000000000}"/>
          </ac:spMkLst>
        </pc:spChg>
      </pc:sldChg>
      <pc:sldChg chg="modSp">
        <pc:chgData name="Hamlet Markarian" userId="4926d2b407f31d77" providerId="LiveId" clId="{1A634700-36B3-4455-A058-5071D9319E52}" dt="2020-05-19T23:29:02.826" v="2632"/>
        <pc:sldMkLst>
          <pc:docMk/>
          <pc:sldMk cId="3898632345" sldId="977"/>
        </pc:sldMkLst>
        <pc:spChg chg="mod">
          <ac:chgData name="Hamlet Markarian" userId="4926d2b407f31d77" providerId="LiveId" clId="{1A634700-36B3-4455-A058-5071D9319E52}" dt="2020-05-19T23:29:02.826" v="2632"/>
          <ac:spMkLst>
            <pc:docMk/>
            <pc:sldMk cId="3898632345" sldId="977"/>
            <ac:spMk id="2" creationId="{00000000-0000-0000-0000-000000000000}"/>
          </ac:spMkLst>
        </pc:spChg>
        <pc:spChg chg="mod">
          <ac:chgData name="Hamlet Markarian" userId="4926d2b407f31d77" providerId="LiveId" clId="{1A634700-36B3-4455-A058-5071D9319E52}" dt="2020-05-19T23:29:02.826" v="2632"/>
          <ac:spMkLst>
            <pc:docMk/>
            <pc:sldMk cId="3898632345" sldId="977"/>
            <ac:spMk id="3" creationId="{00000000-0000-0000-0000-000000000000}"/>
          </ac:spMkLst>
        </pc:spChg>
        <pc:spChg chg="mod">
          <ac:chgData name="Hamlet Markarian" userId="4926d2b407f31d77" providerId="LiveId" clId="{1A634700-36B3-4455-A058-5071D9319E52}" dt="2020-05-19T23:29:02.826" v="2632"/>
          <ac:spMkLst>
            <pc:docMk/>
            <pc:sldMk cId="3898632345" sldId="977"/>
            <ac:spMk id="4" creationId="{00000000-0000-0000-0000-000000000000}"/>
          </ac:spMkLst>
        </pc:spChg>
        <pc:spChg chg="mod">
          <ac:chgData name="Hamlet Markarian" userId="4926d2b407f31d77" providerId="LiveId" clId="{1A634700-36B3-4455-A058-5071D9319E52}" dt="2020-05-19T23:29:02.826" v="2632"/>
          <ac:spMkLst>
            <pc:docMk/>
            <pc:sldMk cId="3898632345" sldId="977"/>
            <ac:spMk id="5" creationId="{00000000-0000-0000-0000-000000000000}"/>
          </ac:spMkLst>
        </pc:spChg>
        <pc:spChg chg="mod">
          <ac:chgData name="Hamlet Markarian" userId="4926d2b407f31d77" providerId="LiveId" clId="{1A634700-36B3-4455-A058-5071D9319E52}" dt="2020-05-19T23:29:02.826" v="2632"/>
          <ac:spMkLst>
            <pc:docMk/>
            <pc:sldMk cId="3898632345" sldId="977"/>
            <ac:spMk id="6" creationId="{00000000-0000-0000-0000-000000000000}"/>
          </ac:spMkLst>
        </pc:spChg>
        <pc:spChg chg="mod">
          <ac:chgData name="Hamlet Markarian" userId="4926d2b407f31d77" providerId="LiveId" clId="{1A634700-36B3-4455-A058-5071D9319E52}" dt="2020-05-19T23:29:02.826" v="2632"/>
          <ac:spMkLst>
            <pc:docMk/>
            <pc:sldMk cId="3898632345" sldId="977"/>
            <ac:spMk id="7" creationId="{00000000-0000-0000-0000-000000000000}"/>
          </ac:spMkLst>
        </pc:spChg>
        <pc:spChg chg="mod">
          <ac:chgData name="Hamlet Markarian" userId="4926d2b407f31d77" providerId="LiveId" clId="{1A634700-36B3-4455-A058-5071D9319E52}" dt="2020-05-19T23:29:02.826" v="2632"/>
          <ac:spMkLst>
            <pc:docMk/>
            <pc:sldMk cId="3898632345" sldId="977"/>
            <ac:spMk id="8" creationId="{00000000-0000-0000-0000-000000000000}"/>
          </ac:spMkLst>
        </pc:spChg>
        <pc:spChg chg="mod">
          <ac:chgData name="Hamlet Markarian" userId="4926d2b407f31d77" providerId="LiveId" clId="{1A634700-36B3-4455-A058-5071D9319E52}" dt="2020-05-19T23:29:02.826" v="2632"/>
          <ac:spMkLst>
            <pc:docMk/>
            <pc:sldMk cId="3898632345" sldId="977"/>
            <ac:spMk id="9" creationId="{00000000-0000-0000-0000-000000000000}"/>
          </ac:spMkLst>
        </pc:spChg>
        <pc:spChg chg="mod">
          <ac:chgData name="Hamlet Markarian" userId="4926d2b407f31d77" providerId="LiveId" clId="{1A634700-36B3-4455-A058-5071D9319E52}" dt="2020-05-19T23:29:02.826" v="2632"/>
          <ac:spMkLst>
            <pc:docMk/>
            <pc:sldMk cId="3898632345" sldId="977"/>
            <ac:spMk id="10" creationId="{00000000-0000-0000-0000-000000000000}"/>
          </ac:spMkLst>
        </pc:spChg>
        <pc:spChg chg="mod">
          <ac:chgData name="Hamlet Markarian" userId="4926d2b407f31d77" providerId="LiveId" clId="{1A634700-36B3-4455-A058-5071D9319E52}" dt="2020-05-19T23:29:02.826" v="2632"/>
          <ac:spMkLst>
            <pc:docMk/>
            <pc:sldMk cId="3898632345" sldId="977"/>
            <ac:spMk id="11" creationId="{00000000-0000-0000-0000-000000000000}"/>
          </ac:spMkLst>
        </pc:spChg>
        <pc:spChg chg="mod">
          <ac:chgData name="Hamlet Markarian" userId="4926d2b407f31d77" providerId="LiveId" clId="{1A634700-36B3-4455-A058-5071D9319E52}" dt="2020-05-19T23:29:02.826" v="2632"/>
          <ac:spMkLst>
            <pc:docMk/>
            <pc:sldMk cId="3898632345" sldId="977"/>
            <ac:spMk id="12" creationId="{00000000-0000-0000-0000-000000000000}"/>
          </ac:spMkLst>
        </pc:spChg>
        <pc:spChg chg="mod">
          <ac:chgData name="Hamlet Markarian" userId="4926d2b407f31d77" providerId="LiveId" clId="{1A634700-36B3-4455-A058-5071D9319E52}" dt="2020-05-19T23:29:02.826" v="2632"/>
          <ac:spMkLst>
            <pc:docMk/>
            <pc:sldMk cId="3898632345" sldId="977"/>
            <ac:spMk id="13" creationId="{00000000-0000-0000-0000-000000000000}"/>
          </ac:spMkLst>
        </pc:spChg>
        <pc:spChg chg="mod">
          <ac:chgData name="Hamlet Markarian" userId="4926d2b407f31d77" providerId="LiveId" clId="{1A634700-36B3-4455-A058-5071D9319E52}" dt="2020-05-19T23:29:02.826" v="2632"/>
          <ac:spMkLst>
            <pc:docMk/>
            <pc:sldMk cId="3898632345" sldId="977"/>
            <ac:spMk id="14" creationId="{00000000-0000-0000-0000-000000000000}"/>
          </ac:spMkLst>
        </pc:spChg>
        <pc:spChg chg="mod">
          <ac:chgData name="Hamlet Markarian" userId="4926d2b407f31d77" providerId="LiveId" clId="{1A634700-36B3-4455-A058-5071D9319E52}" dt="2020-05-19T23:29:02.826" v="2632"/>
          <ac:spMkLst>
            <pc:docMk/>
            <pc:sldMk cId="3898632345" sldId="977"/>
            <ac:spMk id="15" creationId="{00000000-0000-0000-0000-000000000000}"/>
          </ac:spMkLst>
        </pc:spChg>
        <pc:spChg chg="mod">
          <ac:chgData name="Hamlet Markarian" userId="4926d2b407f31d77" providerId="LiveId" clId="{1A634700-36B3-4455-A058-5071D9319E52}" dt="2020-05-19T23:29:02.826" v="2632"/>
          <ac:spMkLst>
            <pc:docMk/>
            <pc:sldMk cId="3898632345" sldId="977"/>
            <ac:spMk id="16" creationId="{00000000-0000-0000-0000-000000000000}"/>
          </ac:spMkLst>
        </pc:spChg>
      </pc:sldChg>
      <pc:sldChg chg="modSp">
        <pc:chgData name="Hamlet Markarian" userId="4926d2b407f31d77" providerId="LiveId" clId="{1A634700-36B3-4455-A058-5071D9319E52}" dt="2020-05-19T23:29:02.826" v="2632"/>
        <pc:sldMkLst>
          <pc:docMk/>
          <pc:sldMk cId="2748286867" sldId="978"/>
        </pc:sldMkLst>
        <pc:spChg chg="mod">
          <ac:chgData name="Hamlet Markarian" userId="4926d2b407f31d77" providerId="LiveId" clId="{1A634700-36B3-4455-A058-5071D9319E52}" dt="2020-05-19T23:29:02.826" v="2632"/>
          <ac:spMkLst>
            <pc:docMk/>
            <pc:sldMk cId="2748286867" sldId="978"/>
            <ac:spMk id="2" creationId="{00000000-0000-0000-0000-000000000000}"/>
          </ac:spMkLst>
        </pc:spChg>
        <pc:spChg chg="mod">
          <ac:chgData name="Hamlet Markarian" userId="4926d2b407f31d77" providerId="LiveId" clId="{1A634700-36B3-4455-A058-5071D9319E52}" dt="2020-05-19T23:29:02.826" v="2632"/>
          <ac:spMkLst>
            <pc:docMk/>
            <pc:sldMk cId="2748286867" sldId="978"/>
            <ac:spMk id="3" creationId="{00000000-0000-0000-0000-000000000000}"/>
          </ac:spMkLst>
        </pc:spChg>
        <pc:spChg chg="mod">
          <ac:chgData name="Hamlet Markarian" userId="4926d2b407f31d77" providerId="LiveId" clId="{1A634700-36B3-4455-A058-5071D9319E52}" dt="2020-05-19T23:29:02.826" v="2632"/>
          <ac:spMkLst>
            <pc:docMk/>
            <pc:sldMk cId="2748286867" sldId="978"/>
            <ac:spMk id="4" creationId="{00000000-0000-0000-0000-000000000000}"/>
          </ac:spMkLst>
        </pc:spChg>
        <pc:spChg chg="mod">
          <ac:chgData name="Hamlet Markarian" userId="4926d2b407f31d77" providerId="LiveId" clId="{1A634700-36B3-4455-A058-5071D9319E52}" dt="2020-05-19T23:29:02.826" v="2632"/>
          <ac:spMkLst>
            <pc:docMk/>
            <pc:sldMk cId="2748286867" sldId="978"/>
            <ac:spMk id="5" creationId="{00000000-0000-0000-0000-000000000000}"/>
          </ac:spMkLst>
        </pc:spChg>
        <pc:spChg chg="mod">
          <ac:chgData name="Hamlet Markarian" userId="4926d2b407f31d77" providerId="LiveId" clId="{1A634700-36B3-4455-A058-5071D9319E52}" dt="2020-05-19T23:29:02.826" v="2632"/>
          <ac:spMkLst>
            <pc:docMk/>
            <pc:sldMk cId="2748286867" sldId="978"/>
            <ac:spMk id="6" creationId="{00000000-0000-0000-0000-000000000000}"/>
          </ac:spMkLst>
        </pc:spChg>
        <pc:spChg chg="mod">
          <ac:chgData name="Hamlet Markarian" userId="4926d2b407f31d77" providerId="LiveId" clId="{1A634700-36B3-4455-A058-5071D9319E52}" dt="2020-05-19T23:29:02.826" v="2632"/>
          <ac:spMkLst>
            <pc:docMk/>
            <pc:sldMk cId="2748286867" sldId="978"/>
            <ac:spMk id="7" creationId="{00000000-0000-0000-0000-000000000000}"/>
          </ac:spMkLst>
        </pc:spChg>
        <pc:spChg chg="mod">
          <ac:chgData name="Hamlet Markarian" userId="4926d2b407f31d77" providerId="LiveId" clId="{1A634700-36B3-4455-A058-5071D9319E52}" dt="2020-05-19T23:29:02.826" v="2632"/>
          <ac:spMkLst>
            <pc:docMk/>
            <pc:sldMk cId="2748286867" sldId="978"/>
            <ac:spMk id="8" creationId="{00000000-0000-0000-0000-000000000000}"/>
          </ac:spMkLst>
        </pc:spChg>
        <pc:spChg chg="mod">
          <ac:chgData name="Hamlet Markarian" userId="4926d2b407f31d77" providerId="LiveId" clId="{1A634700-36B3-4455-A058-5071D9319E52}" dt="2020-05-19T23:29:02.826" v="2632"/>
          <ac:spMkLst>
            <pc:docMk/>
            <pc:sldMk cId="2748286867" sldId="978"/>
            <ac:spMk id="9" creationId="{00000000-0000-0000-0000-000000000000}"/>
          </ac:spMkLst>
        </pc:spChg>
        <pc:spChg chg="mod">
          <ac:chgData name="Hamlet Markarian" userId="4926d2b407f31d77" providerId="LiveId" clId="{1A634700-36B3-4455-A058-5071D9319E52}" dt="2020-05-19T23:29:02.826" v="2632"/>
          <ac:spMkLst>
            <pc:docMk/>
            <pc:sldMk cId="2748286867" sldId="978"/>
            <ac:spMk id="10" creationId="{00000000-0000-0000-0000-000000000000}"/>
          </ac:spMkLst>
        </pc:spChg>
        <pc:spChg chg="mod">
          <ac:chgData name="Hamlet Markarian" userId="4926d2b407f31d77" providerId="LiveId" clId="{1A634700-36B3-4455-A058-5071D9319E52}" dt="2020-05-19T23:29:02.826" v="2632"/>
          <ac:spMkLst>
            <pc:docMk/>
            <pc:sldMk cId="2748286867" sldId="978"/>
            <ac:spMk id="11" creationId="{00000000-0000-0000-0000-000000000000}"/>
          </ac:spMkLst>
        </pc:spChg>
        <pc:spChg chg="mod">
          <ac:chgData name="Hamlet Markarian" userId="4926d2b407f31d77" providerId="LiveId" clId="{1A634700-36B3-4455-A058-5071D9319E52}" dt="2020-05-19T23:29:02.826" v="2632"/>
          <ac:spMkLst>
            <pc:docMk/>
            <pc:sldMk cId="2748286867" sldId="978"/>
            <ac:spMk id="12" creationId="{00000000-0000-0000-0000-000000000000}"/>
          </ac:spMkLst>
        </pc:spChg>
        <pc:spChg chg="mod">
          <ac:chgData name="Hamlet Markarian" userId="4926d2b407f31d77" providerId="LiveId" clId="{1A634700-36B3-4455-A058-5071D9319E52}" dt="2020-05-19T23:29:02.826" v="2632"/>
          <ac:spMkLst>
            <pc:docMk/>
            <pc:sldMk cId="2748286867" sldId="978"/>
            <ac:spMk id="13" creationId="{00000000-0000-0000-0000-000000000000}"/>
          </ac:spMkLst>
        </pc:spChg>
        <pc:spChg chg="mod">
          <ac:chgData name="Hamlet Markarian" userId="4926d2b407f31d77" providerId="LiveId" clId="{1A634700-36B3-4455-A058-5071D9319E52}" dt="2020-05-19T23:29:02.826" v="2632"/>
          <ac:spMkLst>
            <pc:docMk/>
            <pc:sldMk cId="2748286867" sldId="978"/>
            <ac:spMk id="14" creationId="{00000000-0000-0000-0000-000000000000}"/>
          </ac:spMkLst>
        </pc:spChg>
        <pc:spChg chg="mod">
          <ac:chgData name="Hamlet Markarian" userId="4926d2b407f31d77" providerId="LiveId" clId="{1A634700-36B3-4455-A058-5071D9319E52}" dt="2020-05-19T23:29:02.826" v="2632"/>
          <ac:spMkLst>
            <pc:docMk/>
            <pc:sldMk cId="2748286867" sldId="978"/>
            <ac:spMk id="15" creationId="{00000000-0000-0000-0000-000000000000}"/>
          </ac:spMkLst>
        </pc:spChg>
        <pc:spChg chg="mod">
          <ac:chgData name="Hamlet Markarian" userId="4926d2b407f31d77" providerId="LiveId" clId="{1A634700-36B3-4455-A058-5071D9319E52}" dt="2020-05-19T23:29:02.826" v="2632"/>
          <ac:spMkLst>
            <pc:docMk/>
            <pc:sldMk cId="2748286867" sldId="978"/>
            <ac:spMk id="16" creationId="{00000000-0000-0000-0000-000000000000}"/>
          </ac:spMkLst>
        </pc:spChg>
        <pc:spChg chg="mod">
          <ac:chgData name="Hamlet Markarian" userId="4926d2b407f31d77" providerId="LiveId" clId="{1A634700-36B3-4455-A058-5071D9319E52}" dt="2020-05-19T23:29:02.826" v="2632"/>
          <ac:spMkLst>
            <pc:docMk/>
            <pc:sldMk cId="2748286867" sldId="978"/>
            <ac:spMk id="17" creationId="{00000000-0000-0000-0000-000000000000}"/>
          </ac:spMkLst>
        </pc:spChg>
        <pc:spChg chg="mod">
          <ac:chgData name="Hamlet Markarian" userId="4926d2b407f31d77" providerId="LiveId" clId="{1A634700-36B3-4455-A058-5071D9319E52}" dt="2020-05-19T23:29:02.826" v="2632"/>
          <ac:spMkLst>
            <pc:docMk/>
            <pc:sldMk cId="2748286867" sldId="978"/>
            <ac:spMk id="18" creationId="{00000000-0000-0000-0000-000000000000}"/>
          </ac:spMkLst>
        </pc:spChg>
        <pc:spChg chg="mod">
          <ac:chgData name="Hamlet Markarian" userId="4926d2b407f31d77" providerId="LiveId" clId="{1A634700-36B3-4455-A058-5071D9319E52}" dt="2020-05-19T23:29:02.826" v="2632"/>
          <ac:spMkLst>
            <pc:docMk/>
            <pc:sldMk cId="2748286867" sldId="978"/>
            <ac:spMk id="19" creationId="{00000000-0000-0000-0000-000000000000}"/>
          </ac:spMkLst>
        </pc:spChg>
        <pc:spChg chg="mod">
          <ac:chgData name="Hamlet Markarian" userId="4926d2b407f31d77" providerId="LiveId" clId="{1A634700-36B3-4455-A058-5071D9319E52}" dt="2020-05-19T23:29:02.826" v="2632"/>
          <ac:spMkLst>
            <pc:docMk/>
            <pc:sldMk cId="2748286867" sldId="978"/>
            <ac:spMk id="20" creationId="{00000000-0000-0000-0000-000000000000}"/>
          </ac:spMkLst>
        </pc:spChg>
        <pc:spChg chg="mod">
          <ac:chgData name="Hamlet Markarian" userId="4926d2b407f31d77" providerId="LiveId" clId="{1A634700-36B3-4455-A058-5071D9319E52}" dt="2020-05-19T23:29:02.826" v="2632"/>
          <ac:spMkLst>
            <pc:docMk/>
            <pc:sldMk cId="2748286867" sldId="978"/>
            <ac:spMk id="21" creationId="{00000000-0000-0000-0000-000000000000}"/>
          </ac:spMkLst>
        </pc:spChg>
        <pc:spChg chg="mod">
          <ac:chgData name="Hamlet Markarian" userId="4926d2b407f31d77" providerId="LiveId" clId="{1A634700-36B3-4455-A058-5071D9319E52}" dt="2020-05-19T23:29:02.826" v="2632"/>
          <ac:spMkLst>
            <pc:docMk/>
            <pc:sldMk cId="2748286867" sldId="978"/>
            <ac:spMk id="22" creationId="{00000000-0000-0000-0000-000000000000}"/>
          </ac:spMkLst>
        </pc:spChg>
        <pc:spChg chg="mod">
          <ac:chgData name="Hamlet Markarian" userId="4926d2b407f31d77" providerId="LiveId" clId="{1A634700-36B3-4455-A058-5071D9319E52}" dt="2020-05-19T23:29:02.826" v="2632"/>
          <ac:spMkLst>
            <pc:docMk/>
            <pc:sldMk cId="2748286867" sldId="978"/>
            <ac:spMk id="23" creationId="{00000000-0000-0000-0000-000000000000}"/>
          </ac:spMkLst>
        </pc:spChg>
        <pc:spChg chg="mod">
          <ac:chgData name="Hamlet Markarian" userId="4926d2b407f31d77" providerId="LiveId" clId="{1A634700-36B3-4455-A058-5071D9319E52}" dt="2020-05-19T23:29:02.826" v="2632"/>
          <ac:spMkLst>
            <pc:docMk/>
            <pc:sldMk cId="2748286867" sldId="978"/>
            <ac:spMk id="24" creationId="{00000000-0000-0000-0000-000000000000}"/>
          </ac:spMkLst>
        </pc:spChg>
        <pc:spChg chg="mod">
          <ac:chgData name="Hamlet Markarian" userId="4926d2b407f31d77" providerId="LiveId" clId="{1A634700-36B3-4455-A058-5071D9319E52}" dt="2020-05-19T23:29:02.826" v="2632"/>
          <ac:spMkLst>
            <pc:docMk/>
            <pc:sldMk cId="2748286867" sldId="978"/>
            <ac:spMk id="25" creationId="{00000000-0000-0000-0000-000000000000}"/>
          </ac:spMkLst>
        </pc:spChg>
      </pc:sldChg>
      <pc:sldChg chg="modSp">
        <pc:chgData name="Hamlet Markarian" userId="4926d2b407f31d77" providerId="LiveId" clId="{1A634700-36B3-4455-A058-5071D9319E52}" dt="2020-05-19T23:29:02.826" v="2632"/>
        <pc:sldMkLst>
          <pc:docMk/>
          <pc:sldMk cId="1381824128" sldId="979"/>
        </pc:sldMkLst>
        <pc:spChg chg="mod">
          <ac:chgData name="Hamlet Markarian" userId="4926d2b407f31d77" providerId="LiveId" clId="{1A634700-36B3-4455-A058-5071D9319E52}" dt="2020-05-19T23:29:02.826" v="2632"/>
          <ac:spMkLst>
            <pc:docMk/>
            <pc:sldMk cId="1381824128" sldId="979"/>
            <ac:spMk id="2" creationId="{00000000-0000-0000-0000-000000000000}"/>
          </ac:spMkLst>
        </pc:spChg>
        <pc:spChg chg="mod">
          <ac:chgData name="Hamlet Markarian" userId="4926d2b407f31d77" providerId="LiveId" clId="{1A634700-36B3-4455-A058-5071D9319E52}" dt="2020-05-19T23:29:02.826" v="2632"/>
          <ac:spMkLst>
            <pc:docMk/>
            <pc:sldMk cId="1381824128" sldId="979"/>
            <ac:spMk id="3" creationId="{00000000-0000-0000-0000-000000000000}"/>
          </ac:spMkLst>
        </pc:spChg>
        <pc:spChg chg="mod">
          <ac:chgData name="Hamlet Markarian" userId="4926d2b407f31d77" providerId="LiveId" clId="{1A634700-36B3-4455-A058-5071D9319E52}" dt="2020-05-19T23:29:02.826" v="2632"/>
          <ac:spMkLst>
            <pc:docMk/>
            <pc:sldMk cId="1381824128" sldId="979"/>
            <ac:spMk id="26" creationId="{00000000-0000-0000-0000-000000000000}"/>
          </ac:spMkLst>
        </pc:spChg>
        <pc:spChg chg="mod">
          <ac:chgData name="Hamlet Markarian" userId="4926d2b407f31d77" providerId="LiveId" clId="{1A634700-36B3-4455-A058-5071D9319E52}" dt="2020-05-19T23:29:02.826" v="2632"/>
          <ac:spMkLst>
            <pc:docMk/>
            <pc:sldMk cId="1381824128" sldId="979"/>
            <ac:spMk id="29" creationId="{00000000-0000-0000-0000-000000000000}"/>
          </ac:spMkLst>
        </pc:spChg>
        <pc:spChg chg="mod">
          <ac:chgData name="Hamlet Markarian" userId="4926d2b407f31d77" providerId="LiveId" clId="{1A634700-36B3-4455-A058-5071D9319E52}" dt="2020-05-19T23:29:02.826" v="2632"/>
          <ac:spMkLst>
            <pc:docMk/>
            <pc:sldMk cId="1381824128" sldId="979"/>
            <ac:spMk id="30" creationId="{00000000-0000-0000-0000-000000000000}"/>
          </ac:spMkLst>
        </pc:spChg>
        <pc:spChg chg="mod">
          <ac:chgData name="Hamlet Markarian" userId="4926d2b407f31d77" providerId="LiveId" clId="{1A634700-36B3-4455-A058-5071D9319E52}" dt="2020-05-19T23:29:02.826" v="2632"/>
          <ac:spMkLst>
            <pc:docMk/>
            <pc:sldMk cId="1381824128" sldId="979"/>
            <ac:spMk id="31" creationId="{00000000-0000-0000-0000-000000000000}"/>
          </ac:spMkLst>
        </pc:spChg>
        <pc:spChg chg="mod">
          <ac:chgData name="Hamlet Markarian" userId="4926d2b407f31d77" providerId="LiveId" clId="{1A634700-36B3-4455-A058-5071D9319E52}" dt="2020-05-19T23:29:02.826" v="2632"/>
          <ac:spMkLst>
            <pc:docMk/>
            <pc:sldMk cId="1381824128" sldId="979"/>
            <ac:spMk id="32" creationId="{00000000-0000-0000-0000-000000000000}"/>
          </ac:spMkLst>
        </pc:spChg>
      </pc:sldChg>
      <pc:sldChg chg="modSp">
        <pc:chgData name="Hamlet Markarian" userId="4926d2b407f31d77" providerId="LiveId" clId="{1A634700-36B3-4455-A058-5071D9319E52}" dt="2020-05-19T23:29:02.826" v="2632"/>
        <pc:sldMkLst>
          <pc:docMk/>
          <pc:sldMk cId="758060151" sldId="980"/>
        </pc:sldMkLst>
        <pc:spChg chg="mod">
          <ac:chgData name="Hamlet Markarian" userId="4926d2b407f31d77" providerId="LiveId" clId="{1A634700-36B3-4455-A058-5071D9319E52}" dt="2020-05-19T23:29:02.826" v="2632"/>
          <ac:spMkLst>
            <pc:docMk/>
            <pc:sldMk cId="758060151" sldId="980"/>
            <ac:spMk id="2" creationId="{00000000-0000-0000-0000-000000000000}"/>
          </ac:spMkLst>
        </pc:spChg>
        <pc:spChg chg="mod">
          <ac:chgData name="Hamlet Markarian" userId="4926d2b407f31d77" providerId="LiveId" clId="{1A634700-36B3-4455-A058-5071D9319E52}" dt="2020-05-19T23:29:02.826" v="2632"/>
          <ac:spMkLst>
            <pc:docMk/>
            <pc:sldMk cId="758060151" sldId="980"/>
            <ac:spMk id="3" creationId="{00000000-0000-0000-0000-000000000000}"/>
          </ac:spMkLst>
        </pc:spChg>
        <pc:spChg chg="mod">
          <ac:chgData name="Hamlet Markarian" userId="4926d2b407f31d77" providerId="LiveId" clId="{1A634700-36B3-4455-A058-5071D9319E52}" dt="2020-05-19T23:29:02.826" v="2632"/>
          <ac:spMkLst>
            <pc:docMk/>
            <pc:sldMk cId="758060151" sldId="980"/>
            <ac:spMk id="4" creationId="{00000000-0000-0000-0000-000000000000}"/>
          </ac:spMkLst>
        </pc:spChg>
        <pc:spChg chg="mod">
          <ac:chgData name="Hamlet Markarian" userId="4926d2b407f31d77" providerId="LiveId" clId="{1A634700-36B3-4455-A058-5071D9319E52}" dt="2020-05-19T23:29:02.826" v="2632"/>
          <ac:spMkLst>
            <pc:docMk/>
            <pc:sldMk cId="758060151" sldId="980"/>
            <ac:spMk id="12" creationId="{00000000-0000-0000-0000-000000000000}"/>
          </ac:spMkLst>
        </pc:spChg>
        <pc:spChg chg="mod">
          <ac:chgData name="Hamlet Markarian" userId="4926d2b407f31d77" providerId="LiveId" clId="{1A634700-36B3-4455-A058-5071D9319E52}" dt="2020-05-19T23:29:02.826" v="2632"/>
          <ac:spMkLst>
            <pc:docMk/>
            <pc:sldMk cId="758060151" sldId="980"/>
            <ac:spMk id="29" creationId="{00000000-0000-0000-0000-000000000000}"/>
          </ac:spMkLst>
        </pc:spChg>
        <pc:spChg chg="mod">
          <ac:chgData name="Hamlet Markarian" userId="4926d2b407f31d77" providerId="LiveId" clId="{1A634700-36B3-4455-A058-5071D9319E52}" dt="2020-05-19T23:29:02.826" v="2632"/>
          <ac:spMkLst>
            <pc:docMk/>
            <pc:sldMk cId="758060151" sldId="980"/>
            <ac:spMk id="30" creationId="{00000000-0000-0000-0000-000000000000}"/>
          </ac:spMkLst>
        </pc:spChg>
        <pc:spChg chg="mod">
          <ac:chgData name="Hamlet Markarian" userId="4926d2b407f31d77" providerId="LiveId" clId="{1A634700-36B3-4455-A058-5071D9319E52}" dt="2020-05-19T23:29:02.826" v="2632"/>
          <ac:spMkLst>
            <pc:docMk/>
            <pc:sldMk cId="758060151" sldId="980"/>
            <ac:spMk id="31" creationId="{00000000-0000-0000-0000-000000000000}"/>
          </ac:spMkLst>
        </pc:spChg>
        <pc:spChg chg="mod">
          <ac:chgData name="Hamlet Markarian" userId="4926d2b407f31d77" providerId="LiveId" clId="{1A634700-36B3-4455-A058-5071D9319E52}" dt="2020-05-19T23:29:02.826" v="2632"/>
          <ac:spMkLst>
            <pc:docMk/>
            <pc:sldMk cId="758060151" sldId="980"/>
            <ac:spMk id="32" creationId="{00000000-0000-0000-0000-000000000000}"/>
          </ac:spMkLst>
        </pc:spChg>
      </pc:sldChg>
      <pc:sldChg chg="modSp">
        <pc:chgData name="Hamlet Markarian" userId="4926d2b407f31d77" providerId="LiveId" clId="{1A634700-36B3-4455-A058-5071D9319E52}" dt="2020-05-19T23:29:02.826" v="2632"/>
        <pc:sldMkLst>
          <pc:docMk/>
          <pc:sldMk cId="938740028" sldId="981"/>
        </pc:sldMkLst>
        <pc:spChg chg="mod">
          <ac:chgData name="Hamlet Markarian" userId="4926d2b407f31d77" providerId="LiveId" clId="{1A634700-36B3-4455-A058-5071D9319E52}" dt="2020-05-19T23:29:02.826" v="2632"/>
          <ac:spMkLst>
            <pc:docMk/>
            <pc:sldMk cId="938740028" sldId="981"/>
            <ac:spMk id="2" creationId="{00000000-0000-0000-0000-000000000000}"/>
          </ac:spMkLst>
        </pc:spChg>
        <pc:spChg chg="mod">
          <ac:chgData name="Hamlet Markarian" userId="4926d2b407f31d77" providerId="LiveId" clId="{1A634700-36B3-4455-A058-5071D9319E52}" dt="2020-05-19T23:29:02.826" v="2632"/>
          <ac:spMkLst>
            <pc:docMk/>
            <pc:sldMk cId="938740028" sldId="981"/>
            <ac:spMk id="3" creationId="{00000000-0000-0000-0000-000000000000}"/>
          </ac:spMkLst>
        </pc:spChg>
        <pc:spChg chg="mod">
          <ac:chgData name="Hamlet Markarian" userId="4926d2b407f31d77" providerId="LiveId" clId="{1A634700-36B3-4455-A058-5071D9319E52}" dt="2020-05-19T23:29:02.826" v="2632"/>
          <ac:spMkLst>
            <pc:docMk/>
            <pc:sldMk cId="938740028" sldId="981"/>
            <ac:spMk id="12" creationId="{00000000-0000-0000-0000-000000000000}"/>
          </ac:spMkLst>
        </pc:spChg>
        <pc:spChg chg="mod">
          <ac:chgData name="Hamlet Markarian" userId="4926d2b407f31d77" providerId="LiveId" clId="{1A634700-36B3-4455-A058-5071D9319E52}" dt="2020-05-19T23:29:02.826" v="2632"/>
          <ac:spMkLst>
            <pc:docMk/>
            <pc:sldMk cId="938740028" sldId="981"/>
            <ac:spMk id="29" creationId="{00000000-0000-0000-0000-000000000000}"/>
          </ac:spMkLst>
        </pc:spChg>
        <pc:spChg chg="mod">
          <ac:chgData name="Hamlet Markarian" userId="4926d2b407f31d77" providerId="LiveId" clId="{1A634700-36B3-4455-A058-5071D9319E52}" dt="2020-05-19T23:29:02.826" v="2632"/>
          <ac:spMkLst>
            <pc:docMk/>
            <pc:sldMk cId="938740028" sldId="981"/>
            <ac:spMk id="30" creationId="{00000000-0000-0000-0000-000000000000}"/>
          </ac:spMkLst>
        </pc:spChg>
        <pc:spChg chg="mod">
          <ac:chgData name="Hamlet Markarian" userId="4926d2b407f31d77" providerId="LiveId" clId="{1A634700-36B3-4455-A058-5071D9319E52}" dt="2020-05-19T23:29:02.826" v="2632"/>
          <ac:spMkLst>
            <pc:docMk/>
            <pc:sldMk cId="938740028" sldId="981"/>
            <ac:spMk id="32" creationId="{00000000-0000-0000-0000-000000000000}"/>
          </ac:spMkLst>
        </pc:spChg>
      </pc:sldChg>
      <pc:sldChg chg="modSp">
        <pc:chgData name="Hamlet Markarian" userId="4926d2b407f31d77" providerId="LiveId" clId="{1A634700-36B3-4455-A058-5071D9319E52}" dt="2020-05-19T23:29:02.826" v="2632"/>
        <pc:sldMkLst>
          <pc:docMk/>
          <pc:sldMk cId="553828325" sldId="982"/>
        </pc:sldMkLst>
        <pc:spChg chg="mod">
          <ac:chgData name="Hamlet Markarian" userId="4926d2b407f31d77" providerId="LiveId" clId="{1A634700-36B3-4455-A058-5071D9319E52}" dt="2020-05-19T23:29:02.826" v="2632"/>
          <ac:spMkLst>
            <pc:docMk/>
            <pc:sldMk cId="553828325" sldId="982"/>
            <ac:spMk id="2" creationId="{00000000-0000-0000-0000-000000000000}"/>
          </ac:spMkLst>
        </pc:spChg>
        <pc:spChg chg="mod">
          <ac:chgData name="Hamlet Markarian" userId="4926d2b407f31d77" providerId="LiveId" clId="{1A634700-36B3-4455-A058-5071D9319E52}" dt="2020-05-19T23:29:02.826" v="2632"/>
          <ac:spMkLst>
            <pc:docMk/>
            <pc:sldMk cId="553828325" sldId="982"/>
            <ac:spMk id="3" creationId="{00000000-0000-0000-0000-000000000000}"/>
          </ac:spMkLst>
        </pc:spChg>
        <pc:spChg chg="mod">
          <ac:chgData name="Hamlet Markarian" userId="4926d2b407f31d77" providerId="LiveId" clId="{1A634700-36B3-4455-A058-5071D9319E52}" dt="2020-05-19T23:29:02.826" v="2632"/>
          <ac:spMkLst>
            <pc:docMk/>
            <pc:sldMk cId="553828325" sldId="982"/>
            <ac:spMk id="4" creationId="{00000000-0000-0000-0000-000000000000}"/>
          </ac:spMkLst>
        </pc:spChg>
        <pc:spChg chg="mod">
          <ac:chgData name="Hamlet Markarian" userId="4926d2b407f31d77" providerId="LiveId" clId="{1A634700-36B3-4455-A058-5071D9319E52}" dt="2020-05-19T23:29:02.826" v="2632"/>
          <ac:spMkLst>
            <pc:docMk/>
            <pc:sldMk cId="553828325" sldId="982"/>
            <ac:spMk id="5" creationId="{00000000-0000-0000-0000-000000000000}"/>
          </ac:spMkLst>
        </pc:spChg>
        <pc:spChg chg="mod">
          <ac:chgData name="Hamlet Markarian" userId="4926d2b407f31d77" providerId="LiveId" clId="{1A634700-36B3-4455-A058-5071D9319E52}" dt="2020-05-19T23:29:02.826" v="2632"/>
          <ac:spMkLst>
            <pc:docMk/>
            <pc:sldMk cId="553828325" sldId="982"/>
            <ac:spMk id="6" creationId="{00000000-0000-0000-0000-000000000000}"/>
          </ac:spMkLst>
        </pc:spChg>
        <pc:spChg chg="mod">
          <ac:chgData name="Hamlet Markarian" userId="4926d2b407f31d77" providerId="LiveId" clId="{1A634700-36B3-4455-A058-5071D9319E52}" dt="2020-05-19T23:29:02.826" v="2632"/>
          <ac:spMkLst>
            <pc:docMk/>
            <pc:sldMk cId="553828325" sldId="982"/>
            <ac:spMk id="7" creationId="{00000000-0000-0000-0000-000000000000}"/>
          </ac:spMkLst>
        </pc:spChg>
        <pc:spChg chg="mod">
          <ac:chgData name="Hamlet Markarian" userId="4926d2b407f31d77" providerId="LiveId" clId="{1A634700-36B3-4455-A058-5071D9319E52}" dt="2020-05-19T23:29:02.826" v="2632"/>
          <ac:spMkLst>
            <pc:docMk/>
            <pc:sldMk cId="553828325" sldId="982"/>
            <ac:spMk id="8" creationId="{00000000-0000-0000-0000-000000000000}"/>
          </ac:spMkLst>
        </pc:spChg>
        <pc:spChg chg="mod">
          <ac:chgData name="Hamlet Markarian" userId="4926d2b407f31d77" providerId="LiveId" clId="{1A634700-36B3-4455-A058-5071D9319E52}" dt="2020-05-19T23:29:02.826" v="2632"/>
          <ac:spMkLst>
            <pc:docMk/>
            <pc:sldMk cId="553828325" sldId="982"/>
            <ac:spMk id="9" creationId="{00000000-0000-0000-0000-000000000000}"/>
          </ac:spMkLst>
        </pc:spChg>
        <pc:spChg chg="mod">
          <ac:chgData name="Hamlet Markarian" userId="4926d2b407f31d77" providerId="LiveId" clId="{1A634700-36B3-4455-A058-5071D9319E52}" dt="2020-05-19T23:29:02.826" v="2632"/>
          <ac:spMkLst>
            <pc:docMk/>
            <pc:sldMk cId="553828325" sldId="982"/>
            <ac:spMk id="10" creationId="{00000000-0000-0000-0000-000000000000}"/>
          </ac:spMkLst>
        </pc:spChg>
        <pc:spChg chg="mod">
          <ac:chgData name="Hamlet Markarian" userId="4926d2b407f31d77" providerId="LiveId" clId="{1A634700-36B3-4455-A058-5071D9319E52}" dt="2020-05-19T23:29:02.826" v="2632"/>
          <ac:spMkLst>
            <pc:docMk/>
            <pc:sldMk cId="553828325" sldId="982"/>
            <ac:spMk id="11" creationId="{00000000-0000-0000-0000-000000000000}"/>
          </ac:spMkLst>
        </pc:spChg>
        <pc:spChg chg="mod">
          <ac:chgData name="Hamlet Markarian" userId="4926d2b407f31d77" providerId="LiveId" clId="{1A634700-36B3-4455-A058-5071D9319E52}" dt="2020-05-19T23:29:02.826" v="2632"/>
          <ac:spMkLst>
            <pc:docMk/>
            <pc:sldMk cId="553828325" sldId="982"/>
            <ac:spMk id="12" creationId="{00000000-0000-0000-0000-000000000000}"/>
          </ac:spMkLst>
        </pc:spChg>
        <pc:spChg chg="mod">
          <ac:chgData name="Hamlet Markarian" userId="4926d2b407f31d77" providerId="LiveId" clId="{1A634700-36B3-4455-A058-5071D9319E52}" dt="2020-05-19T23:29:02.826" v="2632"/>
          <ac:spMkLst>
            <pc:docMk/>
            <pc:sldMk cId="553828325" sldId="982"/>
            <ac:spMk id="13" creationId="{00000000-0000-0000-0000-000000000000}"/>
          </ac:spMkLst>
        </pc:spChg>
        <pc:spChg chg="mod">
          <ac:chgData name="Hamlet Markarian" userId="4926d2b407f31d77" providerId="LiveId" clId="{1A634700-36B3-4455-A058-5071D9319E52}" dt="2020-05-19T23:29:02.826" v="2632"/>
          <ac:spMkLst>
            <pc:docMk/>
            <pc:sldMk cId="553828325" sldId="982"/>
            <ac:spMk id="14" creationId="{00000000-0000-0000-0000-000000000000}"/>
          </ac:spMkLst>
        </pc:spChg>
        <pc:spChg chg="mod">
          <ac:chgData name="Hamlet Markarian" userId="4926d2b407f31d77" providerId="LiveId" clId="{1A634700-36B3-4455-A058-5071D9319E52}" dt="2020-05-19T23:29:02.826" v="2632"/>
          <ac:spMkLst>
            <pc:docMk/>
            <pc:sldMk cId="553828325" sldId="982"/>
            <ac:spMk id="27" creationId="{00000000-0000-0000-0000-000000000000}"/>
          </ac:spMkLst>
        </pc:spChg>
      </pc:sldChg>
      <pc:sldChg chg="modSp">
        <pc:chgData name="Hamlet Markarian" userId="4926d2b407f31d77" providerId="LiveId" clId="{1A634700-36B3-4455-A058-5071D9319E52}" dt="2020-05-19T23:29:02.826" v="2632"/>
        <pc:sldMkLst>
          <pc:docMk/>
          <pc:sldMk cId="3535218031" sldId="983"/>
        </pc:sldMkLst>
        <pc:spChg chg="mod">
          <ac:chgData name="Hamlet Markarian" userId="4926d2b407f31d77" providerId="LiveId" clId="{1A634700-36B3-4455-A058-5071D9319E52}" dt="2020-05-19T23:29:02.826" v="2632"/>
          <ac:spMkLst>
            <pc:docMk/>
            <pc:sldMk cId="3535218031" sldId="983"/>
            <ac:spMk id="2" creationId="{00000000-0000-0000-0000-000000000000}"/>
          </ac:spMkLst>
        </pc:spChg>
        <pc:spChg chg="mod">
          <ac:chgData name="Hamlet Markarian" userId="4926d2b407f31d77" providerId="LiveId" clId="{1A634700-36B3-4455-A058-5071D9319E52}" dt="2020-05-19T23:29:02.826" v="2632"/>
          <ac:spMkLst>
            <pc:docMk/>
            <pc:sldMk cId="3535218031" sldId="983"/>
            <ac:spMk id="3" creationId="{00000000-0000-0000-0000-000000000000}"/>
          </ac:spMkLst>
        </pc:spChg>
        <pc:spChg chg="mod">
          <ac:chgData name="Hamlet Markarian" userId="4926d2b407f31d77" providerId="LiveId" clId="{1A634700-36B3-4455-A058-5071D9319E52}" dt="2020-05-19T23:29:02.826" v="2632"/>
          <ac:spMkLst>
            <pc:docMk/>
            <pc:sldMk cId="3535218031" sldId="983"/>
            <ac:spMk id="4" creationId="{00000000-0000-0000-0000-000000000000}"/>
          </ac:spMkLst>
        </pc:spChg>
        <pc:spChg chg="mod">
          <ac:chgData name="Hamlet Markarian" userId="4926d2b407f31d77" providerId="LiveId" clId="{1A634700-36B3-4455-A058-5071D9319E52}" dt="2020-05-19T23:29:02.826" v="2632"/>
          <ac:spMkLst>
            <pc:docMk/>
            <pc:sldMk cId="3535218031" sldId="983"/>
            <ac:spMk id="5" creationId="{00000000-0000-0000-0000-000000000000}"/>
          </ac:spMkLst>
        </pc:spChg>
        <pc:spChg chg="mod">
          <ac:chgData name="Hamlet Markarian" userId="4926d2b407f31d77" providerId="LiveId" clId="{1A634700-36B3-4455-A058-5071D9319E52}" dt="2020-05-19T23:29:02.826" v="2632"/>
          <ac:spMkLst>
            <pc:docMk/>
            <pc:sldMk cId="3535218031" sldId="983"/>
            <ac:spMk id="6" creationId="{00000000-0000-0000-0000-000000000000}"/>
          </ac:spMkLst>
        </pc:spChg>
        <pc:spChg chg="mod">
          <ac:chgData name="Hamlet Markarian" userId="4926d2b407f31d77" providerId="LiveId" clId="{1A634700-36B3-4455-A058-5071D9319E52}" dt="2020-05-19T23:29:02.826" v="2632"/>
          <ac:spMkLst>
            <pc:docMk/>
            <pc:sldMk cId="3535218031" sldId="983"/>
            <ac:spMk id="7" creationId="{00000000-0000-0000-0000-000000000000}"/>
          </ac:spMkLst>
        </pc:spChg>
        <pc:spChg chg="mod">
          <ac:chgData name="Hamlet Markarian" userId="4926d2b407f31d77" providerId="LiveId" clId="{1A634700-36B3-4455-A058-5071D9319E52}" dt="2020-05-19T23:29:02.826" v="2632"/>
          <ac:spMkLst>
            <pc:docMk/>
            <pc:sldMk cId="3535218031" sldId="983"/>
            <ac:spMk id="8" creationId="{00000000-0000-0000-0000-000000000000}"/>
          </ac:spMkLst>
        </pc:spChg>
        <pc:spChg chg="mod">
          <ac:chgData name="Hamlet Markarian" userId="4926d2b407f31d77" providerId="LiveId" clId="{1A634700-36B3-4455-A058-5071D9319E52}" dt="2020-05-19T23:29:02.826" v="2632"/>
          <ac:spMkLst>
            <pc:docMk/>
            <pc:sldMk cId="3535218031" sldId="983"/>
            <ac:spMk id="9" creationId="{00000000-0000-0000-0000-000000000000}"/>
          </ac:spMkLst>
        </pc:spChg>
        <pc:spChg chg="mod">
          <ac:chgData name="Hamlet Markarian" userId="4926d2b407f31d77" providerId="LiveId" clId="{1A634700-36B3-4455-A058-5071D9319E52}" dt="2020-05-19T23:29:02.826" v="2632"/>
          <ac:spMkLst>
            <pc:docMk/>
            <pc:sldMk cId="3535218031" sldId="983"/>
            <ac:spMk id="10" creationId="{00000000-0000-0000-0000-000000000000}"/>
          </ac:spMkLst>
        </pc:spChg>
        <pc:spChg chg="mod">
          <ac:chgData name="Hamlet Markarian" userId="4926d2b407f31d77" providerId="LiveId" clId="{1A634700-36B3-4455-A058-5071D9319E52}" dt="2020-05-19T23:29:02.826" v="2632"/>
          <ac:spMkLst>
            <pc:docMk/>
            <pc:sldMk cId="3535218031" sldId="983"/>
            <ac:spMk id="13" creationId="{00000000-0000-0000-0000-000000000000}"/>
          </ac:spMkLst>
        </pc:spChg>
        <pc:spChg chg="mod">
          <ac:chgData name="Hamlet Markarian" userId="4926d2b407f31d77" providerId="LiveId" clId="{1A634700-36B3-4455-A058-5071D9319E52}" dt="2020-05-19T23:29:02.826" v="2632"/>
          <ac:spMkLst>
            <pc:docMk/>
            <pc:sldMk cId="3535218031" sldId="983"/>
            <ac:spMk id="27" creationId="{00000000-0000-0000-0000-000000000000}"/>
          </ac:spMkLst>
        </pc:spChg>
      </pc:sldChg>
      <pc:sldChg chg="modSp">
        <pc:chgData name="Hamlet Markarian" userId="4926d2b407f31d77" providerId="LiveId" clId="{1A634700-36B3-4455-A058-5071D9319E52}" dt="2020-05-19T23:29:02.826" v="2632"/>
        <pc:sldMkLst>
          <pc:docMk/>
          <pc:sldMk cId="2895088591" sldId="984"/>
        </pc:sldMkLst>
        <pc:spChg chg="mod">
          <ac:chgData name="Hamlet Markarian" userId="4926d2b407f31d77" providerId="LiveId" clId="{1A634700-36B3-4455-A058-5071D9319E52}" dt="2020-05-19T23:29:02.826" v="2632"/>
          <ac:spMkLst>
            <pc:docMk/>
            <pc:sldMk cId="2895088591" sldId="984"/>
            <ac:spMk id="2" creationId="{00000000-0000-0000-0000-000000000000}"/>
          </ac:spMkLst>
        </pc:spChg>
        <pc:spChg chg="mod">
          <ac:chgData name="Hamlet Markarian" userId="4926d2b407f31d77" providerId="LiveId" clId="{1A634700-36B3-4455-A058-5071D9319E52}" dt="2020-05-19T23:29:02.826" v="2632"/>
          <ac:spMkLst>
            <pc:docMk/>
            <pc:sldMk cId="2895088591" sldId="984"/>
            <ac:spMk id="3" creationId="{00000000-0000-0000-0000-000000000000}"/>
          </ac:spMkLst>
        </pc:spChg>
        <pc:spChg chg="mod">
          <ac:chgData name="Hamlet Markarian" userId="4926d2b407f31d77" providerId="LiveId" clId="{1A634700-36B3-4455-A058-5071D9319E52}" dt="2020-05-19T23:29:02.826" v="2632"/>
          <ac:spMkLst>
            <pc:docMk/>
            <pc:sldMk cId="2895088591" sldId="984"/>
            <ac:spMk id="4" creationId="{00000000-0000-0000-0000-000000000000}"/>
          </ac:spMkLst>
        </pc:spChg>
        <pc:spChg chg="mod">
          <ac:chgData name="Hamlet Markarian" userId="4926d2b407f31d77" providerId="LiveId" clId="{1A634700-36B3-4455-A058-5071D9319E52}" dt="2020-05-19T23:29:02.826" v="2632"/>
          <ac:spMkLst>
            <pc:docMk/>
            <pc:sldMk cId="2895088591" sldId="984"/>
            <ac:spMk id="5" creationId="{00000000-0000-0000-0000-000000000000}"/>
          </ac:spMkLst>
        </pc:spChg>
        <pc:spChg chg="mod">
          <ac:chgData name="Hamlet Markarian" userId="4926d2b407f31d77" providerId="LiveId" clId="{1A634700-36B3-4455-A058-5071D9319E52}" dt="2020-05-19T23:29:02.826" v="2632"/>
          <ac:spMkLst>
            <pc:docMk/>
            <pc:sldMk cId="2895088591" sldId="984"/>
            <ac:spMk id="6" creationId="{00000000-0000-0000-0000-000000000000}"/>
          </ac:spMkLst>
        </pc:spChg>
        <pc:spChg chg="mod">
          <ac:chgData name="Hamlet Markarian" userId="4926d2b407f31d77" providerId="LiveId" clId="{1A634700-36B3-4455-A058-5071D9319E52}" dt="2020-05-19T23:29:02.826" v="2632"/>
          <ac:spMkLst>
            <pc:docMk/>
            <pc:sldMk cId="2895088591" sldId="984"/>
            <ac:spMk id="7" creationId="{00000000-0000-0000-0000-000000000000}"/>
          </ac:spMkLst>
        </pc:spChg>
        <pc:spChg chg="mod">
          <ac:chgData name="Hamlet Markarian" userId="4926d2b407f31d77" providerId="LiveId" clId="{1A634700-36B3-4455-A058-5071D9319E52}" dt="2020-05-19T23:29:02.826" v="2632"/>
          <ac:spMkLst>
            <pc:docMk/>
            <pc:sldMk cId="2895088591" sldId="984"/>
            <ac:spMk id="8" creationId="{00000000-0000-0000-0000-000000000000}"/>
          </ac:spMkLst>
        </pc:spChg>
        <pc:spChg chg="mod">
          <ac:chgData name="Hamlet Markarian" userId="4926d2b407f31d77" providerId="LiveId" clId="{1A634700-36B3-4455-A058-5071D9319E52}" dt="2020-05-19T23:29:02.826" v="2632"/>
          <ac:spMkLst>
            <pc:docMk/>
            <pc:sldMk cId="2895088591" sldId="984"/>
            <ac:spMk id="27" creationId="{00000000-0000-0000-0000-000000000000}"/>
          </ac:spMkLst>
        </pc:spChg>
      </pc:sldChg>
      <pc:sldChg chg="modSp">
        <pc:chgData name="Hamlet Markarian" userId="4926d2b407f31d77" providerId="LiveId" clId="{1A634700-36B3-4455-A058-5071D9319E52}" dt="2020-05-19T23:29:02.826" v="2632"/>
        <pc:sldMkLst>
          <pc:docMk/>
          <pc:sldMk cId="3440159104" sldId="985"/>
        </pc:sldMkLst>
        <pc:spChg chg="mod">
          <ac:chgData name="Hamlet Markarian" userId="4926d2b407f31d77" providerId="LiveId" clId="{1A634700-36B3-4455-A058-5071D9319E52}" dt="2020-05-19T23:29:02.826" v="2632"/>
          <ac:spMkLst>
            <pc:docMk/>
            <pc:sldMk cId="3440159104" sldId="985"/>
            <ac:spMk id="2" creationId="{00000000-0000-0000-0000-000000000000}"/>
          </ac:spMkLst>
        </pc:spChg>
        <pc:spChg chg="mod">
          <ac:chgData name="Hamlet Markarian" userId="4926d2b407f31d77" providerId="LiveId" clId="{1A634700-36B3-4455-A058-5071D9319E52}" dt="2020-05-19T23:29:02.826" v="2632"/>
          <ac:spMkLst>
            <pc:docMk/>
            <pc:sldMk cId="3440159104" sldId="985"/>
            <ac:spMk id="3" creationId="{00000000-0000-0000-0000-000000000000}"/>
          </ac:spMkLst>
        </pc:spChg>
        <pc:spChg chg="mod">
          <ac:chgData name="Hamlet Markarian" userId="4926d2b407f31d77" providerId="LiveId" clId="{1A634700-36B3-4455-A058-5071D9319E52}" dt="2020-05-19T23:29:02.826" v="2632"/>
          <ac:spMkLst>
            <pc:docMk/>
            <pc:sldMk cId="3440159104" sldId="985"/>
            <ac:spMk id="4" creationId="{00000000-0000-0000-0000-000000000000}"/>
          </ac:spMkLst>
        </pc:spChg>
        <pc:spChg chg="mod">
          <ac:chgData name="Hamlet Markarian" userId="4926d2b407f31d77" providerId="LiveId" clId="{1A634700-36B3-4455-A058-5071D9319E52}" dt="2020-05-19T23:29:02.826" v="2632"/>
          <ac:spMkLst>
            <pc:docMk/>
            <pc:sldMk cId="3440159104" sldId="985"/>
            <ac:spMk id="5" creationId="{00000000-0000-0000-0000-000000000000}"/>
          </ac:spMkLst>
        </pc:spChg>
        <pc:spChg chg="mod">
          <ac:chgData name="Hamlet Markarian" userId="4926d2b407f31d77" providerId="LiveId" clId="{1A634700-36B3-4455-A058-5071D9319E52}" dt="2020-05-19T23:29:02.826" v="2632"/>
          <ac:spMkLst>
            <pc:docMk/>
            <pc:sldMk cId="3440159104" sldId="985"/>
            <ac:spMk id="10" creationId="{00000000-0000-0000-0000-000000000000}"/>
          </ac:spMkLst>
        </pc:spChg>
        <pc:spChg chg="mod">
          <ac:chgData name="Hamlet Markarian" userId="4926d2b407f31d77" providerId="LiveId" clId="{1A634700-36B3-4455-A058-5071D9319E52}" dt="2020-05-19T23:29:02.826" v="2632"/>
          <ac:spMkLst>
            <pc:docMk/>
            <pc:sldMk cId="3440159104" sldId="985"/>
            <ac:spMk id="15" creationId="{00000000-0000-0000-0000-000000000000}"/>
          </ac:spMkLst>
        </pc:spChg>
      </pc:sldChg>
      <pc:sldChg chg="modSp">
        <pc:chgData name="Hamlet Markarian" userId="4926d2b407f31d77" providerId="LiveId" clId="{1A634700-36B3-4455-A058-5071D9319E52}" dt="2020-05-19T23:29:02.826" v="2632"/>
        <pc:sldMkLst>
          <pc:docMk/>
          <pc:sldMk cId="1797306758" sldId="988"/>
        </pc:sldMkLst>
        <pc:spChg chg="mod">
          <ac:chgData name="Hamlet Markarian" userId="4926d2b407f31d77" providerId="LiveId" clId="{1A634700-36B3-4455-A058-5071D9319E52}" dt="2020-05-19T23:29:02.826" v="2632"/>
          <ac:spMkLst>
            <pc:docMk/>
            <pc:sldMk cId="1797306758" sldId="988"/>
            <ac:spMk id="2" creationId="{00000000-0000-0000-0000-000000000000}"/>
          </ac:spMkLst>
        </pc:spChg>
        <pc:spChg chg="mod">
          <ac:chgData name="Hamlet Markarian" userId="4926d2b407f31d77" providerId="LiveId" clId="{1A634700-36B3-4455-A058-5071D9319E52}" dt="2020-05-19T23:29:02.826" v="2632"/>
          <ac:spMkLst>
            <pc:docMk/>
            <pc:sldMk cId="1797306758" sldId="988"/>
            <ac:spMk id="3" creationId="{00000000-0000-0000-0000-000000000000}"/>
          </ac:spMkLst>
        </pc:spChg>
        <pc:spChg chg="mod">
          <ac:chgData name="Hamlet Markarian" userId="4926d2b407f31d77" providerId="LiveId" clId="{1A634700-36B3-4455-A058-5071D9319E52}" dt="2020-05-19T23:29:02.826" v="2632"/>
          <ac:spMkLst>
            <pc:docMk/>
            <pc:sldMk cId="1797306758" sldId="988"/>
            <ac:spMk id="4" creationId="{00000000-0000-0000-0000-000000000000}"/>
          </ac:spMkLst>
        </pc:spChg>
        <pc:spChg chg="mod">
          <ac:chgData name="Hamlet Markarian" userId="4926d2b407f31d77" providerId="LiveId" clId="{1A634700-36B3-4455-A058-5071D9319E52}" dt="2020-05-19T23:29:02.826" v="2632"/>
          <ac:spMkLst>
            <pc:docMk/>
            <pc:sldMk cId="1797306758" sldId="988"/>
            <ac:spMk id="5" creationId="{00000000-0000-0000-0000-000000000000}"/>
          </ac:spMkLst>
        </pc:spChg>
        <pc:spChg chg="mod">
          <ac:chgData name="Hamlet Markarian" userId="4926d2b407f31d77" providerId="LiveId" clId="{1A634700-36B3-4455-A058-5071D9319E52}" dt="2020-05-19T23:29:02.826" v="2632"/>
          <ac:spMkLst>
            <pc:docMk/>
            <pc:sldMk cId="1797306758" sldId="988"/>
            <ac:spMk id="12" creationId="{00000000-0000-0000-0000-000000000000}"/>
          </ac:spMkLst>
        </pc:spChg>
      </pc:sldChg>
      <pc:sldChg chg="modSp">
        <pc:chgData name="Hamlet Markarian" userId="4926d2b407f31d77" providerId="LiveId" clId="{1A634700-36B3-4455-A058-5071D9319E52}" dt="2020-05-19T23:29:02.826" v="2632"/>
        <pc:sldMkLst>
          <pc:docMk/>
          <pc:sldMk cId="2335986629" sldId="989"/>
        </pc:sldMkLst>
        <pc:spChg chg="mod">
          <ac:chgData name="Hamlet Markarian" userId="4926d2b407f31d77" providerId="LiveId" clId="{1A634700-36B3-4455-A058-5071D9319E52}" dt="2020-05-19T23:29:02.826" v="2632"/>
          <ac:spMkLst>
            <pc:docMk/>
            <pc:sldMk cId="2335986629" sldId="989"/>
            <ac:spMk id="2" creationId="{00000000-0000-0000-0000-000000000000}"/>
          </ac:spMkLst>
        </pc:spChg>
        <pc:spChg chg="mod">
          <ac:chgData name="Hamlet Markarian" userId="4926d2b407f31d77" providerId="LiveId" clId="{1A634700-36B3-4455-A058-5071D9319E52}" dt="2020-05-19T23:29:02.826" v="2632"/>
          <ac:spMkLst>
            <pc:docMk/>
            <pc:sldMk cId="2335986629" sldId="989"/>
            <ac:spMk id="3" creationId="{00000000-0000-0000-0000-000000000000}"/>
          </ac:spMkLst>
        </pc:spChg>
        <pc:spChg chg="mod">
          <ac:chgData name="Hamlet Markarian" userId="4926d2b407f31d77" providerId="LiveId" clId="{1A634700-36B3-4455-A058-5071D9319E52}" dt="2020-05-19T23:29:02.826" v="2632"/>
          <ac:spMkLst>
            <pc:docMk/>
            <pc:sldMk cId="2335986629" sldId="989"/>
            <ac:spMk id="4" creationId="{00000000-0000-0000-0000-000000000000}"/>
          </ac:spMkLst>
        </pc:spChg>
        <pc:spChg chg="mod">
          <ac:chgData name="Hamlet Markarian" userId="4926d2b407f31d77" providerId="LiveId" clId="{1A634700-36B3-4455-A058-5071D9319E52}" dt="2020-05-19T23:29:02.826" v="2632"/>
          <ac:spMkLst>
            <pc:docMk/>
            <pc:sldMk cId="2335986629" sldId="989"/>
            <ac:spMk id="7" creationId="{00000000-0000-0000-0000-000000000000}"/>
          </ac:spMkLst>
        </pc:spChg>
        <pc:spChg chg="mod">
          <ac:chgData name="Hamlet Markarian" userId="4926d2b407f31d77" providerId="LiveId" clId="{1A634700-36B3-4455-A058-5071D9319E52}" dt="2020-05-19T23:29:02.826" v="2632"/>
          <ac:spMkLst>
            <pc:docMk/>
            <pc:sldMk cId="2335986629" sldId="989"/>
            <ac:spMk id="9" creationId="{00000000-0000-0000-0000-000000000000}"/>
          </ac:spMkLst>
        </pc:spChg>
        <pc:spChg chg="mod">
          <ac:chgData name="Hamlet Markarian" userId="4926d2b407f31d77" providerId="LiveId" clId="{1A634700-36B3-4455-A058-5071D9319E52}" dt="2020-05-19T23:29:02.826" v="2632"/>
          <ac:spMkLst>
            <pc:docMk/>
            <pc:sldMk cId="2335986629" sldId="989"/>
            <ac:spMk id="10" creationId="{00000000-0000-0000-0000-000000000000}"/>
          </ac:spMkLst>
        </pc:spChg>
      </pc:sldChg>
      <pc:sldChg chg="modSp">
        <pc:chgData name="Hamlet Markarian" userId="4926d2b407f31d77" providerId="LiveId" clId="{1A634700-36B3-4455-A058-5071D9319E52}" dt="2020-05-19T23:29:02.826" v="2632"/>
        <pc:sldMkLst>
          <pc:docMk/>
          <pc:sldMk cId="3265493611" sldId="993"/>
        </pc:sldMkLst>
        <pc:spChg chg="mod">
          <ac:chgData name="Hamlet Markarian" userId="4926d2b407f31d77" providerId="LiveId" clId="{1A634700-36B3-4455-A058-5071D9319E52}" dt="2020-05-19T23:29:02.826" v="2632"/>
          <ac:spMkLst>
            <pc:docMk/>
            <pc:sldMk cId="3265493611" sldId="993"/>
            <ac:spMk id="2" creationId="{00000000-0000-0000-0000-000000000000}"/>
          </ac:spMkLst>
        </pc:spChg>
        <pc:spChg chg="mod">
          <ac:chgData name="Hamlet Markarian" userId="4926d2b407f31d77" providerId="LiveId" clId="{1A634700-36B3-4455-A058-5071D9319E52}" dt="2020-05-19T23:29:02.826" v="2632"/>
          <ac:spMkLst>
            <pc:docMk/>
            <pc:sldMk cId="3265493611" sldId="993"/>
            <ac:spMk id="3" creationId="{00000000-0000-0000-0000-000000000000}"/>
          </ac:spMkLst>
        </pc:spChg>
        <pc:spChg chg="mod">
          <ac:chgData name="Hamlet Markarian" userId="4926d2b407f31d77" providerId="LiveId" clId="{1A634700-36B3-4455-A058-5071D9319E52}" dt="2020-05-19T23:29:02.826" v="2632"/>
          <ac:spMkLst>
            <pc:docMk/>
            <pc:sldMk cId="3265493611" sldId="993"/>
            <ac:spMk id="4" creationId="{00000000-0000-0000-0000-000000000000}"/>
          </ac:spMkLst>
        </pc:spChg>
        <pc:spChg chg="mod">
          <ac:chgData name="Hamlet Markarian" userId="4926d2b407f31d77" providerId="LiveId" clId="{1A634700-36B3-4455-A058-5071D9319E52}" dt="2020-05-19T23:29:02.826" v="2632"/>
          <ac:spMkLst>
            <pc:docMk/>
            <pc:sldMk cId="3265493611" sldId="993"/>
            <ac:spMk id="10" creationId="{00000000-0000-0000-0000-000000000000}"/>
          </ac:spMkLst>
        </pc:spChg>
        <pc:spChg chg="mod">
          <ac:chgData name="Hamlet Markarian" userId="4926d2b407f31d77" providerId="LiveId" clId="{1A634700-36B3-4455-A058-5071D9319E52}" dt="2020-05-19T23:29:02.826" v="2632"/>
          <ac:spMkLst>
            <pc:docMk/>
            <pc:sldMk cId="3265493611" sldId="993"/>
            <ac:spMk id="18" creationId="{00000000-0000-0000-0000-000000000000}"/>
          </ac:spMkLst>
        </pc:spChg>
        <pc:spChg chg="mod">
          <ac:chgData name="Hamlet Markarian" userId="4926d2b407f31d77" providerId="LiveId" clId="{1A634700-36B3-4455-A058-5071D9319E52}" dt="2020-05-19T23:29:02.826" v="2632"/>
          <ac:spMkLst>
            <pc:docMk/>
            <pc:sldMk cId="3265493611" sldId="993"/>
            <ac:spMk id="19" creationId="{00000000-0000-0000-0000-000000000000}"/>
          </ac:spMkLst>
        </pc:spChg>
        <pc:spChg chg="mod">
          <ac:chgData name="Hamlet Markarian" userId="4926d2b407f31d77" providerId="LiveId" clId="{1A634700-36B3-4455-A058-5071D9319E52}" dt="2020-05-19T23:29:02.826" v="2632"/>
          <ac:spMkLst>
            <pc:docMk/>
            <pc:sldMk cId="3265493611" sldId="993"/>
            <ac:spMk id="23" creationId="{00000000-0000-0000-0000-000000000000}"/>
          </ac:spMkLst>
        </pc:spChg>
        <pc:spChg chg="mod">
          <ac:chgData name="Hamlet Markarian" userId="4926d2b407f31d77" providerId="LiveId" clId="{1A634700-36B3-4455-A058-5071D9319E52}" dt="2020-05-19T23:29:02.826" v="2632"/>
          <ac:spMkLst>
            <pc:docMk/>
            <pc:sldMk cId="3265493611" sldId="993"/>
            <ac:spMk id="24" creationId="{00000000-0000-0000-0000-000000000000}"/>
          </ac:spMkLst>
        </pc:spChg>
      </pc:sldChg>
      <pc:sldChg chg="modSp">
        <pc:chgData name="Hamlet Markarian" userId="4926d2b407f31d77" providerId="LiveId" clId="{1A634700-36B3-4455-A058-5071D9319E52}" dt="2020-05-19T23:29:02.826" v="2632"/>
        <pc:sldMkLst>
          <pc:docMk/>
          <pc:sldMk cId="1790263181" sldId="997"/>
        </pc:sldMkLst>
        <pc:spChg chg="mod">
          <ac:chgData name="Hamlet Markarian" userId="4926d2b407f31d77" providerId="LiveId" clId="{1A634700-36B3-4455-A058-5071D9319E52}" dt="2020-05-19T23:29:02.826" v="2632"/>
          <ac:spMkLst>
            <pc:docMk/>
            <pc:sldMk cId="1790263181" sldId="997"/>
            <ac:spMk id="2" creationId="{00000000-0000-0000-0000-000000000000}"/>
          </ac:spMkLst>
        </pc:spChg>
        <pc:spChg chg="mod">
          <ac:chgData name="Hamlet Markarian" userId="4926d2b407f31d77" providerId="LiveId" clId="{1A634700-36B3-4455-A058-5071D9319E52}" dt="2020-05-19T23:29:02.826" v="2632"/>
          <ac:spMkLst>
            <pc:docMk/>
            <pc:sldMk cId="1790263181" sldId="997"/>
            <ac:spMk id="3" creationId="{00000000-0000-0000-0000-000000000000}"/>
          </ac:spMkLst>
        </pc:spChg>
        <pc:spChg chg="mod">
          <ac:chgData name="Hamlet Markarian" userId="4926d2b407f31d77" providerId="LiveId" clId="{1A634700-36B3-4455-A058-5071D9319E52}" dt="2020-05-19T23:29:02.826" v="2632"/>
          <ac:spMkLst>
            <pc:docMk/>
            <pc:sldMk cId="1790263181" sldId="997"/>
            <ac:spMk id="4" creationId="{00000000-0000-0000-0000-000000000000}"/>
          </ac:spMkLst>
        </pc:spChg>
        <pc:spChg chg="mod">
          <ac:chgData name="Hamlet Markarian" userId="4926d2b407f31d77" providerId="LiveId" clId="{1A634700-36B3-4455-A058-5071D9319E52}" dt="2020-05-19T23:29:02.826" v="2632"/>
          <ac:spMkLst>
            <pc:docMk/>
            <pc:sldMk cId="1790263181" sldId="997"/>
            <ac:spMk id="5" creationId="{00000000-0000-0000-0000-000000000000}"/>
          </ac:spMkLst>
        </pc:spChg>
        <pc:spChg chg="mod">
          <ac:chgData name="Hamlet Markarian" userId="4926d2b407f31d77" providerId="LiveId" clId="{1A634700-36B3-4455-A058-5071D9319E52}" dt="2020-05-19T23:29:02.826" v="2632"/>
          <ac:spMkLst>
            <pc:docMk/>
            <pc:sldMk cId="1790263181" sldId="997"/>
            <ac:spMk id="38" creationId="{00000000-0000-0000-0000-000000000000}"/>
          </ac:spMkLst>
        </pc:spChg>
        <pc:spChg chg="mod">
          <ac:chgData name="Hamlet Markarian" userId="4926d2b407f31d77" providerId="LiveId" clId="{1A634700-36B3-4455-A058-5071D9319E52}" dt="2020-05-19T23:29:02.826" v="2632"/>
          <ac:spMkLst>
            <pc:docMk/>
            <pc:sldMk cId="1790263181" sldId="997"/>
            <ac:spMk id="39" creationId="{00000000-0000-0000-0000-000000000000}"/>
          </ac:spMkLst>
        </pc:spChg>
        <pc:spChg chg="mod">
          <ac:chgData name="Hamlet Markarian" userId="4926d2b407f31d77" providerId="LiveId" clId="{1A634700-36B3-4455-A058-5071D9319E52}" dt="2020-05-19T23:29:02.826" v="2632"/>
          <ac:spMkLst>
            <pc:docMk/>
            <pc:sldMk cId="1790263181" sldId="997"/>
            <ac:spMk id="53" creationId="{00000000-0000-0000-0000-000000000000}"/>
          </ac:spMkLst>
        </pc:spChg>
        <pc:spChg chg="mod">
          <ac:chgData name="Hamlet Markarian" userId="4926d2b407f31d77" providerId="LiveId" clId="{1A634700-36B3-4455-A058-5071D9319E52}" dt="2020-05-19T23:29:02.826" v="2632"/>
          <ac:spMkLst>
            <pc:docMk/>
            <pc:sldMk cId="1790263181" sldId="997"/>
            <ac:spMk id="55" creationId="{00000000-0000-0000-0000-000000000000}"/>
          </ac:spMkLst>
        </pc:spChg>
        <pc:spChg chg="mod">
          <ac:chgData name="Hamlet Markarian" userId="4926d2b407f31d77" providerId="LiveId" clId="{1A634700-36B3-4455-A058-5071D9319E52}" dt="2020-05-19T23:29:02.826" v="2632"/>
          <ac:spMkLst>
            <pc:docMk/>
            <pc:sldMk cId="1790263181" sldId="997"/>
            <ac:spMk id="57" creationId="{00000000-0000-0000-0000-000000000000}"/>
          </ac:spMkLst>
        </pc:spChg>
        <pc:spChg chg="mod">
          <ac:chgData name="Hamlet Markarian" userId="4926d2b407f31d77" providerId="LiveId" clId="{1A634700-36B3-4455-A058-5071D9319E52}" dt="2020-05-19T23:29:02.826" v="2632"/>
          <ac:spMkLst>
            <pc:docMk/>
            <pc:sldMk cId="1790263181" sldId="997"/>
            <ac:spMk id="104" creationId="{00000000-0000-0000-0000-000000000000}"/>
          </ac:spMkLst>
        </pc:spChg>
      </pc:sldChg>
      <pc:sldChg chg="modSp">
        <pc:chgData name="Hamlet Markarian" userId="4926d2b407f31d77" providerId="LiveId" clId="{1A634700-36B3-4455-A058-5071D9319E52}" dt="2020-05-19T23:29:02.826" v="2632"/>
        <pc:sldMkLst>
          <pc:docMk/>
          <pc:sldMk cId="2220850533" sldId="998"/>
        </pc:sldMkLst>
        <pc:spChg chg="mod">
          <ac:chgData name="Hamlet Markarian" userId="4926d2b407f31d77" providerId="LiveId" clId="{1A634700-36B3-4455-A058-5071D9319E52}" dt="2020-05-19T23:29:02.826" v="2632"/>
          <ac:spMkLst>
            <pc:docMk/>
            <pc:sldMk cId="2220850533" sldId="998"/>
            <ac:spMk id="2" creationId="{00000000-0000-0000-0000-000000000000}"/>
          </ac:spMkLst>
        </pc:spChg>
        <pc:spChg chg="mod">
          <ac:chgData name="Hamlet Markarian" userId="4926d2b407f31d77" providerId="LiveId" clId="{1A634700-36B3-4455-A058-5071D9319E52}" dt="2020-05-19T23:29:02.826" v="2632"/>
          <ac:spMkLst>
            <pc:docMk/>
            <pc:sldMk cId="2220850533" sldId="998"/>
            <ac:spMk id="3" creationId="{00000000-0000-0000-0000-000000000000}"/>
          </ac:spMkLst>
        </pc:spChg>
        <pc:spChg chg="mod">
          <ac:chgData name="Hamlet Markarian" userId="4926d2b407f31d77" providerId="LiveId" clId="{1A634700-36B3-4455-A058-5071D9319E52}" dt="2020-05-19T23:29:02.826" v="2632"/>
          <ac:spMkLst>
            <pc:docMk/>
            <pc:sldMk cId="2220850533" sldId="998"/>
            <ac:spMk id="4" creationId="{00000000-0000-0000-0000-000000000000}"/>
          </ac:spMkLst>
        </pc:spChg>
        <pc:spChg chg="mod">
          <ac:chgData name="Hamlet Markarian" userId="4926d2b407f31d77" providerId="LiveId" clId="{1A634700-36B3-4455-A058-5071D9319E52}" dt="2020-05-19T23:29:02.826" v="2632"/>
          <ac:spMkLst>
            <pc:docMk/>
            <pc:sldMk cId="2220850533" sldId="998"/>
            <ac:spMk id="38" creationId="{00000000-0000-0000-0000-000000000000}"/>
          </ac:spMkLst>
        </pc:spChg>
        <pc:spChg chg="mod">
          <ac:chgData name="Hamlet Markarian" userId="4926d2b407f31d77" providerId="LiveId" clId="{1A634700-36B3-4455-A058-5071D9319E52}" dt="2020-05-19T23:29:02.826" v="2632"/>
          <ac:spMkLst>
            <pc:docMk/>
            <pc:sldMk cId="2220850533" sldId="998"/>
            <ac:spMk id="39" creationId="{00000000-0000-0000-0000-000000000000}"/>
          </ac:spMkLst>
        </pc:spChg>
        <pc:spChg chg="mod">
          <ac:chgData name="Hamlet Markarian" userId="4926d2b407f31d77" providerId="LiveId" clId="{1A634700-36B3-4455-A058-5071D9319E52}" dt="2020-05-19T23:29:02.826" v="2632"/>
          <ac:spMkLst>
            <pc:docMk/>
            <pc:sldMk cId="2220850533" sldId="998"/>
            <ac:spMk id="53" creationId="{00000000-0000-0000-0000-000000000000}"/>
          </ac:spMkLst>
        </pc:spChg>
        <pc:spChg chg="mod">
          <ac:chgData name="Hamlet Markarian" userId="4926d2b407f31d77" providerId="LiveId" clId="{1A634700-36B3-4455-A058-5071D9319E52}" dt="2020-05-19T23:29:02.826" v="2632"/>
          <ac:spMkLst>
            <pc:docMk/>
            <pc:sldMk cId="2220850533" sldId="998"/>
            <ac:spMk id="55" creationId="{00000000-0000-0000-0000-000000000000}"/>
          </ac:spMkLst>
        </pc:spChg>
        <pc:spChg chg="mod">
          <ac:chgData name="Hamlet Markarian" userId="4926d2b407f31d77" providerId="LiveId" clId="{1A634700-36B3-4455-A058-5071D9319E52}" dt="2020-05-19T23:29:02.826" v="2632"/>
          <ac:spMkLst>
            <pc:docMk/>
            <pc:sldMk cId="2220850533" sldId="998"/>
            <ac:spMk id="104" creationId="{00000000-0000-0000-0000-000000000000}"/>
          </ac:spMkLst>
        </pc:spChg>
      </pc:sldChg>
      <pc:sldChg chg="modSp">
        <pc:chgData name="Hamlet Markarian" userId="4926d2b407f31d77" providerId="LiveId" clId="{1A634700-36B3-4455-A058-5071D9319E52}" dt="2020-05-19T23:29:02.826" v="2632"/>
        <pc:sldMkLst>
          <pc:docMk/>
          <pc:sldMk cId="3447149576" sldId="999"/>
        </pc:sldMkLst>
        <pc:spChg chg="mod">
          <ac:chgData name="Hamlet Markarian" userId="4926d2b407f31d77" providerId="LiveId" clId="{1A634700-36B3-4455-A058-5071D9319E52}" dt="2020-05-19T23:29:02.826" v="2632"/>
          <ac:spMkLst>
            <pc:docMk/>
            <pc:sldMk cId="3447149576" sldId="999"/>
            <ac:spMk id="2" creationId="{00000000-0000-0000-0000-000000000000}"/>
          </ac:spMkLst>
        </pc:spChg>
        <pc:spChg chg="mod">
          <ac:chgData name="Hamlet Markarian" userId="4926d2b407f31d77" providerId="LiveId" clId="{1A634700-36B3-4455-A058-5071D9319E52}" dt="2020-05-19T23:29:02.826" v="2632"/>
          <ac:spMkLst>
            <pc:docMk/>
            <pc:sldMk cId="3447149576" sldId="999"/>
            <ac:spMk id="3" creationId="{00000000-0000-0000-0000-000000000000}"/>
          </ac:spMkLst>
        </pc:spChg>
        <pc:spChg chg="mod">
          <ac:chgData name="Hamlet Markarian" userId="4926d2b407f31d77" providerId="LiveId" clId="{1A634700-36B3-4455-A058-5071D9319E52}" dt="2020-05-19T23:29:02.826" v="2632"/>
          <ac:spMkLst>
            <pc:docMk/>
            <pc:sldMk cId="3447149576" sldId="999"/>
            <ac:spMk id="4" creationId="{00000000-0000-0000-0000-000000000000}"/>
          </ac:spMkLst>
        </pc:spChg>
        <pc:spChg chg="mod">
          <ac:chgData name="Hamlet Markarian" userId="4926d2b407f31d77" providerId="LiveId" clId="{1A634700-36B3-4455-A058-5071D9319E52}" dt="2020-05-19T23:29:02.826" v="2632"/>
          <ac:spMkLst>
            <pc:docMk/>
            <pc:sldMk cId="3447149576" sldId="999"/>
            <ac:spMk id="8" creationId="{00000000-0000-0000-0000-000000000000}"/>
          </ac:spMkLst>
        </pc:spChg>
        <pc:spChg chg="mod">
          <ac:chgData name="Hamlet Markarian" userId="4926d2b407f31d77" providerId="LiveId" clId="{1A634700-36B3-4455-A058-5071D9319E52}" dt="2020-05-19T23:29:02.826" v="2632"/>
          <ac:spMkLst>
            <pc:docMk/>
            <pc:sldMk cId="3447149576" sldId="999"/>
            <ac:spMk id="16" creationId="{00000000-0000-0000-0000-000000000000}"/>
          </ac:spMkLst>
        </pc:spChg>
        <pc:spChg chg="mod">
          <ac:chgData name="Hamlet Markarian" userId="4926d2b407f31d77" providerId="LiveId" clId="{1A634700-36B3-4455-A058-5071D9319E52}" dt="2020-05-19T23:29:02.826" v="2632"/>
          <ac:spMkLst>
            <pc:docMk/>
            <pc:sldMk cId="3447149576" sldId="999"/>
            <ac:spMk id="38" creationId="{00000000-0000-0000-0000-000000000000}"/>
          </ac:spMkLst>
        </pc:spChg>
        <pc:spChg chg="mod">
          <ac:chgData name="Hamlet Markarian" userId="4926d2b407f31d77" providerId="LiveId" clId="{1A634700-36B3-4455-A058-5071D9319E52}" dt="2020-05-19T23:29:02.826" v="2632"/>
          <ac:spMkLst>
            <pc:docMk/>
            <pc:sldMk cId="3447149576" sldId="999"/>
            <ac:spMk id="39" creationId="{00000000-0000-0000-0000-000000000000}"/>
          </ac:spMkLst>
        </pc:spChg>
        <pc:spChg chg="mod">
          <ac:chgData name="Hamlet Markarian" userId="4926d2b407f31d77" providerId="LiveId" clId="{1A634700-36B3-4455-A058-5071D9319E52}" dt="2020-05-19T23:29:02.826" v="2632"/>
          <ac:spMkLst>
            <pc:docMk/>
            <pc:sldMk cId="3447149576" sldId="999"/>
            <ac:spMk id="53" creationId="{00000000-0000-0000-0000-000000000000}"/>
          </ac:spMkLst>
        </pc:spChg>
        <pc:spChg chg="mod">
          <ac:chgData name="Hamlet Markarian" userId="4926d2b407f31d77" providerId="LiveId" clId="{1A634700-36B3-4455-A058-5071D9319E52}" dt="2020-05-19T23:29:02.826" v="2632"/>
          <ac:spMkLst>
            <pc:docMk/>
            <pc:sldMk cId="3447149576" sldId="999"/>
            <ac:spMk id="55" creationId="{00000000-0000-0000-0000-000000000000}"/>
          </ac:spMkLst>
        </pc:spChg>
        <pc:spChg chg="mod">
          <ac:chgData name="Hamlet Markarian" userId="4926d2b407f31d77" providerId="LiveId" clId="{1A634700-36B3-4455-A058-5071D9319E52}" dt="2020-05-19T23:29:02.826" v="2632"/>
          <ac:spMkLst>
            <pc:docMk/>
            <pc:sldMk cId="3447149576" sldId="999"/>
            <ac:spMk id="104" creationId="{00000000-0000-0000-0000-000000000000}"/>
          </ac:spMkLst>
        </pc:spChg>
      </pc:sldChg>
      <pc:sldChg chg="modSp">
        <pc:chgData name="Hamlet Markarian" userId="4926d2b407f31d77" providerId="LiveId" clId="{1A634700-36B3-4455-A058-5071D9319E52}" dt="2020-05-19T23:29:02.826" v="2632"/>
        <pc:sldMkLst>
          <pc:docMk/>
          <pc:sldMk cId="1889292113" sldId="1001"/>
        </pc:sldMkLst>
        <pc:spChg chg="mod">
          <ac:chgData name="Hamlet Markarian" userId="4926d2b407f31d77" providerId="LiveId" clId="{1A634700-36B3-4455-A058-5071D9319E52}" dt="2020-05-19T23:29:02.826" v="2632"/>
          <ac:spMkLst>
            <pc:docMk/>
            <pc:sldMk cId="1889292113" sldId="1001"/>
            <ac:spMk id="2" creationId="{00000000-0000-0000-0000-000000000000}"/>
          </ac:spMkLst>
        </pc:spChg>
        <pc:spChg chg="mod">
          <ac:chgData name="Hamlet Markarian" userId="4926d2b407f31d77" providerId="LiveId" clId="{1A634700-36B3-4455-A058-5071D9319E52}" dt="2020-05-19T23:29:02.826" v="2632"/>
          <ac:spMkLst>
            <pc:docMk/>
            <pc:sldMk cId="1889292113" sldId="1001"/>
            <ac:spMk id="3" creationId="{00000000-0000-0000-0000-000000000000}"/>
          </ac:spMkLst>
        </pc:spChg>
        <pc:spChg chg="mod">
          <ac:chgData name="Hamlet Markarian" userId="4926d2b407f31d77" providerId="LiveId" clId="{1A634700-36B3-4455-A058-5071D9319E52}" dt="2020-05-19T23:29:02.826" v="2632"/>
          <ac:spMkLst>
            <pc:docMk/>
            <pc:sldMk cId="1889292113" sldId="1001"/>
            <ac:spMk id="4" creationId="{00000000-0000-0000-0000-000000000000}"/>
          </ac:spMkLst>
        </pc:spChg>
        <pc:spChg chg="mod">
          <ac:chgData name="Hamlet Markarian" userId="4926d2b407f31d77" providerId="LiveId" clId="{1A634700-36B3-4455-A058-5071D9319E52}" dt="2020-05-19T23:29:02.826" v="2632"/>
          <ac:spMkLst>
            <pc:docMk/>
            <pc:sldMk cId="1889292113" sldId="1001"/>
            <ac:spMk id="5" creationId="{00000000-0000-0000-0000-000000000000}"/>
          </ac:spMkLst>
        </pc:spChg>
        <pc:spChg chg="mod">
          <ac:chgData name="Hamlet Markarian" userId="4926d2b407f31d77" providerId="LiveId" clId="{1A634700-36B3-4455-A058-5071D9319E52}" dt="2020-05-19T23:29:02.826" v="2632"/>
          <ac:spMkLst>
            <pc:docMk/>
            <pc:sldMk cId="1889292113" sldId="1001"/>
            <ac:spMk id="6" creationId="{00000000-0000-0000-0000-000000000000}"/>
          </ac:spMkLst>
        </pc:spChg>
        <pc:spChg chg="mod">
          <ac:chgData name="Hamlet Markarian" userId="4926d2b407f31d77" providerId="LiveId" clId="{1A634700-36B3-4455-A058-5071D9319E52}" dt="2020-05-19T23:29:02.826" v="2632"/>
          <ac:spMkLst>
            <pc:docMk/>
            <pc:sldMk cId="1889292113" sldId="1001"/>
            <ac:spMk id="7" creationId="{00000000-0000-0000-0000-000000000000}"/>
          </ac:spMkLst>
        </pc:spChg>
        <pc:spChg chg="mod">
          <ac:chgData name="Hamlet Markarian" userId="4926d2b407f31d77" providerId="LiveId" clId="{1A634700-36B3-4455-A058-5071D9319E52}" dt="2020-05-19T23:29:02.826" v="2632"/>
          <ac:spMkLst>
            <pc:docMk/>
            <pc:sldMk cId="1889292113" sldId="1001"/>
            <ac:spMk id="8" creationId="{00000000-0000-0000-0000-000000000000}"/>
          </ac:spMkLst>
        </pc:spChg>
        <pc:spChg chg="mod">
          <ac:chgData name="Hamlet Markarian" userId="4926d2b407f31d77" providerId="LiveId" clId="{1A634700-36B3-4455-A058-5071D9319E52}" dt="2020-05-19T23:29:02.826" v="2632"/>
          <ac:spMkLst>
            <pc:docMk/>
            <pc:sldMk cId="1889292113" sldId="1001"/>
            <ac:spMk id="9" creationId="{00000000-0000-0000-0000-000000000000}"/>
          </ac:spMkLst>
        </pc:spChg>
        <pc:spChg chg="mod">
          <ac:chgData name="Hamlet Markarian" userId="4926d2b407f31d77" providerId="LiveId" clId="{1A634700-36B3-4455-A058-5071D9319E52}" dt="2020-05-19T23:29:02.826" v="2632"/>
          <ac:spMkLst>
            <pc:docMk/>
            <pc:sldMk cId="1889292113" sldId="1001"/>
            <ac:spMk id="10" creationId="{00000000-0000-0000-0000-000000000000}"/>
          </ac:spMkLst>
        </pc:spChg>
      </pc:sldChg>
      <pc:sldChg chg="modSp">
        <pc:chgData name="Hamlet Markarian" userId="4926d2b407f31d77" providerId="LiveId" clId="{1A634700-36B3-4455-A058-5071D9319E52}" dt="2020-05-19T23:29:02.826" v="2632"/>
        <pc:sldMkLst>
          <pc:docMk/>
          <pc:sldMk cId="1789828859" sldId="1008"/>
        </pc:sldMkLst>
        <pc:spChg chg="mod">
          <ac:chgData name="Hamlet Markarian" userId="4926d2b407f31d77" providerId="LiveId" clId="{1A634700-36B3-4455-A058-5071D9319E52}" dt="2020-05-19T23:29:02.826" v="2632"/>
          <ac:spMkLst>
            <pc:docMk/>
            <pc:sldMk cId="1789828859" sldId="1008"/>
            <ac:spMk id="2" creationId="{00000000-0000-0000-0000-000000000000}"/>
          </ac:spMkLst>
        </pc:spChg>
        <pc:spChg chg="mod">
          <ac:chgData name="Hamlet Markarian" userId="4926d2b407f31d77" providerId="LiveId" clId="{1A634700-36B3-4455-A058-5071D9319E52}" dt="2020-05-19T23:29:02.826" v="2632"/>
          <ac:spMkLst>
            <pc:docMk/>
            <pc:sldMk cId="1789828859" sldId="1008"/>
            <ac:spMk id="3" creationId="{00000000-0000-0000-0000-000000000000}"/>
          </ac:spMkLst>
        </pc:spChg>
        <pc:spChg chg="mod">
          <ac:chgData name="Hamlet Markarian" userId="4926d2b407f31d77" providerId="LiveId" clId="{1A634700-36B3-4455-A058-5071D9319E52}" dt="2020-05-19T23:29:02.826" v="2632"/>
          <ac:spMkLst>
            <pc:docMk/>
            <pc:sldMk cId="1789828859" sldId="1008"/>
            <ac:spMk id="4" creationId="{00000000-0000-0000-0000-000000000000}"/>
          </ac:spMkLst>
        </pc:spChg>
        <pc:spChg chg="mod">
          <ac:chgData name="Hamlet Markarian" userId="4926d2b407f31d77" providerId="LiveId" clId="{1A634700-36B3-4455-A058-5071D9319E52}" dt="2020-05-19T23:29:02.826" v="2632"/>
          <ac:spMkLst>
            <pc:docMk/>
            <pc:sldMk cId="1789828859" sldId="1008"/>
            <ac:spMk id="10" creationId="{00000000-0000-0000-0000-000000000000}"/>
          </ac:spMkLst>
        </pc:spChg>
      </pc:sldChg>
      <pc:sldChg chg="modSp">
        <pc:chgData name="Hamlet Markarian" userId="4926d2b407f31d77" providerId="LiveId" clId="{1A634700-36B3-4455-A058-5071D9319E52}" dt="2020-05-19T23:29:02.826" v="2632"/>
        <pc:sldMkLst>
          <pc:docMk/>
          <pc:sldMk cId="4142023512" sldId="1009"/>
        </pc:sldMkLst>
        <pc:spChg chg="mod">
          <ac:chgData name="Hamlet Markarian" userId="4926d2b407f31d77" providerId="LiveId" clId="{1A634700-36B3-4455-A058-5071D9319E52}" dt="2020-05-19T23:29:02.826" v="2632"/>
          <ac:spMkLst>
            <pc:docMk/>
            <pc:sldMk cId="4142023512" sldId="1009"/>
            <ac:spMk id="2" creationId="{00000000-0000-0000-0000-000000000000}"/>
          </ac:spMkLst>
        </pc:spChg>
        <pc:spChg chg="mod">
          <ac:chgData name="Hamlet Markarian" userId="4926d2b407f31d77" providerId="LiveId" clId="{1A634700-36B3-4455-A058-5071D9319E52}" dt="2020-05-19T23:29:02.826" v="2632"/>
          <ac:spMkLst>
            <pc:docMk/>
            <pc:sldMk cId="4142023512" sldId="1009"/>
            <ac:spMk id="3" creationId="{00000000-0000-0000-0000-000000000000}"/>
          </ac:spMkLst>
        </pc:spChg>
        <pc:spChg chg="mod">
          <ac:chgData name="Hamlet Markarian" userId="4926d2b407f31d77" providerId="LiveId" clId="{1A634700-36B3-4455-A058-5071D9319E52}" dt="2020-05-19T23:29:02.826" v="2632"/>
          <ac:spMkLst>
            <pc:docMk/>
            <pc:sldMk cId="4142023512" sldId="1009"/>
            <ac:spMk id="10" creationId="{00000000-0000-0000-0000-000000000000}"/>
          </ac:spMkLst>
        </pc:spChg>
        <pc:spChg chg="mod">
          <ac:chgData name="Hamlet Markarian" userId="4926d2b407f31d77" providerId="LiveId" clId="{1A634700-36B3-4455-A058-5071D9319E52}" dt="2020-05-19T23:29:02.826" v="2632"/>
          <ac:spMkLst>
            <pc:docMk/>
            <pc:sldMk cId="4142023512" sldId="1009"/>
            <ac:spMk id="15" creationId="{00000000-0000-0000-0000-000000000000}"/>
          </ac:spMkLst>
        </pc:spChg>
        <pc:spChg chg="mod">
          <ac:chgData name="Hamlet Markarian" userId="4926d2b407f31d77" providerId="LiveId" clId="{1A634700-36B3-4455-A058-5071D9319E52}" dt="2020-05-19T23:29:02.826" v="2632"/>
          <ac:spMkLst>
            <pc:docMk/>
            <pc:sldMk cId="4142023512" sldId="1009"/>
            <ac:spMk id="16" creationId="{00000000-0000-0000-0000-000000000000}"/>
          </ac:spMkLst>
        </pc:spChg>
        <pc:spChg chg="mod">
          <ac:chgData name="Hamlet Markarian" userId="4926d2b407f31d77" providerId="LiveId" clId="{1A634700-36B3-4455-A058-5071D9319E52}" dt="2020-05-19T23:29:02.826" v="2632"/>
          <ac:spMkLst>
            <pc:docMk/>
            <pc:sldMk cId="4142023512" sldId="1009"/>
            <ac:spMk id="17" creationId="{00000000-0000-0000-0000-000000000000}"/>
          </ac:spMkLst>
        </pc:spChg>
        <pc:spChg chg="mod">
          <ac:chgData name="Hamlet Markarian" userId="4926d2b407f31d77" providerId="LiveId" clId="{1A634700-36B3-4455-A058-5071D9319E52}" dt="2020-05-19T23:29:02.826" v="2632"/>
          <ac:spMkLst>
            <pc:docMk/>
            <pc:sldMk cId="4142023512" sldId="1009"/>
            <ac:spMk id="19" creationId="{00000000-0000-0000-0000-000000000000}"/>
          </ac:spMkLst>
        </pc:spChg>
        <pc:spChg chg="mod">
          <ac:chgData name="Hamlet Markarian" userId="4926d2b407f31d77" providerId="LiveId" clId="{1A634700-36B3-4455-A058-5071D9319E52}" dt="2020-05-19T23:29:02.826" v="2632"/>
          <ac:spMkLst>
            <pc:docMk/>
            <pc:sldMk cId="4142023512" sldId="1009"/>
            <ac:spMk id="23" creationId="{00000000-0000-0000-0000-000000000000}"/>
          </ac:spMkLst>
        </pc:spChg>
      </pc:sldChg>
      <pc:sldChg chg="modSp">
        <pc:chgData name="Hamlet Markarian" userId="4926d2b407f31d77" providerId="LiveId" clId="{1A634700-36B3-4455-A058-5071D9319E52}" dt="2020-05-19T23:29:02.826" v="2632"/>
        <pc:sldMkLst>
          <pc:docMk/>
          <pc:sldMk cId="3769981657" sldId="1010"/>
        </pc:sldMkLst>
        <pc:spChg chg="mod">
          <ac:chgData name="Hamlet Markarian" userId="4926d2b407f31d77" providerId="LiveId" clId="{1A634700-36B3-4455-A058-5071D9319E52}" dt="2020-05-19T23:29:02.826" v="2632"/>
          <ac:spMkLst>
            <pc:docMk/>
            <pc:sldMk cId="3769981657" sldId="1010"/>
            <ac:spMk id="2" creationId="{00000000-0000-0000-0000-000000000000}"/>
          </ac:spMkLst>
        </pc:spChg>
        <pc:spChg chg="mod">
          <ac:chgData name="Hamlet Markarian" userId="4926d2b407f31d77" providerId="LiveId" clId="{1A634700-36B3-4455-A058-5071D9319E52}" dt="2020-05-19T23:29:02.826" v="2632"/>
          <ac:spMkLst>
            <pc:docMk/>
            <pc:sldMk cId="3769981657" sldId="1010"/>
            <ac:spMk id="3" creationId="{00000000-0000-0000-0000-000000000000}"/>
          </ac:spMkLst>
        </pc:spChg>
        <pc:spChg chg="mod">
          <ac:chgData name="Hamlet Markarian" userId="4926d2b407f31d77" providerId="LiveId" clId="{1A634700-36B3-4455-A058-5071D9319E52}" dt="2020-05-19T23:29:02.826" v="2632"/>
          <ac:spMkLst>
            <pc:docMk/>
            <pc:sldMk cId="3769981657" sldId="1010"/>
            <ac:spMk id="4" creationId="{00000000-0000-0000-0000-000000000000}"/>
          </ac:spMkLst>
        </pc:spChg>
        <pc:spChg chg="mod">
          <ac:chgData name="Hamlet Markarian" userId="4926d2b407f31d77" providerId="LiveId" clId="{1A634700-36B3-4455-A058-5071D9319E52}" dt="2020-05-19T23:29:02.826" v="2632"/>
          <ac:spMkLst>
            <pc:docMk/>
            <pc:sldMk cId="3769981657" sldId="1010"/>
            <ac:spMk id="5" creationId="{00000000-0000-0000-0000-000000000000}"/>
          </ac:spMkLst>
        </pc:spChg>
        <pc:spChg chg="mod">
          <ac:chgData name="Hamlet Markarian" userId="4926d2b407f31d77" providerId="LiveId" clId="{1A634700-36B3-4455-A058-5071D9319E52}" dt="2020-05-19T23:29:02.826" v="2632"/>
          <ac:spMkLst>
            <pc:docMk/>
            <pc:sldMk cId="3769981657" sldId="1010"/>
            <ac:spMk id="32" creationId="{00000000-0000-0000-0000-000000000000}"/>
          </ac:spMkLst>
        </pc:spChg>
        <pc:spChg chg="mod">
          <ac:chgData name="Hamlet Markarian" userId="4926d2b407f31d77" providerId="LiveId" clId="{1A634700-36B3-4455-A058-5071D9319E52}" dt="2020-05-19T23:29:02.826" v="2632"/>
          <ac:spMkLst>
            <pc:docMk/>
            <pc:sldMk cId="3769981657" sldId="1010"/>
            <ac:spMk id="51" creationId="{00000000-0000-0000-0000-000000000000}"/>
          </ac:spMkLst>
        </pc:spChg>
        <pc:spChg chg="mod">
          <ac:chgData name="Hamlet Markarian" userId="4926d2b407f31d77" providerId="LiveId" clId="{1A634700-36B3-4455-A058-5071D9319E52}" dt="2020-05-19T23:29:02.826" v="2632"/>
          <ac:spMkLst>
            <pc:docMk/>
            <pc:sldMk cId="3769981657" sldId="1010"/>
            <ac:spMk id="70" creationId="{00000000-0000-0000-0000-000000000000}"/>
          </ac:spMkLst>
        </pc:spChg>
        <pc:spChg chg="mod">
          <ac:chgData name="Hamlet Markarian" userId="4926d2b407f31d77" providerId="LiveId" clId="{1A634700-36B3-4455-A058-5071D9319E52}" dt="2020-05-19T23:29:02.826" v="2632"/>
          <ac:spMkLst>
            <pc:docMk/>
            <pc:sldMk cId="3769981657" sldId="1010"/>
            <ac:spMk id="89" creationId="{00000000-0000-0000-0000-000000000000}"/>
          </ac:spMkLst>
        </pc:spChg>
        <pc:spChg chg="mod">
          <ac:chgData name="Hamlet Markarian" userId="4926d2b407f31d77" providerId="LiveId" clId="{1A634700-36B3-4455-A058-5071D9319E52}" dt="2020-05-19T23:29:02.826" v="2632"/>
          <ac:spMkLst>
            <pc:docMk/>
            <pc:sldMk cId="3769981657" sldId="1010"/>
            <ac:spMk id="90" creationId="{00000000-0000-0000-0000-000000000000}"/>
          </ac:spMkLst>
        </pc:spChg>
      </pc:sldChg>
      <pc:sldChg chg="modSp">
        <pc:chgData name="Hamlet Markarian" userId="4926d2b407f31d77" providerId="LiveId" clId="{1A634700-36B3-4455-A058-5071D9319E52}" dt="2020-05-19T23:29:02.826" v="2632"/>
        <pc:sldMkLst>
          <pc:docMk/>
          <pc:sldMk cId="2577729352" sldId="1011"/>
        </pc:sldMkLst>
        <pc:spChg chg="mod">
          <ac:chgData name="Hamlet Markarian" userId="4926d2b407f31d77" providerId="LiveId" clId="{1A634700-36B3-4455-A058-5071D9319E52}" dt="2020-05-19T23:29:02.826" v="2632"/>
          <ac:spMkLst>
            <pc:docMk/>
            <pc:sldMk cId="2577729352" sldId="1011"/>
            <ac:spMk id="2" creationId="{00000000-0000-0000-0000-000000000000}"/>
          </ac:spMkLst>
        </pc:spChg>
        <pc:spChg chg="mod">
          <ac:chgData name="Hamlet Markarian" userId="4926d2b407f31d77" providerId="LiveId" clId="{1A634700-36B3-4455-A058-5071D9319E52}" dt="2020-05-19T23:29:02.826" v="2632"/>
          <ac:spMkLst>
            <pc:docMk/>
            <pc:sldMk cId="2577729352" sldId="1011"/>
            <ac:spMk id="3" creationId="{00000000-0000-0000-0000-000000000000}"/>
          </ac:spMkLst>
        </pc:spChg>
        <pc:spChg chg="mod">
          <ac:chgData name="Hamlet Markarian" userId="4926d2b407f31d77" providerId="LiveId" clId="{1A634700-36B3-4455-A058-5071D9319E52}" dt="2020-05-19T23:29:02.826" v="2632"/>
          <ac:spMkLst>
            <pc:docMk/>
            <pc:sldMk cId="2577729352" sldId="1011"/>
            <ac:spMk id="4" creationId="{00000000-0000-0000-0000-000000000000}"/>
          </ac:spMkLst>
        </pc:spChg>
        <pc:spChg chg="mod">
          <ac:chgData name="Hamlet Markarian" userId="4926d2b407f31d77" providerId="LiveId" clId="{1A634700-36B3-4455-A058-5071D9319E52}" dt="2020-05-19T23:29:02.826" v="2632"/>
          <ac:spMkLst>
            <pc:docMk/>
            <pc:sldMk cId="2577729352" sldId="1011"/>
            <ac:spMk id="5" creationId="{00000000-0000-0000-0000-000000000000}"/>
          </ac:spMkLst>
        </pc:spChg>
        <pc:spChg chg="mod">
          <ac:chgData name="Hamlet Markarian" userId="4926d2b407f31d77" providerId="LiveId" clId="{1A634700-36B3-4455-A058-5071D9319E52}" dt="2020-05-19T23:29:02.826" v="2632"/>
          <ac:spMkLst>
            <pc:docMk/>
            <pc:sldMk cId="2577729352" sldId="1011"/>
            <ac:spMk id="6" creationId="{00000000-0000-0000-0000-000000000000}"/>
          </ac:spMkLst>
        </pc:spChg>
        <pc:spChg chg="mod">
          <ac:chgData name="Hamlet Markarian" userId="4926d2b407f31d77" providerId="LiveId" clId="{1A634700-36B3-4455-A058-5071D9319E52}" dt="2020-05-19T23:29:02.826" v="2632"/>
          <ac:spMkLst>
            <pc:docMk/>
            <pc:sldMk cId="2577729352" sldId="1011"/>
            <ac:spMk id="9" creationId="{00000000-0000-0000-0000-000000000000}"/>
          </ac:spMkLst>
        </pc:spChg>
        <pc:spChg chg="mod">
          <ac:chgData name="Hamlet Markarian" userId="4926d2b407f31d77" providerId="LiveId" clId="{1A634700-36B3-4455-A058-5071D9319E52}" dt="2020-05-19T23:29:02.826" v="2632"/>
          <ac:spMkLst>
            <pc:docMk/>
            <pc:sldMk cId="2577729352" sldId="1011"/>
            <ac:spMk id="10" creationId="{00000000-0000-0000-0000-000000000000}"/>
          </ac:spMkLst>
        </pc:spChg>
        <pc:spChg chg="mod">
          <ac:chgData name="Hamlet Markarian" userId="4926d2b407f31d77" providerId="LiveId" clId="{1A634700-36B3-4455-A058-5071D9319E52}" dt="2020-05-19T23:29:02.826" v="2632"/>
          <ac:spMkLst>
            <pc:docMk/>
            <pc:sldMk cId="2577729352" sldId="1011"/>
            <ac:spMk id="11" creationId="{00000000-0000-0000-0000-000000000000}"/>
          </ac:spMkLst>
        </pc:spChg>
        <pc:spChg chg="mod">
          <ac:chgData name="Hamlet Markarian" userId="4926d2b407f31d77" providerId="LiveId" clId="{1A634700-36B3-4455-A058-5071D9319E52}" dt="2020-05-19T23:29:02.826" v="2632"/>
          <ac:spMkLst>
            <pc:docMk/>
            <pc:sldMk cId="2577729352" sldId="1011"/>
            <ac:spMk id="12" creationId="{00000000-0000-0000-0000-000000000000}"/>
          </ac:spMkLst>
        </pc:spChg>
      </pc:sldChg>
      <pc:sldChg chg="modSp">
        <pc:chgData name="Hamlet Markarian" userId="4926d2b407f31d77" providerId="LiveId" clId="{1A634700-36B3-4455-A058-5071D9319E52}" dt="2020-05-19T23:29:02.826" v="2632"/>
        <pc:sldMkLst>
          <pc:docMk/>
          <pc:sldMk cId="1118957608" sldId="1012"/>
        </pc:sldMkLst>
        <pc:spChg chg="mod">
          <ac:chgData name="Hamlet Markarian" userId="4926d2b407f31d77" providerId="LiveId" clId="{1A634700-36B3-4455-A058-5071D9319E52}" dt="2020-05-19T23:29:02.826" v="2632"/>
          <ac:spMkLst>
            <pc:docMk/>
            <pc:sldMk cId="1118957608" sldId="1012"/>
            <ac:spMk id="2" creationId="{00000000-0000-0000-0000-000000000000}"/>
          </ac:spMkLst>
        </pc:spChg>
        <pc:spChg chg="mod">
          <ac:chgData name="Hamlet Markarian" userId="4926d2b407f31d77" providerId="LiveId" clId="{1A634700-36B3-4455-A058-5071D9319E52}" dt="2020-05-19T23:29:02.826" v="2632"/>
          <ac:spMkLst>
            <pc:docMk/>
            <pc:sldMk cId="1118957608" sldId="1012"/>
            <ac:spMk id="3" creationId="{00000000-0000-0000-0000-000000000000}"/>
          </ac:spMkLst>
        </pc:spChg>
        <pc:spChg chg="mod">
          <ac:chgData name="Hamlet Markarian" userId="4926d2b407f31d77" providerId="LiveId" clId="{1A634700-36B3-4455-A058-5071D9319E52}" dt="2020-05-19T23:29:02.826" v="2632"/>
          <ac:spMkLst>
            <pc:docMk/>
            <pc:sldMk cId="1118957608" sldId="1012"/>
            <ac:spMk id="4" creationId="{00000000-0000-0000-0000-000000000000}"/>
          </ac:spMkLst>
        </pc:spChg>
        <pc:spChg chg="mod">
          <ac:chgData name="Hamlet Markarian" userId="4926d2b407f31d77" providerId="LiveId" clId="{1A634700-36B3-4455-A058-5071D9319E52}" dt="2020-05-19T23:29:02.826" v="2632"/>
          <ac:spMkLst>
            <pc:docMk/>
            <pc:sldMk cId="1118957608" sldId="1012"/>
            <ac:spMk id="5" creationId="{00000000-0000-0000-0000-000000000000}"/>
          </ac:spMkLst>
        </pc:spChg>
        <pc:spChg chg="mod">
          <ac:chgData name="Hamlet Markarian" userId="4926d2b407f31d77" providerId="LiveId" clId="{1A634700-36B3-4455-A058-5071D9319E52}" dt="2020-05-19T23:29:02.826" v="2632"/>
          <ac:spMkLst>
            <pc:docMk/>
            <pc:sldMk cId="1118957608" sldId="1012"/>
            <ac:spMk id="9" creationId="{00000000-0000-0000-0000-000000000000}"/>
          </ac:spMkLst>
        </pc:spChg>
        <pc:spChg chg="mod">
          <ac:chgData name="Hamlet Markarian" userId="4926d2b407f31d77" providerId="LiveId" clId="{1A634700-36B3-4455-A058-5071D9319E52}" dt="2020-05-19T23:29:02.826" v="2632"/>
          <ac:spMkLst>
            <pc:docMk/>
            <pc:sldMk cId="1118957608" sldId="1012"/>
            <ac:spMk id="10" creationId="{00000000-0000-0000-0000-000000000000}"/>
          </ac:spMkLst>
        </pc:spChg>
        <pc:spChg chg="mod">
          <ac:chgData name="Hamlet Markarian" userId="4926d2b407f31d77" providerId="LiveId" clId="{1A634700-36B3-4455-A058-5071D9319E52}" dt="2020-05-19T23:29:02.826" v="2632"/>
          <ac:spMkLst>
            <pc:docMk/>
            <pc:sldMk cId="1118957608" sldId="1012"/>
            <ac:spMk id="11" creationId="{00000000-0000-0000-0000-000000000000}"/>
          </ac:spMkLst>
        </pc:spChg>
      </pc:sldChg>
      <pc:sldChg chg="modSp">
        <pc:chgData name="Hamlet Markarian" userId="4926d2b407f31d77" providerId="LiveId" clId="{1A634700-36B3-4455-A058-5071D9319E52}" dt="2020-05-19T23:29:02.826" v="2632"/>
        <pc:sldMkLst>
          <pc:docMk/>
          <pc:sldMk cId="2582258576" sldId="1013"/>
        </pc:sldMkLst>
        <pc:spChg chg="mod">
          <ac:chgData name="Hamlet Markarian" userId="4926d2b407f31d77" providerId="LiveId" clId="{1A634700-36B3-4455-A058-5071D9319E52}" dt="2020-05-19T23:29:02.826" v="2632"/>
          <ac:spMkLst>
            <pc:docMk/>
            <pc:sldMk cId="2582258576" sldId="1013"/>
            <ac:spMk id="2" creationId="{00000000-0000-0000-0000-000000000000}"/>
          </ac:spMkLst>
        </pc:spChg>
        <pc:spChg chg="mod">
          <ac:chgData name="Hamlet Markarian" userId="4926d2b407f31d77" providerId="LiveId" clId="{1A634700-36B3-4455-A058-5071D9319E52}" dt="2020-05-19T23:29:02.826" v="2632"/>
          <ac:spMkLst>
            <pc:docMk/>
            <pc:sldMk cId="2582258576" sldId="1013"/>
            <ac:spMk id="3" creationId="{00000000-0000-0000-0000-000000000000}"/>
          </ac:spMkLst>
        </pc:spChg>
        <pc:spChg chg="mod">
          <ac:chgData name="Hamlet Markarian" userId="4926d2b407f31d77" providerId="LiveId" clId="{1A634700-36B3-4455-A058-5071D9319E52}" dt="2020-05-19T23:29:02.826" v="2632"/>
          <ac:spMkLst>
            <pc:docMk/>
            <pc:sldMk cId="2582258576" sldId="1013"/>
            <ac:spMk id="4" creationId="{00000000-0000-0000-0000-000000000000}"/>
          </ac:spMkLst>
        </pc:spChg>
        <pc:spChg chg="mod">
          <ac:chgData name="Hamlet Markarian" userId="4926d2b407f31d77" providerId="LiveId" clId="{1A634700-36B3-4455-A058-5071D9319E52}" dt="2020-05-19T23:29:02.826" v="2632"/>
          <ac:spMkLst>
            <pc:docMk/>
            <pc:sldMk cId="2582258576" sldId="1013"/>
            <ac:spMk id="5" creationId="{00000000-0000-0000-0000-000000000000}"/>
          </ac:spMkLst>
        </pc:spChg>
      </pc:sldChg>
      <pc:sldChg chg="modSp">
        <pc:chgData name="Hamlet Markarian" userId="4926d2b407f31d77" providerId="LiveId" clId="{1A634700-36B3-4455-A058-5071D9319E52}" dt="2020-05-19T23:29:02.826" v="2632"/>
        <pc:sldMkLst>
          <pc:docMk/>
          <pc:sldMk cId="2130827513" sldId="1014"/>
        </pc:sldMkLst>
        <pc:spChg chg="mod">
          <ac:chgData name="Hamlet Markarian" userId="4926d2b407f31d77" providerId="LiveId" clId="{1A634700-36B3-4455-A058-5071D9319E52}" dt="2020-05-19T23:29:02.826" v="2632"/>
          <ac:spMkLst>
            <pc:docMk/>
            <pc:sldMk cId="2130827513" sldId="1014"/>
            <ac:spMk id="2" creationId="{00000000-0000-0000-0000-000000000000}"/>
          </ac:spMkLst>
        </pc:spChg>
        <pc:spChg chg="mod">
          <ac:chgData name="Hamlet Markarian" userId="4926d2b407f31d77" providerId="LiveId" clId="{1A634700-36B3-4455-A058-5071D9319E52}" dt="2020-05-19T23:29:02.826" v="2632"/>
          <ac:spMkLst>
            <pc:docMk/>
            <pc:sldMk cId="2130827513" sldId="1014"/>
            <ac:spMk id="3" creationId="{00000000-0000-0000-0000-000000000000}"/>
          </ac:spMkLst>
        </pc:spChg>
        <pc:spChg chg="mod">
          <ac:chgData name="Hamlet Markarian" userId="4926d2b407f31d77" providerId="LiveId" clId="{1A634700-36B3-4455-A058-5071D9319E52}" dt="2020-05-19T23:29:02.826" v="2632"/>
          <ac:spMkLst>
            <pc:docMk/>
            <pc:sldMk cId="2130827513" sldId="1014"/>
            <ac:spMk id="4" creationId="{00000000-0000-0000-0000-000000000000}"/>
          </ac:spMkLst>
        </pc:spChg>
        <pc:spChg chg="mod">
          <ac:chgData name="Hamlet Markarian" userId="4926d2b407f31d77" providerId="LiveId" clId="{1A634700-36B3-4455-A058-5071D9319E52}" dt="2020-05-19T23:29:02.826" v="2632"/>
          <ac:spMkLst>
            <pc:docMk/>
            <pc:sldMk cId="2130827513" sldId="1014"/>
            <ac:spMk id="9" creationId="{00000000-0000-0000-0000-000000000000}"/>
          </ac:spMkLst>
        </pc:spChg>
        <pc:spChg chg="mod">
          <ac:chgData name="Hamlet Markarian" userId="4926d2b407f31d77" providerId="LiveId" clId="{1A634700-36B3-4455-A058-5071D9319E52}" dt="2020-05-19T23:29:02.826" v="2632"/>
          <ac:spMkLst>
            <pc:docMk/>
            <pc:sldMk cId="2130827513" sldId="1014"/>
            <ac:spMk id="10" creationId="{00000000-0000-0000-0000-000000000000}"/>
          </ac:spMkLst>
        </pc:spChg>
      </pc:sldChg>
      <pc:sldChg chg="modSp">
        <pc:chgData name="Hamlet Markarian" userId="4926d2b407f31d77" providerId="LiveId" clId="{1A634700-36B3-4455-A058-5071D9319E52}" dt="2020-05-19T23:29:02.826" v="2632"/>
        <pc:sldMkLst>
          <pc:docMk/>
          <pc:sldMk cId="3869523353" sldId="1015"/>
        </pc:sldMkLst>
        <pc:spChg chg="mod">
          <ac:chgData name="Hamlet Markarian" userId="4926d2b407f31d77" providerId="LiveId" clId="{1A634700-36B3-4455-A058-5071D9319E52}" dt="2020-05-19T23:29:02.826" v="2632"/>
          <ac:spMkLst>
            <pc:docMk/>
            <pc:sldMk cId="3869523353" sldId="1015"/>
            <ac:spMk id="2" creationId="{00000000-0000-0000-0000-000000000000}"/>
          </ac:spMkLst>
        </pc:spChg>
        <pc:spChg chg="mod">
          <ac:chgData name="Hamlet Markarian" userId="4926d2b407f31d77" providerId="LiveId" clId="{1A634700-36B3-4455-A058-5071D9319E52}" dt="2020-05-19T23:29:02.826" v="2632"/>
          <ac:spMkLst>
            <pc:docMk/>
            <pc:sldMk cId="3869523353" sldId="1015"/>
            <ac:spMk id="3" creationId="{00000000-0000-0000-0000-000000000000}"/>
          </ac:spMkLst>
        </pc:spChg>
        <pc:spChg chg="mod">
          <ac:chgData name="Hamlet Markarian" userId="4926d2b407f31d77" providerId="LiveId" clId="{1A634700-36B3-4455-A058-5071D9319E52}" dt="2020-05-19T23:29:02.826" v="2632"/>
          <ac:spMkLst>
            <pc:docMk/>
            <pc:sldMk cId="3869523353" sldId="1015"/>
            <ac:spMk id="4" creationId="{00000000-0000-0000-0000-000000000000}"/>
          </ac:spMkLst>
        </pc:spChg>
        <pc:spChg chg="mod">
          <ac:chgData name="Hamlet Markarian" userId="4926d2b407f31d77" providerId="LiveId" clId="{1A634700-36B3-4455-A058-5071D9319E52}" dt="2020-05-19T23:29:02.826" v="2632"/>
          <ac:spMkLst>
            <pc:docMk/>
            <pc:sldMk cId="3869523353" sldId="1015"/>
            <ac:spMk id="7" creationId="{00000000-0000-0000-0000-000000000000}"/>
          </ac:spMkLst>
        </pc:spChg>
        <pc:spChg chg="mod">
          <ac:chgData name="Hamlet Markarian" userId="4926d2b407f31d77" providerId="LiveId" clId="{1A634700-36B3-4455-A058-5071D9319E52}" dt="2020-05-19T23:29:02.826" v="2632"/>
          <ac:spMkLst>
            <pc:docMk/>
            <pc:sldMk cId="3869523353" sldId="1015"/>
            <ac:spMk id="9" creationId="{00000000-0000-0000-0000-000000000000}"/>
          </ac:spMkLst>
        </pc:spChg>
        <pc:spChg chg="mod">
          <ac:chgData name="Hamlet Markarian" userId="4926d2b407f31d77" providerId="LiveId" clId="{1A634700-36B3-4455-A058-5071D9319E52}" dt="2020-05-19T23:29:02.826" v="2632"/>
          <ac:spMkLst>
            <pc:docMk/>
            <pc:sldMk cId="3869523353" sldId="1015"/>
            <ac:spMk id="10" creationId="{00000000-0000-0000-0000-000000000000}"/>
          </ac:spMkLst>
        </pc:spChg>
      </pc:sldChg>
      <pc:sldChg chg="modSp">
        <pc:chgData name="Hamlet Markarian" userId="4926d2b407f31d77" providerId="LiveId" clId="{1A634700-36B3-4455-A058-5071D9319E52}" dt="2020-05-19T23:29:02.826" v="2632"/>
        <pc:sldMkLst>
          <pc:docMk/>
          <pc:sldMk cId="3940492276" sldId="1016"/>
        </pc:sldMkLst>
        <pc:spChg chg="mod">
          <ac:chgData name="Hamlet Markarian" userId="4926d2b407f31d77" providerId="LiveId" clId="{1A634700-36B3-4455-A058-5071D9319E52}" dt="2020-05-19T23:29:02.826" v="2632"/>
          <ac:spMkLst>
            <pc:docMk/>
            <pc:sldMk cId="3940492276" sldId="1016"/>
            <ac:spMk id="2" creationId="{00000000-0000-0000-0000-000000000000}"/>
          </ac:spMkLst>
        </pc:spChg>
        <pc:spChg chg="mod">
          <ac:chgData name="Hamlet Markarian" userId="4926d2b407f31d77" providerId="LiveId" clId="{1A634700-36B3-4455-A058-5071D9319E52}" dt="2020-05-19T23:29:02.826" v="2632"/>
          <ac:spMkLst>
            <pc:docMk/>
            <pc:sldMk cId="3940492276" sldId="1016"/>
            <ac:spMk id="3" creationId="{00000000-0000-0000-0000-000000000000}"/>
          </ac:spMkLst>
        </pc:spChg>
        <pc:spChg chg="mod">
          <ac:chgData name="Hamlet Markarian" userId="4926d2b407f31d77" providerId="LiveId" clId="{1A634700-36B3-4455-A058-5071D9319E52}" dt="2020-05-19T23:29:02.826" v="2632"/>
          <ac:spMkLst>
            <pc:docMk/>
            <pc:sldMk cId="3940492276" sldId="1016"/>
            <ac:spMk id="4" creationId="{00000000-0000-0000-0000-000000000000}"/>
          </ac:spMkLst>
        </pc:spChg>
        <pc:spChg chg="mod">
          <ac:chgData name="Hamlet Markarian" userId="4926d2b407f31d77" providerId="LiveId" clId="{1A634700-36B3-4455-A058-5071D9319E52}" dt="2020-05-19T23:29:02.826" v="2632"/>
          <ac:spMkLst>
            <pc:docMk/>
            <pc:sldMk cId="3940492276" sldId="1016"/>
            <ac:spMk id="5" creationId="{00000000-0000-0000-0000-000000000000}"/>
          </ac:spMkLst>
        </pc:spChg>
        <pc:spChg chg="mod">
          <ac:chgData name="Hamlet Markarian" userId="4926d2b407f31d77" providerId="LiveId" clId="{1A634700-36B3-4455-A058-5071D9319E52}" dt="2020-05-19T23:29:02.826" v="2632"/>
          <ac:spMkLst>
            <pc:docMk/>
            <pc:sldMk cId="3940492276" sldId="1016"/>
            <ac:spMk id="10" creationId="{00000000-0000-0000-0000-000000000000}"/>
          </ac:spMkLst>
        </pc:spChg>
        <pc:spChg chg="mod">
          <ac:chgData name="Hamlet Markarian" userId="4926d2b407f31d77" providerId="LiveId" clId="{1A634700-36B3-4455-A058-5071D9319E52}" dt="2020-05-19T23:29:02.826" v="2632"/>
          <ac:spMkLst>
            <pc:docMk/>
            <pc:sldMk cId="3940492276" sldId="1016"/>
            <ac:spMk id="12" creationId="{00000000-0000-0000-0000-000000000000}"/>
          </ac:spMkLst>
        </pc:spChg>
        <pc:spChg chg="mod">
          <ac:chgData name="Hamlet Markarian" userId="4926d2b407f31d77" providerId="LiveId" clId="{1A634700-36B3-4455-A058-5071D9319E52}" dt="2020-05-19T23:29:02.826" v="2632"/>
          <ac:spMkLst>
            <pc:docMk/>
            <pc:sldMk cId="3940492276" sldId="1016"/>
            <ac:spMk id="29" creationId="{00000000-0000-0000-0000-000000000000}"/>
          </ac:spMkLst>
        </pc:spChg>
        <pc:spChg chg="mod">
          <ac:chgData name="Hamlet Markarian" userId="4926d2b407f31d77" providerId="LiveId" clId="{1A634700-36B3-4455-A058-5071D9319E52}" dt="2020-05-19T23:29:02.826" v="2632"/>
          <ac:spMkLst>
            <pc:docMk/>
            <pc:sldMk cId="3940492276" sldId="1016"/>
            <ac:spMk id="30" creationId="{00000000-0000-0000-0000-000000000000}"/>
          </ac:spMkLst>
        </pc:spChg>
        <pc:spChg chg="mod">
          <ac:chgData name="Hamlet Markarian" userId="4926d2b407f31d77" providerId="LiveId" clId="{1A634700-36B3-4455-A058-5071D9319E52}" dt="2020-05-19T23:29:02.826" v="2632"/>
          <ac:spMkLst>
            <pc:docMk/>
            <pc:sldMk cId="3940492276" sldId="1016"/>
            <ac:spMk id="31" creationId="{00000000-0000-0000-0000-000000000000}"/>
          </ac:spMkLst>
        </pc:spChg>
        <pc:spChg chg="mod">
          <ac:chgData name="Hamlet Markarian" userId="4926d2b407f31d77" providerId="LiveId" clId="{1A634700-36B3-4455-A058-5071D9319E52}" dt="2020-05-19T23:29:02.826" v="2632"/>
          <ac:spMkLst>
            <pc:docMk/>
            <pc:sldMk cId="3940492276" sldId="1016"/>
            <ac:spMk id="32" creationId="{00000000-0000-0000-0000-000000000000}"/>
          </ac:spMkLst>
        </pc:spChg>
      </pc:sldChg>
      <pc:sldChg chg="modSp">
        <pc:chgData name="Hamlet Markarian" userId="4926d2b407f31d77" providerId="LiveId" clId="{1A634700-36B3-4455-A058-5071D9319E52}" dt="2020-05-19T23:29:02.826" v="2632"/>
        <pc:sldMkLst>
          <pc:docMk/>
          <pc:sldMk cId="1934618251" sldId="1017"/>
        </pc:sldMkLst>
        <pc:spChg chg="mod">
          <ac:chgData name="Hamlet Markarian" userId="4926d2b407f31d77" providerId="LiveId" clId="{1A634700-36B3-4455-A058-5071D9319E52}" dt="2020-05-19T23:29:02.826" v="2632"/>
          <ac:spMkLst>
            <pc:docMk/>
            <pc:sldMk cId="1934618251" sldId="1017"/>
            <ac:spMk id="2" creationId="{00000000-0000-0000-0000-000000000000}"/>
          </ac:spMkLst>
        </pc:spChg>
        <pc:spChg chg="mod">
          <ac:chgData name="Hamlet Markarian" userId="4926d2b407f31d77" providerId="LiveId" clId="{1A634700-36B3-4455-A058-5071D9319E52}" dt="2020-05-19T23:29:02.826" v="2632"/>
          <ac:spMkLst>
            <pc:docMk/>
            <pc:sldMk cId="1934618251" sldId="1017"/>
            <ac:spMk id="3" creationId="{00000000-0000-0000-0000-000000000000}"/>
          </ac:spMkLst>
        </pc:spChg>
        <pc:spChg chg="mod">
          <ac:chgData name="Hamlet Markarian" userId="4926d2b407f31d77" providerId="LiveId" clId="{1A634700-36B3-4455-A058-5071D9319E52}" dt="2020-05-19T23:29:02.826" v="2632"/>
          <ac:spMkLst>
            <pc:docMk/>
            <pc:sldMk cId="1934618251" sldId="1017"/>
            <ac:spMk id="4" creationId="{00000000-0000-0000-0000-000000000000}"/>
          </ac:spMkLst>
        </pc:spChg>
        <pc:spChg chg="mod">
          <ac:chgData name="Hamlet Markarian" userId="4926d2b407f31d77" providerId="LiveId" clId="{1A634700-36B3-4455-A058-5071D9319E52}" dt="2020-05-19T23:29:02.826" v="2632"/>
          <ac:spMkLst>
            <pc:docMk/>
            <pc:sldMk cId="1934618251" sldId="1017"/>
            <ac:spMk id="12" creationId="{00000000-0000-0000-0000-000000000000}"/>
          </ac:spMkLst>
        </pc:spChg>
        <pc:spChg chg="mod">
          <ac:chgData name="Hamlet Markarian" userId="4926d2b407f31d77" providerId="LiveId" clId="{1A634700-36B3-4455-A058-5071D9319E52}" dt="2020-05-19T23:29:02.826" v="2632"/>
          <ac:spMkLst>
            <pc:docMk/>
            <pc:sldMk cId="1934618251" sldId="1017"/>
            <ac:spMk id="29" creationId="{00000000-0000-0000-0000-000000000000}"/>
          </ac:spMkLst>
        </pc:spChg>
        <pc:spChg chg="mod">
          <ac:chgData name="Hamlet Markarian" userId="4926d2b407f31d77" providerId="LiveId" clId="{1A634700-36B3-4455-A058-5071D9319E52}" dt="2020-05-19T23:29:02.826" v="2632"/>
          <ac:spMkLst>
            <pc:docMk/>
            <pc:sldMk cId="1934618251" sldId="1017"/>
            <ac:spMk id="30" creationId="{00000000-0000-0000-0000-000000000000}"/>
          </ac:spMkLst>
        </pc:spChg>
        <pc:spChg chg="mod">
          <ac:chgData name="Hamlet Markarian" userId="4926d2b407f31d77" providerId="LiveId" clId="{1A634700-36B3-4455-A058-5071D9319E52}" dt="2020-05-19T23:29:02.826" v="2632"/>
          <ac:spMkLst>
            <pc:docMk/>
            <pc:sldMk cId="1934618251" sldId="1017"/>
            <ac:spMk id="31" creationId="{00000000-0000-0000-0000-000000000000}"/>
          </ac:spMkLst>
        </pc:spChg>
        <pc:spChg chg="mod">
          <ac:chgData name="Hamlet Markarian" userId="4926d2b407f31d77" providerId="LiveId" clId="{1A634700-36B3-4455-A058-5071D9319E52}" dt="2020-05-19T23:29:02.826" v="2632"/>
          <ac:spMkLst>
            <pc:docMk/>
            <pc:sldMk cId="1934618251" sldId="1017"/>
            <ac:spMk id="32" creationId="{00000000-0000-0000-0000-000000000000}"/>
          </ac:spMkLst>
        </pc:spChg>
      </pc:sldChg>
      <pc:sldChg chg="modSp">
        <pc:chgData name="Hamlet Markarian" userId="4926d2b407f31d77" providerId="LiveId" clId="{1A634700-36B3-4455-A058-5071D9319E52}" dt="2020-05-19T23:29:02.826" v="2632"/>
        <pc:sldMkLst>
          <pc:docMk/>
          <pc:sldMk cId="2192770983" sldId="1018"/>
        </pc:sldMkLst>
        <pc:spChg chg="mod">
          <ac:chgData name="Hamlet Markarian" userId="4926d2b407f31d77" providerId="LiveId" clId="{1A634700-36B3-4455-A058-5071D9319E52}" dt="2020-05-19T23:29:02.826" v="2632"/>
          <ac:spMkLst>
            <pc:docMk/>
            <pc:sldMk cId="2192770983" sldId="1018"/>
            <ac:spMk id="2" creationId="{00000000-0000-0000-0000-000000000000}"/>
          </ac:spMkLst>
        </pc:spChg>
        <pc:spChg chg="mod">
          <ac:chgData name="Hamlet Markarian" userId="4926d2b407f31d77" providerId="LiveId" clId="{1A634700-36B3-4455-A058-5071D9319E52}" dt="2020-05-19T23:29:02.826" v="2632"/>
          <ac:spMkLst>
            <pc:docMk/>
            <pc:sldMk cId="2192770983" sldId="1018"/>
            <ac:spMk id="3" creationId="{00000000-0000-0000-0000-000000000000}"/>
          </ac:spMkLst>
        </pc:spChg>
        <pc:spChg chg="mod">
          <ac:chgData name="Hamlet Markarian" userId="4926d2b407f31d77" providerId="LiveId" clId="{1A634700-36B3-4455-A058-5071D9319E52}" dt="2020-05-19T23:29:02.826" v="2632"/>
          <ac:spMkLst>
            <pc:docMk/>
            <pc:sldMk cId="2192770983" sldId="1018"/>
            <ac:spMk id="12" creationId="{00000000-0000-0000-0000-000000000000}"/>
          </ac:spMkLst>
        </pc:spChg>
        <pc:spChg chg="mod">
          <ac:chgData name="Hamlet Markarian" userId="4926d2b407f31d77" providerId="LiveId" clId="{1A634700-36B3-4455-A058-5071D9319E52}" dt="2020-05-19T23:29:02.826" v="2632"/>
          <ac:spMkLst>
            <pc:docMk/>
            <pc:sldMk cId="2192770983" sldId="1018"/>
            <ac:spMk id="29" creationId="{00000000-0000-0000-0000-000000000000}"/>
          </ac:spMkLst>
        </pc:spChg>
        <pc:spChg chg="mod">
          <ac:chgData name="Hamlet Markarian" userId="4926d2b407f31d77" providerId="LiveId" clId="{1A634700-36B3-4455-A058-5071D9319E52}" dt="2020-05-19T23:29:02.826" v="2632"/>
          <ac:spMkLst>
            <pc:docMk/>
            <pc:sldMk cId="2192770983" sldId="1018"/>
            <ac:spMk id="30" creationId="{00000000-0000-0000-0000-000000000000}"/>
          </ac:spMkLst>
        </pc:spChg>
        <pc:spChg chg="mod">
          <ac:chgData name="Hamlet Markarian" userId="4926d2b407f31d77" providerId="LiveId" clId="{1A634700-36B3-4455-A058-5071D9319E52}" dt="2020-05-19T23:29:02.826" v="2632"/>
          <ac:spMkLst>
            <pc:docMk/>
            <pc:sldMk cId="2192770983" sldId="1018"/>
            <ac:spMk id="32" creationId="{00000000-0000-0000-0000-000000000000}"/>
          </ac:spMkLst>
        </pc:spChg>
      </pc:sldChg>
      <pc:sldChg chg="modSp">
        <pc:chgData name="Hamlet Markarian" userId="4926d2b407f31d77" providerId="LiveId" clId="{1A634700-36B3-4455-A058-5071D9319E52}" dt="2020-05-19T23:29:02.826" v="2632"/>
        <pc:sldMkLst>
          <pc:docMk/>
          <pc:sldMk cId="2782855059" sldId="1019"/>
        </pc:sldMkLst>
        <pc:spChg chg="mod">
          <ac:chgData name="Hamlet Markarian" userId="4926d2b407f31d77" providerId="LiveId" clId="{1A634700-36B3-4455-A058-5071D9319E52}" dt="2020-05-19T23:29:02.826" v="2632"/>
          <ac:spMkLst>
            <pc:docMk/>
            <pc:sldMk cId="2782855059" sldId="1019"/>
            <ac:spMk id="2" creationId="{00000000-0000-0000-0000-000000000000}"/>
          </ac:spMkLst>
        </pc:spChg>
        <pc:spChg chg="mod">
          <ac:chgData name="Hamlet Markarian" userId="4926d2b407f31d77" providerId="LiveId" clId="{1A634700-36B3-4455-A058-5071D9319E52}" dt="2020-05-19T23:29:02.826" v="2632"/>
          <ac:spMkLst>
            <pc:docMk/>
            <pc:sldMk cId="2782855059" sldId="1019"/>
            <ac:spMk id="3" creationId="{00000000-0000-0000-0000-000000000000}"/>
          </ac:spMkLst>
        </pc:spChg>
        <pc:spChg chg="mod">
          <ac:chgData name="Hamlet Markarian" userId="4926d2b407f31d77" providerId="LiveId" clId="{1A634700-36B3-4455-A058-5071D9319E52}" dt="2020-05-19T23:29:02.826" v="2632"/>
          <ac:spMkLst>
            <pc:docMk/>
            <pc:sldMk cId="2782855059" sldId="1019"/>
            <ac:spMk id="4" creationId="{00000000-0000-0000-0000-000000000000}"/>
          </ac:spMkLst>
        </pc:spChg>
        <pc:spChg chg="mod">
          <ac:chgData name="Hamlet Markarian" userId="4926d2b407f31d77" providerId="LiveId" clId="{1A634700-36B3-4455-A058-5071D9319E52}" dt="2020-05-19T23:29:02.826" v="2632"/>
          <ac:spMkLst>
            <pc:docMk/>
            <pc:sldMk cId="2782855059" sldId="1019"/>
            <ac:spMk id="5" creationId="{00000000-0000-0000-0000-000000000000}"/>
          </ac:spMkLst>
        </pc:spChg>
        <pc:spChg chg="mod">
          <ac:chgData name="Hamlet Markarian" userId="4926d2b407f31d77" providerId="LiveId" clId="{1A634700-36B3-4455-A058-5071D9319E52}" dt="2020-05-19T23:29:02.826" v="2632"/>
          <ac:spMkLst>
            <pc:docMk/>
            <pc:sldMk cId="2782855059" sldId="1019"/>
            <ac:spMk id="6" creationId="{00000000-0000-0000-0000-000000000000}"/>
          </ac:spMkLst>
        </pc:spChg>
        <pc:spChg chg="mod">
          <ac:chgData name="Hamlet Markarian" userId="4926d2b407f31d77" providerId="LiveId" clId="{1A634700-36B3-4455-A058-5071D9319E52}" dt="2020-05-19T23:29:02.826" v="2632"/>
          <ac:spMkLst>
            <pc:docMk/>
            <pc:sldMk cId="2782855059" sldId="1019"/>
            <ac:spMk id="7" creationId="{00000000-0000-0000-0000-000000000000}"/>
          </ac:spMkLst>
        </pc:spChg>
        <pc:spChg chg="mod">
          <ac:chgData name="Hamlet Markarian" userId="4926d2b407f31d77" providerId="LiveId" clId="{1A634700-36B3-4455-A058-5071D9319E52}" dt="2020-05-19T23:29:02.826" v="2632"/>
          <ac:spMkLst>
            <pc:docMk/>
            <pc:sldMk cId="2782855059" sldId="1019"/>
            <ac:spMk id="8" creationId="{00000000-0000-0000-0000-000000000000}"/>
          </ac:spMkLst>
        </pc:spChg>
        <pc:spChg chg="mod">
          <ac:chgData name="Hamlet Markarian" userId="4926d2b407f31d77" providerId="LiveId" clId="{1A634700-36B3-4455-A058-5071D9319E52}" dt="2020-05-19T23:29:02.826" v="2632"/>
          <ac:spMkLst>
            <pc:docMk/>
            <pc:sldMk cId="2782855059" sldId="1019"/>
            <ac:spMk id="9" creationId="{00000000-0000-0000-0000-000000000000}"/>
          </ac:spMkLst>
        </pc:spChg>
        <pc:spChg chg="mod">
          <ac:chgData name="Hamlet Markarian" userId="4926d2b407f31d77" providerId="LiveId" clId="{1A634700-36B3-4455-A058-5071D9319E52}" dt="2020-05-19T23:29:02.826" v="2632"/>
          <ac:spMkLst>
            <pc:docMk/>
            <pc:sldMk cId="2782855059" sldId="1019"/>
            <ac:spMk id="10" creationId="{00000000-0000-0000-0000-000000000000}"/>
          </ac:spMkLst>
        </pc:spChg>
        <pc:spChg chg="mod">
          <ac:chgData name="Hamlet Markarian" userId="4926d2b407f31d77" providerId="LiveId" clId="{1A634700-36B3-4455-A058-5071D9319E52}" dt="2020-05-19T23:29:02.826" v="2632"/>
          <ac:spMkLst>
            <pc:docMk/>
            <pc:sldMk cId="2782855059" sldId="1019"/>
            <ac:spMk id="11" creationId="{00000000-0000-0000-0000-000000000000}"/>
          </ac:spMkLst>
        </pc:spChg>
        <pc:spChg chg="mod">
          <ac:chgData name="Hamlet Markarian" userId="4926d2b407f31d77" providerId="LiveId" clId="{1A634700-36B3-4455-A058-5071D9319E52}" dt="2020-05-19T23:29:02.826" v="2632"/>
          <ac:spMkLst>
            <pc:docMk/>
            <pc:sldMk cId="2782855059" sldId="1019"/>
            <ac:spMk id="12" creationId="{00000000-0000-0000-0000-000000000000}"/>
          </ac:spMkLst>
        </pc:spChg>
        <pc:spChg chg="mod">
          <ac:chgData name="Hamlet Markarian" userId="4926d2b407f31d77" providerId="LiveId" clId="{1A634700-36B3-4455-A058-5071D9319E52}" dt="2020-05-19T23:29:02.826" v="2632"/>
          <ac:spMkLst>
            <pc:docMk/>
            <pc:sldMk cId="2782855059" sldId="1019"/>
            <ac:spMk id="13" creationId="{00000000-0000-0000-0000-000000000000}"/>
          </ac:spMkLst>
        </pc:spChg>
        <pc:spChg chg="mod">
          <ac:chgData name="Hamlet Markarian" userId="4926d2b407f31d77" providerId="LiveId" clId="{1A634700-36B3-4455-A058-5071D9319E52}" dt="2020-05-19T23:29:02.826" v="2632"/>
          <ac:spMkLst>
            <pc:docMk/>
            <pc:sldMk cId="2782855059" sldId="1019"/>
            <ac:spMk id="14" creationId="{00000000-0000-0000-0000-000000000000}"/>
          </ac:spMkLst>
        </pc:spChg>
        <pc:spChg chg="mod">
          <ac:chgData name="Hamlet Markarian" userId="4926d2b407f31d77" providerId="LiveId" clId="{1A634700-36B3-4455-A058-5071D9319E52}" dt="2020-05-19T23:29:02.826" v="2632"/>
          <ac:spMkLst>
            <pc:docMk/>
            <pc:sldMk cId="2782855059" sldId="1019"/>
            <ac:spMk id="27" creationId="{00000000-0000-0000-0000-000000000000}"/>
          </ac:spMkLst>
        </pc:spChg>
      </pc:sldChg>
      <pc:sldChg chg="modSp">
        <pc:chgData name="Hamlet Markarian" userId="4926d2b407f31d77" providerId="LiveId" clId="{1A634700-36B3-4455-A058-5071D9319E52}" dt="2020-05-19T23:29:02.826" v="2632"/>
        <pc:sldMkLst>
          <pc:docMk/>
          <pc:sldMk cId="213070440" sldId="1020"/>
        </pc:sldMkLst>
        <pc:spChg chg="mod">
          <ac:chgData name="Hamlet Markarian" userId="4926d2b407f31d77" providerId="LiveId" clId="{1A634700-36B3-4455-A058-5071D9319E52}" dt="2020-05-19T23:29:02.826" v="2632"/>
          <ac:spMkLst>
            <pc:docMk/>
            <pc:sldMk cId="213070440" sldId="1020"/>
            <ac:spMk id="2" creationId="{00000000-0000-0000-0000-000000000000}"/>
          </ac:spMkLst>
        </pc:spChg>
        <pc:spChg chg="mod">
          <ac:chgData name="Hamlet Markarian" userId="4926d2b407f31d77" providerId="LiveId" clId="{1A634700-36B3-4455-A058-5071D9319E52}" dt="2020-05-19T23:29:02.826" v="2632"/>
          <ac:spMkLst>
            <pc:docMk/>
            <pc:sldMk cId="213070440" sldId="1020"/>
            <ac:spMk id="3" creationId="{00000000-0000-0000-0000-000000000000}"/>
          </ac:spMkLst>
        </pc:spChg>
        <pc:spChg chg="mod">
          <ac:chgData name="Hamlet Markarian" userId="4926d2b407f31d77" providerId="LiveId" clId="{1A634700-36B3-4455-A058-5071D9319E52}" dt="2020-05-19T23:29:02.826" v="2632"/>
          <ac:spMkLst>
            <pc:docMk/>
            <pc:sldMk cId="213070440" sldId="1020"/>
            <ac:spMk id="4" creationId="{00000000-0000-0000-0000-000000000000}"/>
          </ac:spMkLst>
        </pc:spChg>
        <pc:spChg chg="mod">
          <ac:chgData name="Hamlet Markarian" userId="4926d2b407f31d77" providerId="LiveId" clId="{1A634700-36B3-4455-A058-5071D9319E52}" dt="2020-05-19T23:29:02.826" v="2632"/>
          <ac:spMkLst>
            <pc:docMk/>
            <pc:sldMk cId="213070440" sldId="1020"/>
            <ac:spMk id="5" creationId="{00000000-0000-0000-0000-000000000000}"/>
          </ac:spMkLst>
        </pc:spChg>
        <pc:spChg chg="mod">
          <ac:chgData name="Hamlet Markarian" userId="4926d2b407f31d77" providerId="LiveId" clId="{1A634700-36B3-4455-A058-5071D9319E52}" dt="2020-05-19T23:29:02.826" v="2632"/>
          <ac:spMkLst>
            <pc:docMk/>
            <pc:sldMk cId="213070440" sldId="1020"/>
            <ac:spMk id="6" creationId="{00000000-0000-0000-0000-000000000000}"/>
          </ac:spMkLst>
        </pc:spChg>
        <pc:spChg chg="mod">
          <ac:chgData name="Hamlet Markarian" userId="4926d2b407f31d77" providerId="LiveId" clId="{1A634700-36B3-4455-A058-5071D9319E52}" dt="2020-05-19T23:29:02.826" v="2632"/>
          <ac:spMkLst>
            <pc:docMk/>
            <pc:sldMk cId="213070440" sldId="1020"/>
            <ac:spMk id="7" creationId="{00000000-0000-0000-0000-000000000000}"/>
          </ac:spMkLst>
        </pc:spChg>
        <pc:spChg chg="mod">
          <ac:chgData name="Hamlet Markarian" userId="4926d2b407f31d77" providerId="LiveId" clId="{1A634700-36B3-4455-A058-5071D9319E52}" dt="2020-05-19T23:29:02.826" v="2632"/>
          <ac:spMkLst>
            <pc:docMk/>
            <pc:sldMk cId="213070440" sldId="1020"/>
            <ac:spMk id="8" creationId="{00000000-0000-0000-0000-000000000000}"/>
          </ac:spMkLst>
        </pc:spChg>
        <pc:spChg chg="mod">
          <ac:chgData name="Hamlet Markarian" userId="4926d2b407f31d77" providerId="LiveId" clId="{1A634700-36B3-4455-A058-5071D9319E52}" dt="2020-05-19T23:29:02.826" v="2632"/>
          <ac:spMkLst>
            <pc:docMk/>
            <pc:sldMk cId="213070440" sldId="1020"/>
            <ac:spMk id="9" creationId="{00000000-0000-0000-0000-000000000000}"/>
          </ac:spMkLst>
        </pc:spChg>
        <pc:spChg chg="mod">
          <ac:chgData name="Hamlet Markarian" userId="4926d2b407f31d77" providerId="LiveId" clId="{1A634700-36B3-4455-A058-5071D9319E52}" dt="2020-05-19T23:29:02.826" v="2632"/>
          <ac:spMkLst>
            <pc:docMk/>
            <pc:sldMk cId="213070440" sldId="1020"/>
            <ac:spMk id="10" creationId="{00000000-0000-0000-0000-000000000000}"/>
          </ac:spMkLst>
        </pc:spChg>
      </pc:sldChg>
      <pc:sldChg chg="modSp">
        <pc:chgData name="Hamlet Markarian" userId="4926d2b407f31d77" providerId="LiveId" clId="{1A634700-36B3-4455-A058-5071D9319E52}" dt="2020-05-19T23:29:02.826" v="2632"/>
        <pc:sldMkLst>
          <pc:docMk/>
          <pc:sldMk cId="500988444" sldId="1021"/>
        </pc:sldMkLst>
        <pc:spChg chg="mod">
          <ac:chgData name="Hamlet Markarian" userId="4926d2b407f31d77" providerId="LiveId" clId="{1A634700-36B3-4455-A058-5071D9319E52}" dt="2020-05-19T23:29:02.826" v="2632"/>
          <ac:spMkLst>
            <pc:docMk/>
            <pc:sldMk cId="500988444" sldId="1021"/>
            <ac:spMk id="2" creationId="{00000000-0000-0000-0000-000000000000}"/>
          </ac:spMkLst>
        </pc:spChg>
        <pc:spChg chg="mod">
          <ac:chgData name="Hamlet Markarian" userId="4926d2b407f31d77" providerId="LiveId" clId="{1A634700-36B3-4455-A058-5071D9319E52}" dt="2020-05-19T23:29:02.826" v="2632"/>
          <ac:spMkLst>
            <pc:docMk/>
            <pc:sldMk cId="500988444" sldId="1021"/>
            <ac:spMk id="3" creationId="{00000000-0000-0000-0000-000000000000}"/>
          </ac:spMkLst>
        </pc:spChg>
        <pc:spChg chg="mod">
          <ac:chgData name="Hamlet Markarian" userId="4926d2b407f31d77" providerId="LiveId" clId="{1A634700-36B3-4455-A058-5071D9319E52}" dt="2020-05-19T23:29:02.826" v="2632"/>
          <ac:spMkLst>
            <pc:docMk/>
            <pc:sldMk cId="500988444" sldId="1021"/>
            <ac:spMk id="4" creationId="{00000000-0000-0000-0000-000000000000}"/>
          </ac:spMkLst>
        </pc:spChg>
        <pc:spChg chg="mod">
          <ac:chgData name="Hamlet Markarian" userId="4926d2b407f31d77" providerId="LiveId" clId="{1A634700-36B3-4455-A058-5071D9319E52}" dt="2020-05-19T23:29:02.826" v="2632"/>
          <ac:spMkLst>
            <pc:docMk/>
            <pc:sldMk cId="500988444" sldId="1021"/>
            <ac:spMk id="5" creationId="{00000000-0000-0000-0000-000000000000}"/>
          </ac:spMkLst>
        </pc:spChg>
        <pc:spChg chg="mod">
          <ac:chgData name="Hamlet Markarian" userId="4926d2b407f31d77" providerId="LiveId" clId="{1A634700-36B3-4455-A058-5071D9319E52}" dt="2020-05-19T23:29:02.826" v="2632"/>
          <ac:spMkLst>
            <pc:docMk/>
            <pc:sldMk cId="500988444" sldId="1021"/>
            <ac:spMk id="6" creationId="{00000000-0000-0000-0000-000000000000}"/>
          </ac:spMkLst>
        </pc:spChg>
        <pc:spChg chg="mod">
          <ac:chgData name="Hamlet Markarian" userId="4926d2b407f31d77" providerId="LiveId" clId="{1A634700-36B3-4455-A058-5071D9319E52}" dt="2020-05-19T23:29:02.826" v="2632"/>
          <ac:spMkLst>
            <pc:docMk/>
            <pc:sldMk cId="500988444" sldId="1021"/>
            <ac:spMk id="7" creationId="{00000000-0000-0000-0000-000000000000}"/>
          </ac:spMkLst>
        </pc:spChg>
        <pc:spChg chg="mod">
          <ac:chgData name="Hamlet Markarian" userId="4926d2b407f31d77" providerId="LiveId" clId="{1A634700-36B3-4455-A058-5071D9319E52}" dt="2020-05-19T23:29:02.826" v="2632"/>
          <ac:spMkLst>
            <pc:docMk/>
            <pc:sldMk cId="500988444" sldId="1021"/>
            <ac:spMk id="8" creationId="{00000000-0000-0000-0000-000000000000}"/>
          </ac:spMkLst>
        </pc:spChg>
        <pc:spChg chg="mod">
          <ac:chgData name="Hamlet Markarian" userId="4926d2b407f31d77" providerId="LiveId" clId="{1A634700-36B3-4455-A058-5071D9319E52}" dt="2020-05-19T23:29:02.826" v="2632"/>
          <ac:spMkLst>
            <pc:docMk/>
            <pc:sldMk cId="500988444" sldId="1021"/>
            <ac:spMk id="9" creationId="{00000000-0000-0000-0000-000000000000}"/>
          </ac:spMkLst>
        </pc:spChg>
        <pc:spChg chg="mod">
          <ac:chgData name="Hamlet Markarian" userId="4926d2b407f31d77" providerId="LiveId" clId="{1A634700-36B3-4455-A058-5071D9319E52}" dt="2020-05-19T23:29:02.826" v="2632"/>
          <ac:spMkLst>
            <pc:docMk/>
            <pc:sldMk cId="500988444" sldId="1021"/>
            <ac:spMk id="10" creationId="{00000000-0000-0000-0000-000000000000}"/>
          </ac:spMkLst>
        </pc:spChg>
        <pc:spChg chg="mod">
          <ac:chgData name="Hamlet Markarian" userId="4926d2b407f31d77" providerId="LiveId" clId="{1A634700-36B3-4455-A058-5071D9319E52}" dt="2020-05-19T23:29:02.826" v="2632"/>
          <ac:spMkLst>
            <pc:docMk/>
            <pc:sldMk cId="500988444" sldId="1021"/>
            <ac:spMk id="13" creationId="{00000000-0000-0000-0000-000000000000}"/>
          </ac:spMkLst>
        </pc:spChg>
        <pc:spChg chg="mod">
          <ac:chgData name="Hamlet Markarian" userId="4926d2b407f31d77" providerId="LiveId" clId="{1A634700-36B3-4455-A058-5071D9319E52}" dt="2020-05-19T23:29:02.826" v="2632"/>
          <ac:spMkLst>
            <pc:docMk/>
            <pc:sldMk cId="500988444" sldId="1021"/>
            <ac:spMk id="27" creationId="{00000000-0000-0000-0000-000000000000}"/>
          </ac:spMkLst>
        </pc:spChg>
      </pc:sldChg>
      <pc:sldChg chg="modSp">
        <pc:chgData name="Hamlet Markarian" userId="4926d2b407f31d77" providerId="LiveId" clId="{1A634700-36B3-4455-A058-5071D9319E52}" dt="2020-05-19T23:29:02.826" v="2632"/>
        <pc:sldMkLst>
          <pc:docMk/>
          <pc:sldMk cId="1516196022" sldId="1022"/>
        </pc:sldMkLst>
        <pc:spChg chg="mod">
          <ac:chgData name="Hamlet Markarian" userId="4926d2b407f31d77" providerId="LiveId" clId="{1A634700-36B3-4455-A058-5071D9319E52}" dt="2020-05-19T23:29:02.826" v="2632"/>
          <ac:spMkLst>
            <pc:docMk/>
            <pc:sldMk cId="1516196022" sldId="1022"/>
            <ac:spMk id="2" creationId="{00000000-0000-0000-0000-000000000000}"/>
          </ac:spMkLst>
        </pc:spChg>
        <pc:spChg chg="mod">
          <ac:chgData name="Hamlet Markarian" userId="4926d2b407f31d77" providerId="LiveId" clId="{1A634700-36B3-4455-A058-5071D9319E52}" dt="2020-05-19T23:29:02.826" v="2632"/>
          <ac:spMkLst>
            <pc:docMk/>
            <pc:sldMk cId="1516196022" sldId="1022"/>
            <ac:spMk id="3" creationId="{00000000-0000-0000-0000-000000000000}"/>
          </ac:spMkLst>
        </pc:spChg>
        <pc:spChg chg="mod">
          <ac:chgData name="Hamlet Markarian" userId="4926d2b407f31d77" providerId="LiveId" clId="{1A634700-36B3-4455-A058-5071D9319E52}" dt="2020-05-19T23:29:02.826" v="2632"/>
          <ac:spMkLst>
            <pc:docMk/>
            <pc:sldMk cId="1516196022" sldId="1022"/>
            <ac:spMk id="4" creationId="{00000000-0000-0000-0000-000000000000}"/>
          </ac:spMkLst>
        </pc:spChg>
        <pc:spChg chg="mod">
          <ac:chgData name="Hamlet Markarian" userId="4926d2b407f31d77" providerId="LiveId" clId="{1A634700-36B3-4455-A058-5071D9319E52}" dt="2020-05-19T23:29:02.826" v="2632"/>
          <ac:spMkLst>
            <pc:docMk/>
            <pc:sldMk cId="1516196022" sldId="1022"/>
            <ac:spMk id="5" creationId="{00000000-0000-0000-0000-000000000000}"/>
          </ac:spMkLst>
        </pc:spChg>
        <pc:spChg chg="mod">
          <ac:chgData name="Hamlet Markarian" userId="4926d2b407f31d77" providerId="LiveId" clId="{1A634700-36B3-4455-A058-5071D9319E52}" dt="2020-05-19T23:29:02.826" v="2632"/>
          <ac:spMkLst>
            <pc:docMk/>
            <pc:sldMk cId="1516196022" sldId="1022"/>
            <ac:spMk id="6" creationId="{00000000-0000-0000-0000-000000000000}"/>
          </ac:spMkLst>
        </pc:spChg>
        <pc:spChg chg="mod">
          <ac:chgData name="Hamlet Markarian" userId="4926d2b407f31d77" providerId="LiveId" clId="{1A634700-36B3-4455-A058-5071D9319E52}" dt="2020-05-19T23:29:02.826" v="2632"/>
          <ac:spMkLst>
            <pc:docMk/>
            <pc:sldMk cId="1516196022" sldId="1022"/>
            <ac:spMk id="7" creationId="{00000000-0000-0000-0000-000000000000}"/>
          </ac:spMkLst>
        </pc:spChg>
        <pc:spChg chg="mod">
          <ac:chgData name="Hamlet Markarian" userId="4926d2b407f31d77" providerId="LiveId" clId="{1A634700-36B3-4455-A058-5071D9319E52}" dt="2020-05-19T23:29:02.826" v="2632"/>
          <ac:spMkLst>
            <pc:docMk/>
            <pc:sldMk cId="1516196022" sldId="1022"/>
            <ac:spMk id="8" creationId="{00000000-0000-0000-0000-000000000000}"/>
          </ac:spMkLst>
        </pc:spChg>
        <pc:spChg chg="mod">
          <ac:chgData name="Hamlet Markarian" userId="4926d2b407f31d77" providerId="LiveId" clId="{1A634700-36B3-4455-A058-5071D9319E52}" dt="2020-05-19T23:29:02.826" v="2632"/>
          <ac:spMkLst>
            <pc:docMk/>
            <pc:sldMk cId="1516196022" sldId="1022"/>
            <ac:spMk id="27" creationId="{00000000-0000-0000-0000-000000000000}"/>
          </ac:spMkLst>
        </pc:spChg>
      </pc:sldChg>
      <pc:sldChg chg="modSp">
        <pc:chgData name="Hamlet Markarian" userId="4926d2b407f31d77" providerId="LiveId" clId="{1A634700-36B3-4455-A058-5071D9319E52}" dt="2020-05-19T23:29:02.826" v="2632"/>
        <pc:sldMkLst>
          <pc:docMk/>
          <pc:sldMk cId="2070012940" sldId="1023"/>
        </pc:sldMkLst>
        <pc:spChg chg="mod">
          <ac:chgData name="Hamlet Markarian" userId="4926d2b407f31d77" providerId="LiveId" clId="{1A634700-36B3-4455-A058-5071D9319E52}" dt="2020-05-19T23:29:02.826" v="2632"/>
          <ac:spMkLst>
            <pc:docMk/>
            <pc:sldMk cId="2070012940" sldId="1023"/>
            <ac:spMk id="2" creationId="{00000000-0000-0000-0000-000000000000}"/>
          </ac:spMkLst>
        </pc:spChg>
        <pc:spChg chg="mod">
          <ac:chgData name="Hamlet Markarian" userId="4926d2b407f31d77" providerId="LiveId" clId="{1A634700-36B3-4455-A058-5071D9319E52}" dt="2020-05-19T23:29:02.826" v="2632"/>
          <ac:spMkLst>
            <pc:docMk/>
            <pc:sldMk cId="2070012940" sldId="1023"/>
            <ac:spMk id="3" creationId="{00000000-0000-0000-0000-000000000000}"/>
          </ac:spMkLst>
        </pc:spChg>
        <pc:spChg chg="mod">
          <ac:chgData name="Hamlet Markarian" userId="4926d2b407f31d77" providerId="LiveId" clId="{1A634700-36B3-4455-A058-5071D9319E52}" dt="2020-05-19T23:29:02.826" v="2632"/>
          <ac:spMkLst>
            <pc:docMk/>
            <pc:sldMk cId="2070012940" sldId="1023"/>
            <ac:spMk id="4" creationId="{00000000-0000-0000-0000-000000000000}"/>
          </ac:spMkLst>
        </pc:spChg>
        <pc:spChg chg="mod">
          <ac:chgData name="Hamlet Markarian" userId="4926d2b407f31d77" providerId="LiveId" clId="{1A634700-36B3-4455-A058-5071D9319E52}" dt="2020-05-19T23:29:02.826" v="2632"/>
          <ac:spMkLst>
            <pc:docMk/>
            <pc:sldMk cId="2070012940" sldId="1023"/>
            <ac:spMk id="5" creationId="{00000000-0000-0000-0000-000000000000}"/>
          </ac:spMkLst>
        </pc:spChg>
        <pc:spChg chg="mod">
          <ac:chgData name="Hamlet Markarian" userId="4926d2b407f31d77" providerId="LiveId" clId="{1A634700-36B3-4455-A058-5071D9319E52}" dt="2020-05-19T23:29:02.826" v="2632"/>
          <ac:spMkLst>
            <pc:docMk/>
            <pc:sldMk cId="2070012940" sldId="1023"/>
            <ac:spMk id="10" creationId="{00000000-0000-0000-0000-000000000000}"/>
          </ac:spMkLst>
        </pc:spChg>
        <pc:spChg chg="mod">
          <ac:chgData name="Hamlet Markarian" userId="4926d2b407f31d77" providerId="LiveId" clId="{1A634700-36B3-4455-A058-5071D9319E52}" dt="2020-05-19T23:29:02.826" v="2632"/>
          <ac:spMkLst>
            <pc:docMk/>
            <pc:sldMk cId="2070012940" sldId="1023"/>
            <ac:spMk id="15" creationId="{00000000-0000-0000-0000-000000000000}"/>
          </ac:spMkLst>
        </pc:spChg>
      </pc:sldChg>
      <pc:sldChg chg="modSp">
        <pc:chgData name="Hamlet Markarian" userId="4926d2b407f31d77" providerId="LiveId" clId="{1A634700-36B3-4455-A058-5071D9319E52}" dt="2020-05-19T23:29:02.826" v="2632"/>
        <pc:sldMkLst>
          <pc:docMk/>
          <pc:sldMk cId="2631313728" sldId="1024"/>
        </pc:sldMkLst>
        <pc:spChg chg="mod">
          <ac:chgData name="Hamlet Markarian" userId="4926d2b407f31d77" providerId="LiveId" clId="{1A634700-36B3-4455-A058-5071D9319E52}" dt="2020-05-19T23:29:02.826" v="2632"/>
          <ac:spMkLst>
            <pc:docMk/>
            <pc:sldMk cId="2631313728" sldId="1024"/>
            <ac:spMk id="2" creationId="{00000000-0000-0000-0000-000000000000}"/>
          </ac:spMkLst>
        </pc:spChg>
        <pc:spChg chg="mod">
          <ac:chgData name="Hamlet Markarian" userId="4926d2b407f31d77" providerId="LiveId" clId="{1A634700-36B3-4455-A058-5071D9319E52}" dt="2020-05-19T23:29:02.826" v="2632"/>
          <ac:spMkLst>
            <pc:docMk/>
            <pc:sldMk cId="2631313728" sldId="1024"/>
            <ac:spMk id="3" creationId="{00000000-0000-0000-0000-000000000000}"/>
          </ac:spMkLst>
        </pc:spChg>
        <pc:spChg chg="mod">
          <ac:chgData name="Hamlet Markarian" userId="4926d2b407f31d77" providerId="LiveId" clId="{1A634700-36B3-4455-A058-5071D9319E52}" dt="2020-05-19T23:29:02.826" v="2632"/>
          <ac:spMkLst>
            <pc:docMk/>
            <pc:sldMk cId="2631313728" sldId="1024"/>
            <ac:spMk id="4" creationId="{00000000-0000-0000-0000-000000000000}"/>
          </ac:spMkLst>
        </pc:spChg>
        <pc:spChg chg="mod">
          <ac:chgData name="Hamlet Markarian" userId="4926d2b407f31d77" providerId="LiveId" clId="{1A634700-36B3-4455-A058-5071D9319E52}" dt="2020-05-19T23:29:02.826" v="2632"/>
          <ac:spMkLst>
            <pc:docMk/>
            <pc:sldMk cId="2631313728" sldId="1024"/>
            <ac:spMk id="10" creationId="{00000000-0000-0000-0000-000000000000}"/>
          </ac:spMkLst>
        </pc:spChg>
        <pc:spChg chg="mod">
          <ac:chgData name="Hamlet Markarian" userId="4926d2b407f31d77" providerId="LiveId" clId="{1A634700-36B3-4455-A058-5071D9319E52}" dt="2020-05-19T23:29:02.826" v="2632"/>
          <ac:spMkLst>
            <pc:docMk/>
            <pc:sldMk cId="2631313728" sldId="1024"/>
            <ac:spMk id="26" creationId="{00000000-0000-0000-0000-000000000000}"/>
          </ac:spMkLst>
        </pc:spChg>
      </pc:sldChg>
      <pc:sldChg chg="modSp">
        <pc:chgData name="Hamlet Markarian" userId="4926d2b407f31d77" providerId="LiveId" clId="{1A634700-36B3-4455-A058-5071D9319E52}" dt="2020-05-19T23:29:02.826" v="2632"/>
        <pc:sldMkLst>
          <pc:docMk/>
          <pc:sldMk cId="17411014" sldId="1025"/>
        </pc:sldMkLst>
        <pc:spChg chg="mod">
          <ac:chgData name="Hamlet Markarian" userId="4926d2b407f31d77" providerId="LiveId" clId="{1A634700-36B3-4455-A058-5071D9319E52}" dt="2020-05-19T23:29:02.826" v="2632"/>
          <ac:spMkLst>
            <pc:docMk/>
            <pc:sldMk cId="17411014" sldId="1025"/>
            <ac:spMk id="2" creationId="{00000000-0000-0000-0000-000000000000}"/>
          </ac:spMkLst>
        </pc:spChg>
        <pc:spChg chg="mod">
          <ac:chgData name="Hamlet Markarian" userId="4926d2b407f31d77" providerId="LiveId" clId="{1A634700-36B3-4455-A058-5071D9319E52}" dt="2020-05-19T23:29:02.826" v="2632"/>
          <ac:spMkLst>
            <pc:docMk/>
            <pc:sldMk cId="17411014" sldId="1025"/>
            <ac:spMk id="3" creationId="{00000000-0000-0000-0000-000000000000}"/>
          </ac:spMkLst>
        </pc:spChg>
        <pc:spChg chg="mod">
          <ac:chgData name="Hamlet Markarian" userId="4926d2b407f31d77" providerId="LiveId" clId="{1A634700-36B3-4455-A058-5071D9319E52}" dt="2020-05-19T23:29:02.826" v="2632"/>
          <ac:spMkLst>
            <pc:docMk/>
            <pc:sldMk cId="17411014" sldId="1025"/>
            <ac:spMk id="10" creationId="{00000000-0000-0000-0000-000000000000}"/>
          </ac:spMkLst>
        </pc:spChg>
        <pc:spChg chg="mod">
          <ac:chgData name="Hamlet Markarian" userId="4926d2b407f31d77" providerId="LiveId" clId="{1A634700-36B3-4455-A058-5071D9319E52}" dt="2020-05-19T23:29:02.826" v="2632"/>
          <ac:spMkLst>
            <pc:docMk/>
            <pc:sldMk cId="17411014" sldId="1025"/>
            <ac:spMk id="16" creationId="{00000000-0000-0000-0000-000000000000}"/>
          </ac:spMkLst>
        </pc:spChg>
        <pc:spChg chg="mod">
          <ac:chgData name="Hamlet Markarian" userId="4926d2b407f31d77" providerId="LiveId" clId="{1A634700-36B3-4455-A058-5071D9319E52}" dt="2020-05-19T23:29:02.826" v="2632"/>
          <ac:spMkLst>
            <pc:docMk/>
            <pc:sldMk cId="17411014" sldId="1025"/>
            <ac:spMk id="26" creationId="{00000000-0000-0000-0000-000000000000}"/>
          </ac:spMkLst>
        </pc:spChg>
      </pc:sldChg>
      <pc:sldChg chg="modSp">
        <pc:chgData name="Hamlet Markarian" userId="4926d2b407f31d77" providerId="LiveId" clId="{1A634700-36B3-4455-A058-5071D9319E52}" dt="2020-05-19T23:29:02.826" v="2632"/>
        <pc:sldMkLst>
          <pc:docMk/>
          <pc:sldMk cId="2315861084" sldId="1026"/>
        </pc:sldMkLst>
        <pc:spChg chg="mod">
          <ac:chgData name="Hamlet Markarian" userId="4926d2b407f31d77" providerId="LiveId" clId="{1A634700-36B3-4455-A058-5071D9319E52}" dt="2020-05-19T23:29:02.826" v="2632"/>
          <ac:spMkLst>
            <pc:docMk/>
            <pc:sldMk cId="2315861084" sldId="1026"/>
            <ac:spMk id="2" creationId="{00000000-0000-0000-0000-000000000000}"/>
          </ac:spMkLst>
        </pc:spChg>
        <pc:spChg chg="mod">
          <ac:chgData name="Hamlet Markarian" userId="4926d2b407f31d77" providerId="LiveId" clId="{1A634700-36B3-4455-A058-5071D9319E52}" dt="2020-05-19T23:29:02.826" v="2632"/>
          <ac:spMkLst>
            <pc:docMk/>
            <pc:sldMk cId="2315861084" sldId="1026"/>
            <ac:spMk id="3" creationId="{00000000-0000-0000-0000-000000000000}"/>
          </ac:spMkLst>
        </pc:spChg>
        <pc:spChg chg="mod">
          <ac:chgData name="Hamlet Markarian" userId="4926d2b407f31d77" providerId="LiveId" clId="{1A634700-36B3-4455-A058-5071D9319E52}" dt="2020-05-19T23:29:02.826" v="2632"/>
          <ac:spMkLst>
            <pc:docMk/>
            <pc:sldMk cId="2315861084" sldId="1026"/>
            <ac:spMk id="4" creationId="{00000000-0000-0000-0000-000000000000}"/>
          </ac:spMkLst>
        </pc:spChg>
        <pc:spChg chg="mod">
          <ac:chgData name="Hamlet Markarian" userId="4926d2b407f31d77" providerId="LiveId" clId="{1A634700-36B3-4455-A058-5071D9319E52}" dt="2020-05-19T23:29:02.826" v="2632"/>
          <ac:spMkLst>
            <pc:docMk/>
            <pc:sldMk cId="2315861084" sldId="1026"/>
            <ac:spMk id="5" creationId="{00000000-0000-0000-0000-000000000000}"/>
          </ac:spMkLst>
        </pc:spChg>
        <pc:spChg chg="mod">
          <ac:chgData name="Hamlet Markarian" userId="4926d2b407f31d77" providerId="LiveId" clId="{1A634700-36B3-4455-A058-5071D9319E52}" dt="2020-05-19T23:29:02.826" v="2632"/>
          <ac:spMkLst>
            <pc:docMk/>
            <pc:sldMk cId="2315861084" sldId="1026"/>
            <ac:spMk id="10" creationId="{00000000-0000-0000-0000-000000000000}"/>
          </ac:spMkLst>
        </pc:spChg>
        <pc:spChg chg="mod">
          <ac:chgData name="Hamlet Markarian" userId="4926d2b407f31d77" providerId="LiveId" clId="{1A634700-36B3-4455-A058-5071D9319E52}" dt="2020-05-19T23:29:02.826" v="2632"/>
          <ac:spMkLst>
            <pc:docMk/>
            <pc:sldMk cId="2315861084" sldId="1026"/>
            <ac:spMk id="19" creationId="{00000000-0000-0000-0000-000000000000}"/>
          </ac:spMkLst>
        </pc:spChg>
        <pc:spChg chg="mod">
          <ac:chgData name="Hamlet Markarian" userId="4926d2b407f31d77" providerId="LiveId" clId="{1A634700-36B3-4455-A058-5071D9319E52}" dt="2020-05-19T23:29:02.826" v="2632"/>
          <ac:spMkLst>
            <pc:docMk/>
            <pc:sldMk cId="2315861084" sldId="1026"/>
            <ac:spMk id="23" creationId="{00000000-0000-0000-0000-000000000000}"/>
          </ac:spMkLst>
        </pc:spChg>
        <pc:spChg chg="mod">
          <ac:chgData name="Hamlet Markarian" userId="4926d2b407f31d77" providerId="LiveId" clId="{1A634700-36B3-4455-A058-5071D9319E52}" dt="2020-05-19T23:29:02.826" v="2632"/>
          <ac:spMkLst>
            <pc:docMk/>
            <pc:sldMk cId="2315861084" sldId="1026"/>
            <ac:spMk id="24" creationId="{00000000-0000-0000-0000-000000000000}"/>
          </ac:spMkLst>
        </pc:spChg>
        <pc:spChg chg="mod">
          <ac:chgData name="Hamlet Markarian" userId="4926d2b407f31d77" providerId="LiveId" clId="{1A634700-36B3-4455-A058-5071D9319E52}" dt="2020-05-19T23:29:02.826" v="2632"/>
          <ac:spMkLst>
            <pc:docMk/>
            <pc:sldMk cId="2315861084" sldId="1026"/>
            <ac:spMk id="25" creationId="{00000000-0000-0000-0000-000000000000}"/>
          </ac:spMkLst>
        </pc:spChg>
        <pc:spChg chg="mod">
          <ac:chgData name="Hamlet Markarian" userId="4926d2b407f31d77" providerId="LiveId" clId="{1A634700-36B3-4455-A058-5071D9319E52}" dt="2020-05-19T23:29:02.826" v="2632"/>
          <ac:spMkLst>
            <pc:docMk/>
            <pc:sldMk cId="2315861084" sldId="1026"/>
            <ac:spMk id="26" creationId="{00000000-0000-0000-0000-000000000000}"/>
          </ac:spMkLst>
        </pc:spChg>
      </pc:sldChg>
      <pc:sldChg chg="modSp">
        <pc:chgData name="Hamlet Markarian" userId="4926d2b407f31d77" providerId="LiveId" clId="{1A634700-36B3-4455-A058-5071D9319E52}" dt="2020-05-19T23:29:02.826" v="2632"/>
        <pc:sldMkLst>
          <pc:docMk/>
          <pc:sldMk cId="632775604" sldId="1027"/>
        </pc:sldMkLst>
        <pc:spChg chg="mod">
          <ac:chgData name="Hamlet Markarian" userId="4926d2b407f31d77" providerId="LiveId" clId="{1A634700-36B3-4455-A058-5071D9319E52}" dt="2020-05-19T23:29:02.826" v="2632"/>
          <ac:spMkLst>
            <pc:docMk/>
            <pc:sldMk cId="632775604" sldId="1027"/>
            <ac:spMk id="2" creationId="{00000000-0000-0000-0000-000000000000}"/>
          </ac:spMkLst>
        </pc:spChg>
        <pc:spChg chg="mod">
          <ac:chgData name="Hamlet Markarian" userId="4926d2b407f31d77" providerId="LiveId" clId="{1A634700-36B3-4455-A058-5071D9319E52}" dt="2020-05-19T23:29:02.826" v="2632"/>
          <ac:spMkLst>
            <pc:docMk/>
            <pc:sldMk cId="632775604" sldId="1027"/>
            <ac:spMk id="3" creationId="{00000000-0000-0000-0000-000000000000}"/>
          </ac:spMkLst>
        </pc:spChg>
        <pc:spChg chg="mod">
          <ac:chgData name="Hamlet Markarian" userId="4926d2b407f31d77" providerId="LiveId" clId="{1A634700-36B3-4455-A058-5071D9319E52}" dt="2020-05-19T23:29:02.826" v="2632"/>
          <ac:spMkLst>
            <pc:docMk/>
            <pc:sldMk cId="632775604" sldId="1027"/>
            <ac:spMk id="4" creationId="{00000000-0000-0000-0000-000000000000}"/>
          </ac:spMkLst>
        </pc:spChg>
        <pc:spChg chg="mod">
          <ac:chgData name="Hamlet Markarian" userId="4926d2b407f31d77" providerId="LiveId" clId="{1A634700-36B3-4455-A058-5071D9319E52}" dt="2020-05-19T23:29:02.826" v="2632"/>
          <ac:spMkLst>
            <pc:docMk/>
            <pc:sldMk cId="632775604" sldId="1027"/>
            <ac:spMk id="10" creationId="{00000000-0000-0000-0000-000000000000}"/>
          </ac:spMkLst>
        </pc:spChg>
        <pc:spChg chg="mod">
          <ac:chgData name="Hamlet Markarian" userId="4926d2b407f31d77" providerId="LiveId" clId="{1A634700-36B3-4455-A058-5071D9319E52}" dt="2020-05-19T23:29:02.826" v="2632"/>
          <ac:spMkLst>
            <pc:docMk/>
            <pc:sldMk cId="632775604" sldId="1027"/>
            <ac:spMk id="18" creationId="{00000000-0000-0000-0000-000000000000}"/>
          </ac:spMkLst>
        </pc:spChg>
        <pc:spChg chg="mod">
          <ac:chgData name="Hamlet Markarian" userId="4926d2b407f31d77" providerId="LiveId" clId="{1A634700-36B3-4455-A058-5071D9319E52}" dt="2020-05-19T23:29:02.826" v="2632"/>
          <ac:spMkLst>
            <pc:docMk/>
            <pc:sldMk cId="632775604" sldId="1027"/>
            <ac:spMk id="19" creationId="{00000000-0000-0000-0000-000000000000}"/>
          </ac:spMkLst>
        </pc:spChg>
        <pc:spChg chg="mod">
          <ac:chgData name="Hamlet Markarian" userId="4926d2b407f31d77" providerId="LiveId" clId="{1A634700-36B3-4455-A058-5071D9319E52}" dt="2020-05-19T23:29:02.826" v="2632"/>
          <ac:spMkLst>
            <pc:docMk/>
            <pc:sldMk cId="632775604" sldId="1027"/>
            <ac:spMk id="23" creationId="{00000000-0000-0000-0000-000000000000}"/>
          </ac:spMkLst>
        </pc:spChg>
        <pc:spChg chg="mod">
          <ac:chgData name="Hamlet Markarian" userId="4926d2b407f31d77" providerId="LiveId" clId="{1A634700-36B3-4455-A058-5071D9319E52}" dt="2020-05-19T23:29:02.826" v="2632"/>
          <ac:spMkLst>
            <pc:docMk/>
            <pc:sldMk cId="632775604" sldId="1027"/>
            <ac:spMk id="24" creationId="{00000000-0000-0000-0000-000000000000}"/>
          </ac:spMkLst>
        </pc:spChg>
      </pc:sldChg>
      <pc:sldChg chg="modSp">
        <pc:chgData name="Hamlet Markarian" userId="4926d2b407f31d77" providerId="LiveId" clId="{1A634700-36B3-4455-A058-5071D9319E52}" dt="2020-05-19T23:29:02.826" v="2632"/>
        <pc:sldMkLst>
          <pc:docMk/>
          <pc:sldMk cId="2904144023" sldId="1029"/>
        </pc:sldMkLst>
        <pc:spChg chg="mod">
          <ac:chgData name="Hamlet Markarian" userId="4926d2b407f31d77" providerId="LiveId" clId="{1A634700-36B3-4455-A058-5071D9319E52}" dt="2020-05-19T23:29:02.826" v="2632"/>
          <ac:spMkLst>
            <pc:docMk/>
            <pc:sldMk cId="2904144023" sldId="1029"/>
            <ac:spMk id="2" creationId="{00000000-0000-0000-0000-000000000000}"/>
          </ac:spMkLst>
        </pc:spChg>
        <pc:spChg chg="mod">
          <ac:chgData name="Hamlet Markarian" userId="4926d2b407f31d77" providerId="LiveId" clId="{1A634700-36B3-4455-A058-5071D9319E52}" dt="2020-05-19T23:29:02.826" v="2632"/>
          <ac:spMkLst>
            <pc:docMk/>
            <pc:sldMk cId="2904144023" sldId="1029"/>
            <ac:spMk id="3" creationId="{00000000-0000-0000-0000-000000000000}"/>
          </ac:spMkLst>
        </pc:spChg>
        <pc:spChg chg="mod">
          <ac:chgData name="Hamlet Markarian" userId="4926d2b407f31d77" providerId="LiveId" clId="{1A634700-36B3-4455-A058-5071D9319E52}" dt="2020-05-19T23:29:02.826" v="2632"/>
          <ac:spMkLst>
            <pc:docMk/>
            <pc:sldMk cId="2904144023" sldId="1029"/>
            <ac:spMk id="10" creationId="{00000000-0000-0000-0000-000000000000}"/>
          </ac:spMkLst>
        </pc:spChg>
        <pc:spChg chg="mod">
          <ac:chgData name="Hamlet Markarian" userId="4926d2b407f31d77" providerId="LiveId" clId="{1A634700-36B3-4455-A058-5071D9319E52}" dt="2020-05-19T23:29:02.826" v="2632"/>
          <ac:spMkLst>
            <pc:docMk/>
            <pc:sldMk cId="2904144023" sldId="1029"/>
            <ac:spMk id="15" creationId="{00000000-0000-0000-0000-000000000000}"/>
          </ac:spMkLst>
        </pc:spChg>
        <pc:spChg chg="mod">
          <ac:chgData name="Hamlet Markarian" userId="4926d2b407f31d77" providerId="LiveId" clId="{1A634700-36B3-4455-A058-5071D9319E52}" dt="2020-05-19T23:29:02.826" v="2632"/>
          <ac:spMkLst>
            <pc:docMk/>
            <pc:sldMk cId="2904144023" sldId="1029"/>
            <ac:spMk id="16" creationId="{00000000-0000-0000-0000-000000000000}"/>
          </ac:spMkLst>
        </pc:spChg>
        <pc:spChg chg="mod">
          <ac:chgData name="Hamlet Markarian" userId="4926d2b407f31d77" providerId="LiveId" clId="{1A634700-36B3-4455-A058-5071D9319E52}" dt="2020-05-19T23:29:02.826" v="2632"/>
          <ac:spMkLst>
            <pc:docMk/>
            <pc:sldMk cId="2904144023" sldId="1029"/>
            <ac:spMk id="17" creationId="{00000000-0000-0000-0000-000000000000}"/>
          </ac:spMkLst>
        </pc:spChg>
        <pc:spChg chg="mod">
          <ac:chgData name="Hamlet Markarian" userId="4926d2b407f31d77" providerId="LiveId" clId="{1A634700-36B3-4455-A058-5071D9319E52}" dt="2020-05-19T23:29:02.826" v="2632"/>
          <ac:spMkLst>
            <pc:docMk/>
            <pc:sldMk cId="2904144023" sldId="1029"/>
            <ac:spMk id="19" creationId="{00000000-0000-0000-0000-000000000000}"/>
          </ac:spMkLst>
        </pc:spChg>
        <pc:spChg chg="mod">
          <ac:chgData name="Hamlet Markarian" userId="4926d2b407f31d77" providerId="LiveId" clId="{1A634700-36B3-4455-A058-5071D9319E52}" dt="2020-05-19T23:29:02.826" v="2632"/>
          <ac:spMkLst>
            <pc:docMk/>
            <pc:sldMk cId="2904144023" sldId="1029"/>
            <ac:spMk id="23" creationId="{00000000-0000-0000-0000-000000000000}"/>
          </ac:spMkLst>
        </pc:spChg>
      </pc:sldChg>
      <pc:sldChg chg="modSp">
        <pc:chgData name="Hamlet Markarian" userId="4926d2b407f31d77" providerId="LiveId" clId="{1A634700-36B3-4455-A058-5071D9319E52}" dt="2020-05-19T23:29:02.826" v="2632"/>
        <pc:sldMkLst>
          <pc:docMk/>
          <pc:sldMk cId="2998610869" sldId="1030"/>
        </pc:sldMkLst>
        <pc:spChg chg="mod">
          <ac:chgData name="Hamlet Markarian" userId="4926d2b407f31d77" providerId="LiveId" clId="{1A634700-36B3-4455-A058-5071D9319E52}" dt="2020-05-19T23:29:02.826" v="2632"/>
          <ac:spMkLst>
            <pc:docMk/>
            <pc:sldMk cId="2998610869" sldId="1030"/>
            <ac:spMk id="2" creationId="{00000000-0000-0000-0000-000000000000}"/>
          </ac:spMkLst>
        </pc:spChg>
        <pc:spChg chg="mod">
          <ac:chgData name="Hamlet Markarian" userId="4926d2b407f31d77" providerId="LiveId" clId="{1A634700-36B3-4455-A058-5071D9319E52}" dt="2020-05-19T23:29:02.826" v="2632"/>
          <ac:spMkLst>
            <pc:docMk/>
            <pc:sldMk cId="2998610869" sldId="1030"/>
            <ac:spMk id="3" creationId="{00000000-0000-0000-0000-000000000000}"/>
          </ac:spMkLst>
        </pc:spChg>
        <pc:spChg chg="mod">
          <ac:chgData name="Hamlet Markarian" userId="4926d2b407f31d77" providerId="LiveId" clId="{1A634700-36B3-4455-A058-5071D9319E52}" dt="2020-05-19T23:29:02.826" v="2632"/>
          <ac:spMkLst>
            <pc:docMk/>
            <pc:sldMk cId="2998610869" sldId="1030"/>
            <ac:spMk id="4" creationId="{00000000-0000-0000-0000-000000000000}"/>
          </ac:spMkLst>
        </pc:spChg>
        <pc:spChg chg="mod">
          <ac:chgData name="Hamlet Markarian" userId="4926d2b407f31d77" providerId="LiveId" clId="{1A634700-36B3-4455-A058-5071D9319E52}" dt="2020-05-19T23:29:02.826" v="2632"/>
          <ac:spMkLst>
            <pc:docMk/>
            <pc:sldMk cId="2998610869" sldId="1030"/>
            <ac:spMk id="5" creationId="{00000000-0000-0000-0000-000000000000}"/>
          </ac:spMkLst>
        </pc:spChg>
        <pc:spChg chg="mod">
          <ac:chgData name="Hamlet Markarian" userId="4926d2b407f31d77" providerId="LiveId" clId="{1A634700-36B3-4455-A058-5071D9319E52}" dt="2020-05-19T23:29:02.826" v="2632"/>
          <ac:spMkLst>
            <pc:docMk/>
            <pc:sldMk cId="2998610869" sldId="1030"/>
            <ac:spMk id="6" creationId="{00000000-0000-0000-0000-000000000000}"/>
          </ac:spMkLst>
        </pc:spChg>
        <pc:spChg chg="mod">
          <ac:chgData name="Hamlet Markarian" userId="4926d2b407f31d77" providerId="LiveId" clId="{1A634700-36B3-4455-A058-5071D9319E52}" dt="2020-05-19T23:29:02.826" v="2632"/>
          <ac:spMkLst>
            <pc:docMk/>
            <pc:sldMk cId="2998610869" sldId="1030"/>
            <ac:spMk id="7" creationId="{00000000-0000-0000-0000-000000000000}"/>
          </ac:spMkLst>
        </pc:spChg>
        <pc:spChg chg="mod">
          <ac:chgData name="Hamlet Markarian" userId="4926d2b407f31d77" providerId="LiveId" clId="{1A634700-36B3-4455-A058-5071D9319E52}" dt="2020-05-19T23:29:02.826" v="2632"/>
          <ac:spMkLst>
            <pc:docMk/>
            <pc:sldMk cId="2998610869" sldId="1030"/>
            <ac:spMk id="8" creationId="{00000000-0000-0000-0000-000000000000}"/>
          </ac:spMkLst>
        </pc:spChg>
        <pc:spChg chg="mod">
          <ac:chgData name="Hamlet Markarian" userId="4926d2b407f31d77" providerId="LiveId" clId="{1A634700-36B3-4455-A058-5071D9319E52}" dt="2020-05-19T23:29:02.826" v="2632"/>
          <ac:spMkLst>
            <pc:docMk/>
            <pc:sldMk cId="2998610869" sldId="1030"/>
            <ac:spMk id="9" creationId="{00000000-0000-0000-0000-000000000000}"/>
          </ac:spMkLst>
        </pc:spChg>
        <pc:spChg chg="mod">
          <ac:chgData name="Hamlet Markarian" userId="4926d2b407f31d77" providerId="LiveId" clId="{1A634700-36B3-4455-A058-5071D9319E52}" dt="2020-05-19T23:29:02.826" v="2632"/>
          <ac:spMkLst>
            <pc:docMk/>
            <pc:sldMk cId="2998610869" sldId="1030"/>
            <ac:spMk id="10" creationId="{00000000-0000-0000-0000-000000000000}"/>
          </ac:spMkLst>
        </pc:spChg>
        <pc:spChg chg="mod">
          <ac:chgData name="Hamlet Markarian" userId="4926d2b407f31d77" providerId="LiveId" clId="{1A634700-36B3-4455-A058-5071D9319E52}" dt="2020-05-19T23:29:02.826" v="2632"/>
          <ac:spMkLst>
            <pc:docMk/>
            <pc:sldMk cId="2998610869" sldId="1030"/>
            <ac:spMk id="11" creationId="{00000000-0000-0000-0000-000000000000}"/>
          </ac:spMkLst>
        </pc:spChg>
        <pc:spChg chg="mod">
          <ac:chgData name="Hamlet Markarian" userId="4926d2b407f31d77" providerId="LiveId" clId="{1A634700-36B3-4455-A058-5071D9319E52}" dt="2020-05-19T23:29:02.826" v="2632"/>
          <ac:spMkLst>
            <pc:docMk/>
            <pc:sldMk cId="2998610869" sldId="1030"/>
            <ac:spMk id="12" creationId="{00000000-0000-0000-0000-000000000000}"/>
          </ac:spMkLst>
        </pc:spChg>
        <pc:spChg chg="mod">
          <ac:chgData name="Hamlet Markarian" userId="4926d2b407f31d77" providerId="LiveId" clId="{1A634700-36B3-4455-A058-5071D9319E52}" dt="2020-05-19T23:29:02.826" v="2632"/>
          <ac:spMkLst>
            <pc:docMk/>
            <pc:sldMk cId="2998610869" sldId="1030"/>
            <ac:spMk id="13" creationId="{00000000-0000-0000-0000-000000000000}"/>
          </ac:spMkLst>
        </pc:spChg>
        <pc:spChg chg="mod">
          <ac:chgData name="Hamlet Markarian" userId="4926d2b407f31d77" providerId="LiveId" clId="{1A634700-36B3-4455-A058-5071D9319E52}" dt="2020-05-19T23:29:02.826" v="2632"/>
          <ac:spMkLst>
            <pc:docMk/>
            <pc:sldMk cId="2998610869" sldId="1030"/>
            <ac:spMk id="38" creationId="{00000000-0000-0000-0000-000000000000}"/>
          </ac:spMkLst>
        </pc:spChg>
        <pc:spChg chg="mod">
          <ac:chgData name="Hamlet Markarian" userId="4926d2b407f31d77" providerId="LiveId" clId="{1A634700-36B3-4455-A058-5071D9319E52}" dt="2020-05-19T23:29:02.826" v="2632"/>
          <ac:spMkLst>
            <pc:docMk/>
            <pc:sldMk cId="2998610869" sldId="1030"/>
            <ac:spMk id="39" creationId="{00000000-0000-0000-0000-000000000000}"/>
          </ac:spMkLst>
        </pc:spChg>
        <pc:spChg chg="mod">
          <ac:chgData name="Hamlet Markarian" userId="4926d2b407f31d77" providerId="LiveId" clId="{1A634700-36B3-4455-A058-5071D9319E52}" dt="2020-05-19T23:29:02.826" v="2632"/>
          <ac:spMkLst>
            <pc:docMk/>
            <pc:sldMk cId="2998610869" sldId="1030"/>
            <ac:spMk id="53" creationId="{00000000-0000-0000-0000-000000000000}"/>
          </ac:spMkLst>
        </pc:spChg>
        <pc:spChg chg="mod">
          <ac:chgData name="Hamlet Markarian" userId="4926d2b407f31d77" providerId="LiveId" clId="{1A634700-36B3-4455-A058-5071D9319E52}" dt="2020-05-19T23:29:02.826" v="2632"/>
          <ac:spMkLst>
            <pc:docMk/>
            <pc:sldMk cId="2998610869" sldId="1030"/>
            <ac:spMk id="55" creationId="{00000000-0000-0000-0000-000000000000}"/>
          </ac:spMkLst>
        </pc:spChg>
        <pc:spChg chg="mod">
          <ac:chgData name="Hamlet Markarian" userId="4926d2b407f31d77" providerId="LiveId" clId="{1A634700-36B3-4455-A058-5071D9319E52}" dt="2020-05-19T23:29:02.826" v="2632"/>
          <ac:spMkLst>
            <pc:docMk/>
            <pc:sldMk cId="2998610869" sldId="1030"/>
            <ac:spMk id="57" creationId="{00000000-0000-0000-0000-000000000000}"/>
          </ac:spMkLst>
        </pc:spChg>
        <pc:spChg chg="mod">
          <ac:chgData name="Hamlet Markarian" userId="4926d2b407f31d77" providerId="LiveId" clId="{1A634700-36B3-4455-A058-5071D9319E52}" dt="2020-05-19T23:29:02.826" v="2632"/>
          <ac:spMkLst>
            <pc:docMk/>
            <pc:sldMk cId="2998610869" sldId="1030"/>
            <ac:spMk id="59" creationId="{00000000-0000-0000-0000-000000000000}"/>
          </ac:spMkLst>
        </pc:spChg>
        <pc:spChg chg="mod">
          <ac:chgData name="Hamlet Markarian" userId="4926d2b407f31d77" providerId="LiveId" clId="{1A634700-36B3-4455-A058-5071D9319E52}" dt="2020-05-19T23:29:02.826" v="2632"/>
          <ac:spMkLst>
            <pc:docMk/>
            <pc:sldMk cId="2998610869" sldId="1030"/>
            <ac:spMk id="61" creationId="{00000000-0000-0000-0000-000000000000}"/>
          </ac:spMkLst>
        </pc:spChg>
        <pc:spChg chg="mod">
          <ac:chgData name="Hamlet Markarian" userId="4926d2b407f31d77" providerId="LiveId" clId="{1A634700-36B3-4455-A058-5071D9319E52}" dt="2020-05-19T23:29:02.826" v="2632"/>
          <ac:spMkLst>
            <pc:docMk/>
            <pc:sldMk cId="2998610869" sldId="1030"/>
            <ac:spMk id="63" creationId="{00000000-0000-0000-0000-000000000000}"/>
          </ac:spMkLst>
        </pc:spChg>
        <pc:spChg chg="mod">
          <ac:chgData name="Hamlet Markarian" userId="4926d2b407f31d77" providerId="LiveId" clId="{1A634700-36B3-4455-A058-5071D9319E52}" dt="2020-05-19T23:29:02.826" v="2632"/>
          <ac:spMkLst>
            <pc:docMk/>
            <pc:sldMk cId="2998610869" sldId="1030"/>
            <ac:spMk id="65" creationId="{00000000-0000-0000-0000-000000000000}"/>
          </ac:spMkLst>
        </pc:spChg>
        <pc:spChg chg="mod">
          <ac:chgData name="Hamlet Markarian" userId="4926d2b407f31d77" providerId="LiveId" clId="{1A634700-36B3-4455-A058-5071D9319E52}" dt="2020-05-19T23:29:02.826" v="2632"/>
          <ac:spMkLst>
            <pc:docMk/>
            <pc:sldMk cId="2998610869" sldId="1030"/>
            <ac:spMk id="67" creationId="{00000000-0000-0000-0000-000000000000}"/>
          </ac:spMkLst>
        </pc:spChg>
        <pc:spChg chg="mod">
          <ac:chgData name="Hamlet Markarian" userId="4926d2b407f31d77" providerId="LiveId" clId="{1A634700-36B3-4455-A058-5071D9319E52}" dt="2020-05-19T23:29:02.826" v="2632"/>
          <ac:spMkLst>
            <pc:docMk/>
            <pc:sldMk cId="2998610869" sldId="1030"/>
            <ac:spMk id="69" creationId="{00000000-0000-0000-0000-000000000000}"/>
          </ac:spMkLst>
        </pc:spChg>
        <pc:spChg chg="mod">
          <ac:chgData name="Hamlet Markarian" userId="4926d2b407f31d77" providerId="LiveId" clId="{1A634700-36B3-4455-A058-5071D9319E52}" dt="2020-05-19T23:29:02.826" v="2632"/>
          <ac:spMkLst>
            <pc:docMk/>
            <pc:sldMk cId="2998610869" sldId="1030"/>
            <ac:spMk id="71" creationId="{00000000-0000-0000-0000-000000000000}"/>
          </ac:spMkLst>
        </pc:spChg>
        <pc:spChg chg="mod">
          <ac:chgData name="Hamlet Markarian" userId="4926d2b407f31d77" providerId="LiveId" clId="{1A634700-36B3-4455-A058-5071D9319E52}" dt="2020-05-19T23:29:02.826" v="2632"/>
          <ac:spMkLst>
            <pc:docMk/>
            <pc:sldMk cId="2998610869" sldId="1030"/>
            <ac:spMk id="73" creationId="{00000000-0000-0000-0000-000000000000}"/>
          </ac:spMkLst>
        </pc:spChg>
        <pc:spChg chg="mod">
          <ac:chgData name="Hamlet Markarian" userId="4926d2b407f31d77" providerId="LiveId" clId="{1A634700-36B3-4455-A058-5071D9319E52}" dt="2020-05-19T23:29:02.826" v="2632"/>
          <ac:spMkLst>
            <pc:docMk/>
            <pc:sldMk cId="2998610869" sldId="1030"/>
            <ac:spMk id="104" creationId="{00000000-0000-0000-0000-000000000000}"/>
          </ac:spMkLst>
        </pc:spChg>
      </pc:sldChg>
      <pc:sldChg chg="modSp">
        <pc:chgData name="Hamlet Markarian" userId="4926d2b407f31d77" providerId="LiveId" clId="{1A634700-36B3-4455-A058-5071D9319E52}" dt="2020-05-19T23:29:02.826" v="2632"/>
        <pc:sldMkLst>
          <pc:docMk/>
          <pc:sldMk cId="3876726568" sldId="1031"/>
        </pc:sldMkLst>
        <pc:spChg chg="mod">
          <ac:chgData name="Hamlet Markarian" userId="4926d2b407f31d77" providerId="LiveId" clId="{1A634700-36B3-4455-A058-5071D9319E52}" dt="2020-05-19T23:29:02.826" v="2632"/>
          <ac:spMkLst>
            <pc:docMk/>
            <pc:sldMk cId="3876726568" sldId="1031"/>
            <ac:spMk id="2" creationId="{00000000-0000-0000-0000-000000000000}"/>
          </ac:spMkLst>
        </pc:spChg>
        <pc:spChg chg="mod">
          <ac:chgData name="Hamlet Markarian" userId="4926d2b407f31d77" providerId="LiveId" clId="{1A634700-36B3-4455-A058-5071D9319E52}" dt="2020-05-19T23:29:02.826" v="2632"/>
          <ac:spMkLst>
            <pc:docMk/>
            <pc:sldMk cId="3876726568" sldId="1031"/>
            <ac:spMk id="3" creationId="{00000000-0000-0000-0000-000000000000}"/>
          </ac:spMkLst>
        </pc:spChg>
        <pc:spChg chg="mod">
          <ac:chgData name="Hamlet Markarian" userId="4926d2b407f31d77" providerId="LiveId" clId="{1A634700-36B3-4455-A058-5071D9319E52}" dt="2020-05-19T23:29:02.826" v="2632"/>
          <ac:spMkLst>
            <pc:docMk/>
            <pc:sldMk cId="3876726568" sldId="1031"/>
            <ac:spMk id="4" creationId="{00000000-0000-0000-0000-000000000000}"/>
          </ac:spMkLst>
        </pc:spChg>
        <pc:spChg chg="mod">
          <ac:chgData name="Hamlet Markarian" userId="4926d2b407f31d77" providerId="LiveId" clId="{1A634700-36B3-4455-A058-5071D9319E52}" dt="2020-05-19T23:29:02.826" v="2632"/>
          <ac:spMkLst>
            <pc:docMk/>
            <pc:sldMk cId="3876726568" sldId="1031"/>
            <ac:spMk id="5" creationId="{00000000-0000-0000-0000-000000000000}"/>
          </ac:spMkLst>
        </pc:spChg>
        <pc:spChg chg="mod">
          <ac:chgData name="Hamlet Markarian" userId="4926d2b407f31d77" providerId="LiveId" clId="{1A634700-36B3-4455-A058-5071D9319E52}" dt="2020-05-19T23:29:02.826" v="2632"/>
          <ac:spMkLst>
            <pc:docMk/>
            <pc:sldMk cId="3876726568" sldId="1031"/>
            <ac:spMk id="6" creationId="{00000000-0000-0000-0000-000000000000}"/>
          </ac:spMkLst>
        </pc:spChg>
        <pc:spChg chg="mod">
          <ac:chgData name="Hamlet Markarian" userId="4926d2b407f31d77" providerId="LiveId" clId="{1A634700-36B3-4455-A058-5071D9319E52}" dt="2020-05-19T23:29:02.826" v="2632"/>
          <ac:spMkLst>
            <pc:docMk/>
            <pc:sldMk cId="3876726568" sldId="1031"/>
            <ac:spMk id="7" creationId="{00000000-0000-0000-0000-000000000000}"/>
          </ac:spMkLst>
        </pc:spChg>
        <pc:spChg chg="mod">
          <ac:chgData name="Hamlet Markarian" userId="4926d2b407f31d77" providerId="LiveId" clId="{1A634700-36B3-4455-A058-5071D9319E52}" dt="2020-05-19T23:29:02.826" v="2632"/>
          <ac:spMkLst>
            <pc:docMk/>
            <pc:sldMk cId="3876726568" sldId="1031"/>
            <ac:spMk id="8" creationId="{00000000-0000-0000-0000-000000000000}"/>
          </ac:spMkLst>
        </pc:spChg>
        <pc:spChg chg="mod">
          <ac:chgData name="Hamlet Markarian" userId="4926d2b407f31d77" providerId="LiveId" clId="{1A634700-36B3-4455-A058-5071D9319E52}" dt="2020-05-19T23:29:02.826" v="2632"/>
          <ac:spMkLst>
            <pc:docMk/>
            <pc:sldMk cId="3876726568" sldId="1031"/>
            <ac:spMk id="9" creationId="{00000000-0000-0000-0000-000000000000}"/>
          </ac:spMkLst>
        </pc:spChg>
        <pc:spChg chg="mod">
          <ac:chgData name="Hamlet Markarian" userId="4926d2b407f31d77" providerId="LiveId" clId="{1A634700-36B3-4455-A058-5071D9319E52}" dt="2020-05-19T23:29:02.826" v="2632"/>
          <ac:spMkLst>
            <pc:docMk/>
            <pc:sldMk cId="3876726568" sldId="1031"/>
            <ac:spMk id="10" creationId="{00000000-0000-0000-0000-000000000000}"/>
          </ac:spMkLst>
        </pc:spChg>
        <pc:spChg chg="mod">
          <ac:chgData name="Hamlet Markarian" userId="4926d2b407f31d77" providerId="LiveId" clId="{1A634700-36B3-4455-A058-5071D9319E52}" dt="2020-05-19T23:29:02.826" v="2632"/>
          <ac:spMkLst>
            <pc:docMk/>
            <pc:sldMk cId="3876726568" sldId="1031"/>
            <ac:spMk id="38" creationId="{00000000-0000-0000-0000-000000000000}"/>
          </ac:spMkLst>
        </pc:spChg>
        <pc:spChg chg="mod">
          <ac:chgData name="Hamlet Markarian" userId="4926d2b407f31d77" providerId="LiveId" clId="{1A634700-36B3-4455-A058-5071D9319E52}" dt="2020-05-19T23:29:02.826" v="2632"/>
          <ac:spMkLst>
            <pc:docMk/>
            <pc:sldMk cId="3876726568" sldId="1031"/>
            <ac:spMk id="39" creationId="{00000000-0000-0000-0000-000000000000}"/>
          </ac:spMkLst>
        </pc:spChg>
        <pc:spChg chg="mod">
          <ac:chgData name="Hamlet Markarian" userId="4926d2b407f31d77" providerId="LiveId" clId="{1A634700-36B3-4455-A058-5071D9319E52}" dt="2020-05-19T23:29:02.826" v="2632"/>
          <ac:spMkLst>
            <pc:docMk/>
            <pc:sldMk cId="3876726568" sldId="1031"/>
            <ac:spMk id="53" creationId="{00000000-0000-0000-0000-000000000000}"/>
          </ac:spMkLst>
        </pc:spChg>
        <pc:spChg chg="mod">
          <ac:chgData name="Hamlet Markarian" userId="4926d2b407f31d77" providerId="LiveId" clId="{1A634700-36B3-4455-A058-5071D9319E52}" dt="2020-05-19T23:29:02.826" v="2632"/>
          <ac:spMkLst>
            <pc:docMk/>
            <pc:sldMk cId="3876726568" sldId="1031"/>
            <ac:spMk id="55" creationId="{00000000-0000-0000-0000-000000000000}"/>
          </ac:spMkLst>
        </pc:spChg>
        <pc:spChg chg="mod">
          <ac:chgData name="Hamlet Markarian" userId="4926d2b407f31d77" providerId="LiveId" clId="{1A634700-36B3-4455-A058-5071D9319E52}" dt="2020-05-19T23:29:02.826" v="2632"/>
          <ac:spMkLst>
            <pc:docMk/>
            <pc:sldMk cId="3876726568" sldId="1031"/>
            <ac:spMk id="57" creationId="{00000000-0000-0000-0000-000000000000}"/>
          </ac:spMkLst>
        </pc:spChg>
        <pc:spChg chg="mod">
          <ac:chgData name="Hamlet Markarian" userId="4926d2b407f31d77" providerId="LiveId" clId="{1A634700-36B3-4455-A058-5071D9319E52}" dt="2020-05-19T23:29:02.826" v="2632"/>
          <ac:spMkLst>
            <pc:docMk/>
            <pc:sldMk cId="3876726568" sldId="1031"/>
            <ac:spMk id="59" creationId="{00000000-0000-0000-0000-000000000000}"/>
          </ac:spMkLst>
        </pc:spChg>
        <pc:spChg chg="mod">
          <ac:chgData name="Hamlet Markarian" userId="4926d2b407f31d77" providerId="LiveId" clId="{1A634700-36B3-4455-A058-5071D9319E52}" dt="2020-05-19T23:29:02.826" v="2632"/>
          <ac:spMkLst>
            <pc:docMk/>
            <pc:sldMk cId="3876726568" sldId="1031"/>
            <ac:spMk id="61" creationId="{00000000-0000-0000-0000-000000000000}"/>
          </ac:spMkLst>
        </pc:spChg>
        <pc:spChg chg="mod">
          <ac:chgData name="Hamlet Markarian" userId="4926d2b407f31d77" providerId="LiveId" clId="{1A634700-36B3-4455-A058-5071D9319E52}" dt="2020-05-19T23:29:02.826" v="2632"/>
          <ac:spMkLst>
            <pc:docMk/>
            <pc:sldMk cId="3876726568" sldId="1031"/>
            <ac:spMk id="63" creationId="{00000000-0000-0000-0000-000000000000}"/>
          </ac:spMkLst>
        </pc:spChg>
        <pc:spChg chg="mod">
          <ac:chgData name="Hamlet Markarian" userId="4926d2b407f31d77" providerId="LiveId" clId="{1A634700-36B3-4455-A058-5071D9319E52}" dt="2020-05-19T23:29:02.826" v="2632"/>
          <ac:spMkLst>
            <pc:docMk/>
            <pc:sldMk cId="3876726568" sldId="1031"/>
            <ac:spMk id="65" creationId="{00000000-0000-0000-0000-000000000000}"/>
          </ac:spMkLst>
        </pc:spChg>
        <pc:spChg chg="mod">
          <ac:chgData name="Hamlet Markarian" userId="4926d2b407f31d77" providerId="LiveId" clId="{1A634700-36B3-4455-A058-5071D9319E52}" dt="2020-05-19T23:29:02.826" v="2632"/>
          <ac:spMkLst>
            <pc:docMk/>
            <pc:sldMk cId="3876726568" sldId="1031"/>
            <ac:spMk id="67" creationId="{00000000-0000-0000-0000-000000000000}"/>
          </ac:spMkLst>
        </pc:spChg>
        <pc:spChg chg="mod">
          <ac:chgData name="Hamlet Markarian" userId="4926d2b407f31d77" providerId="LiveId" clId="{1A634700-36B3-4455-A058-5071D9319E52}" dt="2020-05-19T23:29:02.826" v="2632"/>
          <ac:spMkLst>
            <pc:docMk/>
            <pc:sldMk cId="3876726568" sldId="1031"/>
            <ac:spMk id="104" creationId="{00000000-0000-0000-0000-000000000000}"/>
          </ac:spMkLst>
        </pc:spChg>
      </pc:sldChg>
      <pc:sldChg chg="modSp">
        <pc:chgData name="Hamlet Markarian" userId="4926d2b407f31d77" providerId="LiveId" clId="{1A634700-36B3-4455-A058-5071D9319E52}" dt="2020-05-19T23:29:02.826" v="2632"/>
        <pc:sldMkLst>
          <pc:docMk/>
          <pc:sldMk cId="2665713973" sldId="1032"/>
        </pc:sldMkLst>
        <pc:spChg chg="mod">
          <ac:chgData name="Hamlet Markarian" userId="4926d2b407f31d77" providerId="LiveId" clId="{1A634700-36B3-4455-A058-5071D9319E52}" dt="2020-05-19T23:29:02.826" v="2632"/>
          <ac:spMkLst>
            <pc:docMk/>
            <pc:sldMk cId="2665713973" sldId="1032"/>
            <ac:spMk id="2" creationId="{00000000-0000-0000-0000-000000000000}"/>
          </ac:spMkLst>
        </pc:spChg>
        <pc:spChg chg="mod">
          <ac:chgData name="Hamlet Markarian" userId="4926d2b407f31d77" providerId="LiveId" clId="{1A634700-36B3-4455-A058-5071D9319E52}" dt="2020-05-19T23:29:02.826" v="2632"/>
          <ac:spMkLst>
            <pc:docMk/>
            <pc:sldMk cId="2665713973" sldId="1032"/>
            <ac:spMk id="3" creationId="{00000000-0000-0000-0000-000000000000}"/>
          </ac:spMkLst>
        </pc:spChg>
        <pc:spChg chg="mod">
          <ac:chgData name="Hamlet Markarian" userId="4926d2b407f31d77" providerId="LiveId" clId="{1A634700-36B3-4455-A058-5071D9319E52}" dt="2020-05-19T23:29:02.826" v="2632"/>
          <ac:spMkLst>
            <pc:docMk/>
            <pc:sldMk cId="2665713973" sldId="1032"/>
            <ac:spMk id="4" creationId="{00000000-0000-0000-0000-000000000000}"/>
          </ac:spMkLst>
        </pc:spChg>
        <pc:spChg chg="mod">
          <ac:chgData name="Hamlet Markarian" userId="4926d2b407f31d77" providerId="LiveId" clId="{1A634700-36B3-4455-A058-5071D9319E52}" dt="2020-05-19T23:29:02.826" v="2632"/>
          <ac:spMkLst>
            <pc:docMk/>
            <pc:sldMk cId="2665713973" sldId="1032"/>
            <ac:spMk id="5" creationId="{00000000-0000-0000-0000-000000000000}"/>
          </ac:spMkLst>
        </pc:spChg>
        <pc:spChg chg="mod">
          <ac:chgData name="Hamlet Markarian" userId="4926d2b407f31d77" providerId="LiveId" clId="{1A634700-36B3-4455-A058-5071D9319E52}" dt="2020-05-19T23:29:02.826" v="2632"/>
          <ac:spMkLst>
            <pc:docMk/>
            <pc:sldMk cId="2665713973" sldId="1032"/>
            <ac:spMk id="6" creationId="{00000000-0000-0000-0000-000000000000}"/>
          </ac:spMkLst>
        </pc:spChg>
        <pc:spChg chg="mod">
          <ac:chgData name="Hamlet Markarian" userId="4926d2b407f31d77" providerId="LiveId" clId="{1A634700-36B3-4455-A058-5071D9319E52}" dt="2020-05-19T23:29:02.826" v="2632"/>
          <ac:spMkLst>
            <pc:docMk/>
            <pc:sldMk cId="2665713973" sldId="1032"/>
            <ac:spMk id="7" creationId="{00000000-0000-0000-0000-000000000000}"/>
          </ac:spMkLst>
        </pc:spChg>
        <pc:spChg chg="mod">
          <ac:chgData name="Hamlet Markarian" userId="4926d2b407f31d77" providerId="LiveId" clId="{1A634700-36B3-4455-A058-5071D9319E52}" dt="2020-05-19T23:29:02.826" v="2632"/>
          <ac:spMkLst>
            <pc:docMk/>
            <pc:sldMk cId="2665713973" sldId="1032"/>
            <ac:spMk id="38" creationId="{00000000-0000-0000-0000-000000000000}"/>
          </ac:spMkLst>
        </pc:spChg>
        <pc:spChg chg="mod">
          <ac:chgData name="Hamlet Markarian" userId="4926d2b407f31d77" providerId="LiveId" clId="{1A634700-36B3-4455-A058-5071D9319E52}" dt="2020-05-19T23:29:02.826" v="2632"/>
          <ac:spMkLst>
            <pc:docMk/>
            <pc:sldMk cId="2665713973" sldId="1032"/>
            <ac:spMk id="104" creationId="{00000000-0000-0000-0000-000000000000}"/>
          </ac:spMkLst>
        </pc:spChg>
      </pc:sldChg>
      <pc:sldChg chg="modSp">
        <pc:chgData name="Hamlet Markarian" userId="4926d2b407f31d77" providerId="LiveId" clId="{1A634700-36B3-4455-A058-5071D9319E52}" dt="2020-05-19T23:29:02.826" v="2632"/>
        <pc:sldMkLst>
          <pc:docMk/>
          <pc:sldMk cId="2499211869" sldId="1033"/>
        </pc:sldMkLst>
        <pc:spChg chg="mod">
          <ac:chgData name="Hamlet Markarian" userId="4926d2b407f31d77" providerId="LiveId" clId="{1A634700-36B3-4455-A058-5071D9319E52}" dt="2020-05-19T23:29:02.826" v="2632"/>
          <ac:spMkLst>
            <pc:docMk/>
            <pc:sldMk cId="2499211869" sldId="1033"/>
            <ac:spMk id="2" creationId="{00000000-0000-0000-0000-000000000000}"/>
          </ac:spMkLst>
        </pc:spChg>
        <pc:spChg chg="mod">
          <ac:chgData name="Hamlet Markarian" userId="4926d2b407f31d77" providerId="LiveId" clId="{1A634700-36B3-4455-A058-5071D9319E52}" dt="2020-05-19T23:29:02.826" v="2632"/>
          <ac:spMkLst>
            <pc:docMk/>
            <pc:sldMk cId="2499211869" sldId="1033"/>
            <ac:spMk id="3" creationId="{00000000-0000-0000-0000-000000000000}"/>
          </ac:spMkLst>
        </pc:spChg>
        <pc:spChg chg="mod">
          <ac:chgData name="Hamlet Markarian" userId="4926d2b407f31d77" providerId="LiveId" clId="{1A634700-36B3-4455-A058-5071D9319E52}" dt="2020-05-19T23:29:02.826" v="2632"/>
          <ac:spMkLst>
            <pc:docMk/>
            <pc:sldMk cId="2499211869" sldId="1033"/>
            <ac:spMk id="4" creationId="{00000000-0000-0000-0000-000000000000}"/>
          </ac:spMkLst>
        </pc:spChg>
        <pc:spChg chg="mod">
          <ac:chgData name="Hamlet Markarian" userId="4926d2b407f31d77" providerId="LiveId" clId="{1A634700-36B3-4455-A058-5071D9319E52}" dt="2020-05-19T23:29:02.826" v="2632"/>
          <ac:spMkLst>
            <pc:docMk/>
            <pc:sldMk cId="2499211869" sldId="1033"/>
            <ac:spMk id="5" creationId="{00000000-0000-0000-0000-000000000000}"/>
          </ac:spMkLst>
        </pc:spChg>
        <pc:spChg chg="mod">
          <ac:chgData name="Hamlet Markarian" userId="4926d2b407f31d77" providerId="LiveId" clId="{1A634700-36B3-4455-A058-5071D9319E52}" dt="2020-05-19T23:29:02.826" v="2632"/>
          <ac:spMkLst>
            <pc:docMk/>
            <pc:sldMk cId="2499211869" sldId="1033"/>
            <ac:spMk id="38" creationId="{00000000-0000-0000-0000-000000000000}"/>
          </ac:spMkLst>
        </pc:spChg>
        <pc:spChg chg="mod">
          <ac:chgData name="Hamlet Markarian" userId="4926d2b407f31d77" providerId="LiveId" clId="{1A634700-36B3-4455-A058-5071D9319E52}" dt="2020-05-19T23:29:02.826" v="2632"/>
          <ac:spMkLst>
            <pc:docMk/>
            <pc:sldMk cId="2499211869" sldId="1033"/>
            <ac:spMk id="39" creationId="{00000000-0000-0000-0000-000000000000}"/>
          </ac:spMkLst>
        </pc:spChg>
        <pc:spChg chg="mod">
          <ac:chgData name="Hamlet Markarian" userId="4926d2b407f31d77" providerId="LiveId" clId="{1A634700-36B3-4455-A058-5071D9319E52}" dt="2020-05-19T23:29:02.826" v="2632"/>
          <ac:spMkLst>
            <pc:docMk/>
            <pc:sldMk cId="2499211869" sldId="1033"/>
            <ac:spMk id="53" creationId="{00000000-0000-0000-0000-000000000000}"/>
          </ac:spMkLst>
        </pc:spChg>
        <pc:spChg chg="mod">
          <ac:chgData name="Hamlet Markarian" userId="4926d2b407f31d77" providerId="LiveId" clId="{1A634700-36B3-4455-A058-5071D9319E52}" dt="2020-05-19T23:29:02.826" v="2632"/>
          <ac:spMkLst>
            <pc:docMk/>
            <pc:sldMk cId="2499211869" sldId="1033"/>
            <ac:spMk id="55" creationId="{00000000-0000-0000-0000-000000000000}"/>
          </ac:spMkLst>
        </pc:spChg>
        <pc:spChg chg="mod">
          <ac:chgData name="Hamlet Markarian" userId="4926d2b407f31d77" providerId="LiveId" clId="{1A634700-36B3-4455-A058-5071D9319E52}" dt="2020-05-19T23:29:02.826" v="2632"/>
          <ac:spMkLst>
            <pc:docMk/>
            <pc:sldMk cId="2499211869" sldId="1033"/>
            <ac:spMk id="57" creationId="{00000000-0000-0000-0000-000000000000}"/>
          </ac:spMkLst>
        </pc:spChg>
        <pc:spChg chg="mod">
          <ac:chgData name="Hamlet Markarian" userId="4926d2b407f31d77" providerId="LiveId" clId="{1A634700-36B3-4455-A058-5071D9319E52}" dt="2020-05-19T23:29:02.826" v="2632"/>
          <ac:spMkLst>
            <pc:docMk/>
            <pc:sldMk cId="2499211869" sldId="1033"/>
            <ac:spMk id="104" creationId="{00000000-0000-0000-0000-000000000000}"/>
          </ac:spMkLst>
        </pc:spChg>
      </pc:sldChg>
      <pc:sldChg chg="modSp">
        <pc:chgData name="Hamlet Markarian" userId="4926d2b407f31d77" providerId="LiveId" clId="{1A634700-36B3-4455-A058-5071D9319E52}" dt="2020-05-19T23:29:02.826" v="2632"/>
        <pc:sldMkLst>
          <pc:docMk/>
          <pc:sldMk cId="1994695293" sldId="1034"/>
        </pc:sldMkLst>
        <pc:spChg chg="mod">
          <ac:chgData name="Hamlet Markarian" userId="4926d2b407f31d77" providerId="LiveId" clId="{1A634700-36B3-4455-A058-5071D9319E52}" dt="2020-05-19T23:29:02.826" v="2632"/>
          <ac:spMkLst>
            <pc:docMk/>
            <pc:sldMk cId="1994695293" sldId="1034"/>
            <ac:spMk id="2" creationId="{00000000-0000-0000-0000-000000000000}"/>
          </ac:spMkLst>
        </pc:spChg>
        <pc:spChg chg="mod">
          <ac:chgData name="Hamlet Markarian" userId="4926d2b407f31d77" providerId="LiveId" clId="{1A634700-36B3-4455-A058-5071D9319E52}" dt="2020-05-19T23:29:02.826" v="2632"/>
          <ac:spMkLst>
            <pc:docMk/>
            <pc:sldMk cId="1994695293" sldId="1034"/>
            <ac:spMk id="3" creationId="{00000000-0000-0000-0000-000000000000}"/>
          </ac:spMkLst>
        </pc:spChg>
        <pc:spChg chg="mod">
          <ac:chgData name="Hamlet Markarian" userId="4926d2b407f31d77" providerId="LiveId" clId="{1A634700-36B3-4455-A058-5071D9319E52}" dt="2020-05-19T23:29:02.826" v="2632"/>
          <ac:spMkLst>
            <pc:docMk/>
            <pc:sldMk cId="1994695293" sldId="1034"/>
            <ac:spMk id="4" creationId="{00000000-0000-0000-0000-000000000000}"/>
          </ac:spMkLst>
        </pc:spChg>
        <pc:spChg chg="mod">
          <ac:chgData name="Hamlet Markarian" userId="4926d2b407f31d77" providerId="LiveId" clId="{1A634700-36B3-4455-A058-5071D9319E52}" dt="2020-05-19T23:29:02.826" v="2632"/>
          <ac:spMkLst>
            <pc:docMk/>
            <pc:sldMk cId="1994695293" sldId="1034"/>
            <ac:spMk id="38" creationId="{00000000-0000-0000-0000-000000000000}"/>
          </ac:spMkLst>
        </pc:spChg>
        <pc:spChg chg="mod">
          <ac:chgData name="Hamlet Markarian" userId="4926d2b407f31d77" providerId="LiveId" clId="{1A634700-36B3-4455-A058-5071D9319E52}" dt="2020-05-19T23:29:02.826" v="2632"/>
          <ac:spMkLst>
            <pc:docMk/>
            <pc:sldMk cId="1994695293" sldId="1034"/>
            <ac:spMk id="39" creationId="{00000000-0000-0000-0000-000000000000}"/>
          </ac:spMkLst>
        </pc:spChg>
        <pc:spChg chg="mod">
          <ac:chgData name="Hamlet Markarian" userId="4926d2b407f31d77" providerId="LiveId" clId="{1A634700-36B3-4455-A058-5071D9319E52}" dt="2020-05-19T23:29:02.826" v="2632"/>
          <ac:spMkLst>
            <pc:docMk/>
            <pc:sldMk cId="1994695293" sldId="1034"/>
            <ac:spMk id="53" creationId="{00000000-0000-0000-0000-000000000000}"/>
          </ac:spMkLst>
        </pc:spChg>
        <pc:spChg chg="mod">
          <ac:chgData name="Hamlet Markarian" userId="4926d2b407f31d77" providerId="LiveId" clId="{1A634700-36B3-4455-A058-5071D9319E52}" dt="2020-05-19T23:29:02.826" v="2632"/>
          <ac:spMkLst>
            <pc:docMk/>
            <pc:sldMk cId="1994695293" sldId="1034"/>
            <ac:spMk id="55" creationId="{00000000-0000-0000-0000-000000000000}"/>
          </ac:spMkLst>
        </pc:spChg>
        <pc:spChg chg="mod">
          <ac:chgData name="Hamlet Markarian" userId="4926d2b407f31d77" providerId="LiveId" clId="{1A634700-36B3-4455-A058-5071D9319E52}" dt="2020-05-19T23:29:02.826" v="2632"/>
          <ac:spMkLst>
            <pc:docMk/>
            <pc:sldMk cId="1994695293" sldId="1034"/>
            <ac:spMk id="104" creationId="{00000000-0000-0000-0000-000000000000}"/>
          </ac:spMkLst>
        </pc:spChg>
      </pc:sldChg>
      <pc:sldChg chg="modSp">
        <pc:chgData name="Hamlet Markarian" userId="4926d2b407f31d77" providerId="LiveId" clId="{1A634700-36B3-4455-A058-5071D9319E52}" dt="2020-05-19T23:29:02.826" v="2632"/>
        <pc:sldMkLst>
          <pc:docMk/>
          <pc:sldMk cId="373597883" sldId="1035"/>
        </pc:sldMkLst>
        <pc:spChg chg="mod">
          <ac:chgData name="Hamlet Markarian" userId="4926d2b407f31d77" providerId="LiveId" clId="{1A634700-36B3-4455-A058-5071D9319E52}" dt="2020-05-19T23:29:02.826" v="2632"/>
          <ac:spMkLst>
            <pc:docMk/>
            <pc:sldMk cId="373597883" sldId="1035"/>
            <ac:spMk id="2" creationId="{00000000-0000-0000-0000-000000000000}"/>
          </ac:spMkLst>
        </pc:spChg>
        <pc:spChg chg="mod">
          <ac:chgData name="Hamlet Markarian" userId="4926d2b407f31d77" providerId="LiveId" clId="{1A634700-36B3-4455-A058-5071D9319E52}" dt="2020-05-19T23:29:02.826" v="2632"/>
          <ac:spMkLst>
            <pc:docMk/>
            <pc:sldMk cId="373597883" sldId="1035"/>
            <ac:spMk id="3" creationId="{00000000-0000-0000-0000-000000000000}"/>
          </ac:spMkLst>
        </pc:spChg>
        <pc:spChg chg="mod">
          <ac:chgData name="Hamlet Markarian" userId="4926d2b407f31d77" providerId="LiveId" clId="{1A634700-36B3-4455-A058-5071D9319E52}" dt="2020-05-19T23:29:02.826" v="2632"/>
          <ac:spMkLst>
            <pc:docMk/>
            <pc:sldMk cId="373597883" sldId="1035"/>
            <ac:spMk id="4" creationId="{00000000-0000-0000-0000-000000000000}"/>
          </ac:spMkLst>
        </pc:spChg>
        <pc:spChg chg="mod">
          <ac:chgData name="Hamlet Markarian" userId="4926d2b407f31d77" providerId="LiveId" clId="{1A634700-36B3-4455-A058-5071D9319E52}" dt="2020-05-19T23:29:02.826" v="2632"/>
          <ac:spMkLst>
            <pc:docMk/>
            <pc:sldMk cId="373597883" sldId="1035"/>
            <ac:spMk id="8" creationId="{00000000-0000-0000-0000-000000000000}"/>
          </ac:spMkLst>
        </pc:spChg>
        <pc:spChg chg="mod">
          <ac:chgData name="Hamlet Markarian" userId="4926d2b407f31d77" providerId="LiveId" clId="{1A634700-36B3-4455-A058-5071D9319E52}" dt="2020-05-19T23:29:02.826" v="2632"/>
          <ac:spMkLst>
            <pc:docMk/>
            <pc:sldMk cId="373597883" sldId="1035"/>
            <ac:spMk id="16" creationId="{00000000-0000-0000-0000-000000000000}"/>
          </ac:spMkLst>
        </pc:spChg>
        <pc:spChg chg="mod">
          <ac:chgData name="Hamlet Markarian" userId="4926d2b407f31d77" providerId="LiveId" clId="{1A634700-36B3-4455-A058-5071D9319E52}" dt="2020-05-19T23:29:02.826" v="2632"/>
          <ac:spMkLst>
            <pc:docMk/>
            <pc:sldMk cId="373597883" sldId="1035"/>
            <ac:spMk id="38" creationId="{00000000-0000-0000-0000-000000000000}"/>
          </ac:spMkLst>
        </pc:spChg>
        <pc:spChg chg="mod">
          <ac:chgData name="Hamlet Markarian" userId="4926d2b407f31d77" providerId="LiveId" clId="{1A634700-36B3-4455-A058-5071D9319E52}" dt="2020-05-19T23:29:02.826" v="2632"/>
          <ac:spMkLst>
            <pc:docMk/>
            <pc:sldMk cId="373597883" sldId="1035"/>
            <ac:spMk id="39" creationId="{00000000-0000-0000-0000-000000000000}"/>
          </ac:spMkLst>
        </pc:spChg>
        <pc:spChg chg="mod">
          <ac:chgData name="Hamlet Markarian" userId="4926d2b407f31d77" providerId="LiveId" clId="{1A634700-36B3-4455-A058-5071D9319E52}" dt="2020-05-19T23:29:02.826" v="2632"/>
          <ac:spMkLst>
            <pc:docMk/>
            <pc:sldMk cId="373597883" sldId="1035"/>
            <ac:spMk id="53" creationId="{00000000-0000-0000-0000-000000000000}"/>
          </ac:spMkLst>
        </pc:spChg>
        <pc:spChg chg="mod">
          <ac:chgData name="Hamlet Markarian" userId="4926d2b407f31d77" providerId="LiveId" clId="{1A634700-36B3-4455-A058-5071D9319E52}" dt="2020-05-19T23:29:02.826" v="2632"/>
          <ac:spMkLst>
            <pc:docMk/>
            <pc:sldMk cId="373597883" sldId="1035"/>
            <ac:spMk id="55" creationId="{00000000-0000-0000-0000-000000000000}"/>
          </ac:spMkLst>
        </pc:spChg>
        <pc:spChg chg="mod">
          <ac:chgData name="Hamlet Markarian" userId="4926d2b407f31d77" providerId="LiveId" clId="{1A634700-36B3-4455-A058-5071D9319E52}" dt="2020-05-19T23:29:02.826" v="2632"/>
          <ac:spMkLst>
            <pc:docMk/>
            <pc:sldMk cId="373597883" sldId="1035"/>
            <ac:spMk id="104" creationId="{00000000-0000-0000-0000-000000000000}"/>
          </ac:spMkLst>
        </pc:spChg>
      </pc:sldChg>
      <pc:sldChg chg="modSp">
        <pc:chgData name="Hamlet Markarian" userId="4926d2b407f31d77" providerId="LiveId" clId="{1A634700-36B3-4455-A058-5071D9319E52}" dt="2020-05-19T23:29:02.826" v="2632"/>
        <pc:sldMkLst>
          <pc:docMk/>
          <pc:sldMk cId="497011841" sldId="1039"/>
        </pc:sldMkLst>
        <pc:spChg chg="mod">
          <ac:chgData name="Hamlet Markarian" userId="4926d2b407f31d77" providerId="LiveId" clId="{1A634700-36B3-4455-A058-5071D9319E52}" dt="2020-05-19T23:29:02.826" v="2632"/>
          <ac:spMkLst>
            <pc:docMk/>
            <pc:sldMk cId="497011841" sldId="1039"/>
            <ac:spMk id="2" creationId="{00000000-0000-0000-0000-000000000000}"/>
          </ac:spMkLst>
        </pc:spChg>
        <pc:spChg chg="mod">
          <ac:chgData name="Hamlet Markarian" userId="4926d2b407f31d77" providerId="LiveId" clId="{1A634700-36B3-4455-A058-5071D9319E52}" dt="2020-05-19T23:29:02.826" v="2632"/>
          <ac:spMkLst>
            <pc:docMk/>
            <pc:sldMk cId="497011841" sldId="1039"/>
            <ac:spMk id="3" creationId="{00000000-0000-0000-0000-000000000000}"/>
          </ac:spMkLst>
        </pc:spChg>
        <pc:spChg chg="mod">
          <ac:chgData name="Hamlet Markarian" userId="4926d2b407f31d77" providerId="LiveId" clId="{1A634700-36B3-4455-A058-5071D9319E52}" dt="2020-05-19T23:29:02.826" v="2632"/>
          <ac:spMkLst>
            <pc:docMk/>
            <pc:sldMk cId="497011841" sldId="1039"/>
            <ac:spMk id="26" creationId="{00000000-0000-0000-0000-000000000000}"/>
          </ac:spMkLst>
        </pc:spChg>
        <pc:spChg chg="mod">
          <ac:chgData name="Hamlet Markarian" userId="4926d2b407f31d77" providerId="LiveId" clId="{1A634700-36B3-4455-A058-5071D9319E52}" dt="2020-05-19T23:29:02.826" v="2632"/>
          <ac:spMkLst>
            <pc:docMk/>
            <pc:sldMk cId="497011841" sldId="1039"/>
            <ac:spMk id="29" creationId="{00000000-0000-0000-0000-000000000000}"/>
          </ac:spMkLst>
        </pc:spChg>
        <pc:spChg chg="mod">
          <ac:chgData name="Hamlet Markarian" userId="4926d2b407f31d77" providerId="LiveId" clId="{1A634700-36B3-4455-A058-5071D9319E52}" dt="2020-05-19T23:29:02.826" v="2632"/>
          <ac:spMkLst>
            <pc:docMk/>
            <pc:sldMk cId="497011841" sldId="1039"/>
            <ac:spMk id="30" creationId="{00000000-0000-0000-0000-000000000000}"/>
          </ac:spMkLst>
        </pc:spChg>
        <pc:spChg chg="mod">
          <ac:chgData name="Hamlet Markarian" userId="4926d2b407f31d77" providerId="LiveId" clId="{1A634700-36B3-4455-A058-5071D9319E52}" dt="2020-05-19T23:29:02.826" v="2632"/>
          <ac:spMkLst>
            <pc:docMk/>
            <pc:sldMk cId="497011841" sldId="1039"/>
            <ac:spMk id="31" creationId="{00000000-0000-0000-0000-000000000000}"/>
          </ac:spMkLst>
        </pc:spChg>
        <pc:spChg chg="mod">
          <ac:chgData name="Hamlet Markarian" userId="4926d2b407f31d77" providerId="LiveId" clId="{1A634700-36B3-4455-A058-5071D9319E52}" dt="2020-05-19T23:29:02.826" v="2632"/>
          <ac:spMkLst>
            <pc:docMk/>
            <pc:sldMk cId="497011841" sldId="1039"/>
            <ac:spMk id="32" creationId="{00000000-0000-0000-0000-000000000000}"/>
          </ac:spMkLst>
        </pc:spChg>
      </pc:sldChg>
      <pc:sldChg chg="modSp">
        <pc:chgData name="Hamlet Markarian" userId="4926d2b407f31d77" providerId="LiveId" clId="{1A634700-36B3-4455-A058-5071D9319E52}" dt="2020-05-19T23:29:02.826" v="2632"/>
        <pc:sldMkLst>
          <pc:docMk/>
          <pc:sldMk cId="2274353056" sldId="1040"/>
        </pc:sldMkLst>
        <pc:spChg chg="mod">
          <ac:chgData name="Hamlet Markarian" userId="4926d2b407f31d77" providerId="LiveId" clId="{1A634700-36B3-4455-A058-5071D9319E52}" dt="2020-05-19T23:29:02.826" v="2632"/>
          <ac:spMkLst>
            <pc:docMk/>
            <pc:sldMk cId="2274353056" sldId="1040"/>
            <ac:spMk id="2" creationId="{00000000-0000-0000-0000-000000000000}"/>
          </ac:spMkLst>
        </pc:spChg>
      </pc:sldChg>
      <pc:sldChg chg="modSp">
        <pc:chgData name="Hamlet Markarian" userId="4926d2b407f31d77" providerId="LiveId" clId="{1A634700-36B3-4455-A058-5071D9319E52}" dt="2020-05-19T23:29:02.826" v="2632"/>
        <pc:sldMkLst>
          <pc:docMk/>
          <pc:sldMk cId="3300808368" sldId="1041"/>
        </pc:sldMkLst>
        <pc:spChg chg="mod">
          <ac:chgData name="Hamlet Markarian" userId="4926d2b407f31d77" providerId="LiveId" clId="{1A634700-36B3-4455-A058-5071D9319E52}" dt="2020-05-19T23:29:02.826" v="2632"/>
          <ac:spMkLst>
            <pc:docMk/>
            <pc:sldMk cId="3300808368" sldId="1041"/>
            <ac:spMk id="2" creationId="{00000000-0000-0000-0000-000000000000}"/>
          </ac:spMkLst>
        </pc:spChg>
      </pc:sldChg>
      <pc:sldChg chg="modSp">
        <pc:chgData name="Hamlet Markarian" userId="4926d2b407f31d77" providerId="LiveId" clId="{1A634700-36B3-4455-A058-5071D9319E52}" dt="2020-05-19T23:29:02.826" v="2632"/>
        <pc:sldMkLst>
          <pc:docMk/>
          <pc:sldMk cId="77528113" sldId="1042"/>
        </pc:sldMkLst>
        <pc:spChg chg="mod">
          <ac:chgData name="Hamlet Markarian" userId="4926d2b407f31d77" providerId="LiveId" clId="{1A634700-36B3-4455-A058-5071D9319E52}" dt="2020-05-19T23:29:02.826" v="2632"/>
          <ac:spMkLst>
            <pc:docMk/>
            <pc:sldMk cId="77528113" sldId="1042"/>
            <ac:spMk id="2" creationId="{00000000-0000-0000-0000-000000000000}"/>
          </ac:spMkLst>
        </pc:spChg>
      </pc:sldChg>
      <pc:sldChg chg="modSp">
        <pc:chgData name="Hamlet Markarian" userId="4926d2b407f31d77" providerId="LiveId" clId="{1A634700-36B3-4455-A058-5071D9319E52}" dt="2020-05-19T23:29:02.826" v="2632"/>
        <pc:sldMkLst>
          <pc:docMk/>
          <pc:sldMk cId="2015003972" sldId="1043"/>
        </pc:sldMkLst>
        <pc:spChg chg="mod">
          <ac:chgData name="Hamlet Markarian" userId="4926d2b407f31d77" providerId="LiveId" clId="{1A634700-36B3-4455-A058-5071D9319E52}" dt="2020-05-19T23:29:02.826" v="2632"/>
          <ac:spMkLst>
            <pc:docMk/>
            <pc:sldMk cId="2015003972" sldId="1043"/>
            <ac:spMk id="2" creationId="{00000000-0000-0000-0000-000000000000}"/>
          </ac:spMkLst>
        </pc:spChg>
      </pc:sldChg>
      <pc:sldChg chg="modSp">
        <pc:chgData name="Hamlet Markarian" userId="4926d2b407f31d77" providerId="LiveId" clId="{1A634700-36B3-4455-A058-5071D9319E52}" dt="2020-05-19T23:29:02.826" v="2632"/>
        <pc:sldMkLst>
          <pc:docMk/>
          <pc:sldMk cId="3252834980" sldId="1047"/>
        </pc:sldMkLst>
        <pc:spChg chg="mod">
          <ac:chgData name="Hamlet Markarian" userId="4926d2b407f31d77" providerId="LiveId" clId="{1A634700-36B3-4455-A058-5071D9319E52}" dt="2020-05-19T23:29:02.826" v="2632"/>
          <ac:spMkLst>
            <pc:docMk/>
            <pc:sldMk cId="3252834980" sldId="1047"/>
            <ac:spMk id="2" creationId="{00000000-0000-0000-0000-000000000000}"/>
          </ac:spMkLst>
        </pc:spChg>
      </pc:sldChg>
      <pc:sldChg chg="modSp">
        <pc:chgData name="Hamlet Markarian" userId="4926d2b407f31d77" providerId="LiveId" clId="{1A634700-36B3-4455-A058-5071D9319E52}" dt="2020-05-19T23:29:02.826" v="2632"/>
        <pc:sldMkLst>
          <pc:docMk/>
          <pc:sldMk cId="265817022" sldId="1052"/>
        </pc:sldMkLst>
        <pc:spChg chg="mod">
          <ac:chgData name="Hamlet Markarian" userId="4926d2b407f31d77" providerId="LiveId" clId="{1A634700-36B3-4455-A058-5071D9319E52}" dt="2020-05-19T23:29:02.826" v="2632"/>
          <ac:spMkLst>
            <pc:docMk/>
            <pc:sldMk cId="265817022" sldId="1052"/>
            <ac:spMk id="2" creationId="{00000000-0000-0000-0000-000000000000}"/>
          </ac:spMkLst>
        </pc:spChg>
      </pc:sldChg>
      <pc:sldChg chg="modSp">
        <pc:chgData name="Hamlet Markarian" userId="4926d2b407f31d77" providerId="LiveId" clId="{1A634700-36B3-4455-A058-5071D9319E52}" dt="2020-05-19T23:29:02.826" v="2632"/>
        <pc:sldMkLst>
          <pc:docMk/>
          <pc:sldMk cId="2522650223" sldId="1053"/>
        </pc:sldMkLst>
        <pc:spChg chg="mod">
          <ac:chgData name="Hamlet Markarian" userId="4926d2b407f31d77" providerId="LiveId" clId="{1A634700-36B3-4455-A058-5071D9319E52}" dt="2020-05-19T23:29:02.826" v="2632"/>
          <ac:spMkLst>
            <pc:docMk/>
            <pc:sldMk cId="2522650223" sldId="1053"/>
            <ac:spMk id="2" creationId="{00000000-0000-0000-0000-000000000000}"/>
          </ac:spMkLst>
        </pc:spChg>
      </pc:sldChg>
      <pc:sldChg chg="modSp">
        <pc:chgData name="Hamlet Markarian" userId="4926d2b407f31d77" providerId="LiveId" clId="{1A634700-36B3-4455-A058-5071D9319E52}" dt="2020-05-19T23:29:02.826" v="2632"/>
        <pc:sldMkLst>
          <pc:docMk/>
          <pc:sldMk cId="1781960256" sldId="1054"/>
        </pc:sldMkLst>
        <pc:spChg chg="mod">
          <ac:chgData name="Hamlet Markarian" userId="4926d2b407f31d77" providerId="LiveId" clId="{1A634700-36B3-4455-A058-5071D9319E52}" dt="2020-05-19T23:29:02.826" v="2632"/>
          <ac:spMkLst>
            <pc:docMk/>
            <pc:sldMk cId="1781960256" sldId="1054"/>
            <ac:spMk id="2" creationId="{00000000-0000-0000-0000-000000000000}"/>
          </ac:spMkLst>
        </pc:spChg>
        <pc:spChg chg="mod">
          <ac:chgData name="Hamlet Markarian" userId="4926d2b407f31d77" providerId="LiveId" clId="{1A634700-36B3-4455-A058-5071D9319E52}" dt="2020-05-19T23:29:02.826" v="2632"/>
          <ac:spMkLst>
            <pc:docMk/>
            <pc:sldMk cId="1781960256" sldId="1054"/>
            <ac:spMk id="3" creationId="{00000000-0000-0000-0000-000000000000}"/>
          </ac:spMkLst>
        </pc:spChg>
      </pc:sldChg>
      <pc:sldChg chg="modSp">
        <pc:chgData name="Hamlet Markarian" userId="4926d2b407f31d77" providerId="LiveId" clId="{1A634700-36B3-4455-A058-5071D9319E52}" dt="2020-05-19T23:29:02.826" v="2632"/>
        <pc:sldMkLst>
          <pc:docMk/>
          <pc:sldMk cId="2300915075" sldId="1055"/>
        </pc:sldMkLst>
        <pc:spChg chg="mod">
          <ac:chgData name="Hamlet Markarian" userId="4926d2b407f31d77" providerId="LiveId" clId="{1A634700-36B3-4455-A058-5071D9319E52}" dt="2020-05-19T23:29:02.826" v="2632"/>
          <ac:spMkLst>
            <pc:docMk/>
            <pc:sldMk cId="2300915075" sldId="1055"/>
            <ac:spMk id="2" creationId="{00000000-0000-0000-0000-000000000000}"/>
          </ac:spMkLst>
        </pc:spChg>
      </pc:sldChg>
      <pc:sldChg chg="modSp">
        <pc:chgData name="Hamlet Markarian" userId="4926d2b407f31d77" providerId="LiveId" clId="{1A634700-36B3-4455-A058-5071D9319E52}" dt="2020-05-19T23:29:02.826" v="2632"/>
        <pc:sldMkLst>
          <pc:docMk/>
          <pc:sldMk cId="2624152440" sldId="1071"/>
        </pc:sldMkLst>
        <pc:spChg chg="mod">
          <ac:chgData name="Hamlet Markarian" userId="4926d2b407f31d77" providerId="LiveId" clId="{1A634700-36B3-4455-A058-5071D9319E52}" dt="2020-05-19T23:29:02.826" v="2632"/>
          <ac:spMkLst>
            <pc:docMk/>
            <pc:sldMk cId="2624152440" sldId="1071"/>
            <ac:spMk id="2" creationId="{00000000-0000-0000-0000-000000000000}"/>
          </ac:spMkLst>
        </pc:spChg>
        <pc:spChg chg="mod">
          <ac:chgData name="Hamlet Markarian" userId="4926d2b407f31d77" providerId="LiveId" clId="{1A634700-36B3-4455-A058-5071D9319E52}" dt="2020-05-19T23:29:02.826" v="2632"/>
          <ac:spMkLst>
            <pc:docMk/>
            <pc:sldMk cId="2624152440" sldId="1071"/>
            <ac:spMk id="3" creationId="{00000000-0000-0000-0000-000000000000}"/>
          </ac:spMkLst>
        </pc:spChg>
        <pc:graphicFrameChg chg="mod">
          <ac:chgData name="Hamlet Markarian" userId="4926d2b407f31d77" providerId="LiveId" clId="{1A634700-36B3-4455-A058-5071D9319E52}" dt="2020-05-19T23:29:02.826" v="2632"/>
          <ac:graphicFrameMkLst>
            <pc:docMk/>
            <pc:sldMk cId="2624152440" sldId="1071"/>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2383053255" sldId="1072"/>
        </pc:sldMkLst>
        <pc:spChg chg="mod">
          <ac:chgData name="Hamlet Markarian" userId="4926d2b407f31d77" providerId="LiveId" clId="{1A634700-36B3-4455-A058-5071D9319E52}" dt="2020-05-19T23:29:02.826" v="2632"/>
          <ac:spMkLst>
            <pc:docMk/>
            <pc:sldMk cId="2383053255" sldId="1072"/>
            <ac:spMk id="2" creationId="{00000000-0000-0000-0000-000000000000}"/>
          </ac:spMkLst>
        </pc:spChg>
      </pc:sldChg>
      <pc:sldChg chg="modSp">
        <pc:chgData name="Hamlet Markarian" userId="4926d2b407f31d77" providerId="LiveId" clId="{1A634700-36B3-4455-A058-5071D9319E52}" dt="2020-05-19T23:29:02.826" v="2632"/>
        <pc:sldMkLst>
          <pc:docMk/>
          <pc:sldMk cId="3978786303" sldId="1073"/>
        </pc:sldMkLst>
        <pc:spChg chg="mod">
          <ac:chgData name="Hamlet Markarian" userId="4926d2b407f31d77" providerId="LiveId" clId="{1A634700-36B3-4455-A058-5071D9319E52}" dt="2020-05-19T23:29:02.826" v="2632"/>
          <ac:spMkLst>
            <pc:docMk/>
            <pc:sldMk cId="3978786303" sldId="1073"/>
            <ac:spMk id="2" creationId="{00000000-0000-0000-0000-000000000000}"/>
          </ac:spMkLst>
        </pc:spChg>
        <pc:spChg chg="mod">
          <ac:chgData name="Hamlet Markarian" userId="4926d2b407f31d77" providerId="LiveId" clId="{1A634700-36B3-4455-A058-5071D9319E52}" dt="2020-05-19T23:29:02.826" v="2632"/>
          <ac:spMkLst>
            <pc:docMk/>
            <pc:sldMk cId="3978786303" sldId="1073"/>
            <ac:spMk id="54" creationId="{00000000-0000-0000-0000-000000000000}"/>
          </ac:spMkLst>
        </pc:spChg>
      </pc:sldChg>
      <pc:sldChg chg="modSp">
        <pc:chgData name="Hamlet Markarian" userId="4926d2b407f31d77" providerId="LiveId" clId="{1A634700-36B3-4455-A058-5071D9319E52}" dt="2020-05-19T23:29:02.826" v="2632"/>
        <pc:sldMkLst>
          <pc:docMk/>
          <pc:sldMk cId="3979978638" sldId="1074"/>
        </pc:sldMkLst>
        <pc:spChg chg="mod">
          <ac:chgData name="Hamlet Markarian" userId="4926d2b407f31d77" providerId="LiveId" clId="{1A634700-36B3-4455-A058-5071D9319E52}" dt="2020-05-19T23:29:02.826" v="2632"/>
          <ac:spMkLst>
            <pc:docMk/>
            <pc:sldMk cId="3979978638" sldId="1074"/>
            <ac:spMk id="2" creationId="{00000000-0000-0000-0000-000000000000}"/>
          </ac:spMkLst>
        </pc:spChg>
        <pc:spChg chg="mod">
          <ac:chgData name="Hamlet Markarian" userId="4926d2b407f31d77" providerId="LiveId" clId="{1A634700-36B3-4455-A058-5071D9319E52}" dt="2020-05-19T23:29:02.826" v="2632"/>
          <ac:spMkLst>
            <pc:docMk/>
            <pc:sldMk cId="3979978638" sldId="1074"/>
            <ac:spMk id="11" creationId="{00000000-0000-0000-0000-000000000000}"/>
          </ac:spMkLst>
        </pc:spChg>
      </pc:sldChg>
      <pc:sldChg chg="modSp">
        <pc:chgData name="Hamlet Markarian" userId="4926d2b407f31d77" providerId="LiveId" clId="{1A634700-36B3-4455-A058-5071D9319E52}" dt="2020-05-19T23:29:02.826" v="2632"/>
        <pc:sldMkLst>
          <pc:docMk/>
          <pc:sldMk cId="2094198381" sldId="1075"/>
        </pc:sldMkLst>
        <pc:spChg chg="mod">
          <ac:chgData name="Hamlet Markarian" userId="4926d2b407f31d77" providerId="LiveId" clId="{1A634700-36B3-4455-A058-5071D9319E52}" dt="2020-05-19T23:29:02.826" v="2632"/>
          <ac:spMkLst>
            <pc:docMk/>
            <pc:sldMk cId="2094198381" sldId="1075"/>
            <ac:spMk id="2" creationId="{00000000-0000-0000-0000-000000000000}"/>
          </ac:spMkLst>
        </pc:spChg>
        <pc:spChg chg="mod">
          <ac:chgData name="Hamlet Markarian" userId="4926d2b407f31d77" providerId="LiveId" clId="{1A634700-36B3-4455-A058-5071D9319E52}" dt="2020-05-19T23:29:02.826" v="2632"/>
          <ac:spMkLst>
            <pc:docMk/>
            <pc:sldMk cId="2094198381" sldId="1075"/>
            <ac:spMk id="3" creationId="{00000000-0000-0000-0000-000000000000}"/>
          </ac:spMkLst>
        </pc:spChg>
        <pc:spChg chg="mod">
          <ac:chgData name="Hamlet Markarian" userId="4926d2b407f31d77" providerId="LiveId" clId="{1A634700-36B3-4455-A058-5071D9319E52}" dt="2020-05-19T23:29:02.826" v="2632"/>
          <ac:spMkLst>
            <pc:docMk/>
            <pc:sldMk cId="2094198381" sldId="1075"/>
            <ac:spMk id="4" creationId="{00000000-0000-0000-0000-000000000000}"/>
          </ac:spMkLst>
        </pc:spChg>
        <pc:spChg chg="mod">
          <ac:chgData name="Hamlet Markarian" userId="4926d2b407f31d77" providerId="LiveId" clId="{1A634700-36B3-4455-A058-5071D9319E52}" dt="2020-05-19T23:29:02.826" v="2632"/>
          <ac:spMkLst>
            <pc:docMk/>
            <pc:sldMk cId="2094198381" sldId="1075"/>
            <ac:spMk id="10" creationId="{00000000-0000-0000-0000-000000000000}"/>
          </ac:spMkLst>
        </pc:spChg>
      </pc:sldChg>
      <pc:sldChg chg="modSp">
        <pc:chgData name="Hamlet Markarian" userId="4926d2b407f31d77" providerId="LiveId" clId="{1A634700-36B3-4455-A058-5071D9319E52}" dt="2020-05-19T23:29:02.826" v="2632"/>
        <pc:sldMkLst>
          <pc:docMk/>
          <pc:sldMk cId="1541655899" sldId="1076"/>
        </pc:sldMkLst>
        <pc:spChg chg="mod">
          <ac:chgData name="Hamlet Markarian" userId="4926d2b407f31d77" providerId="LiveId" clId="{1A634700-36B3-4455-A058-5071D9319E52}" dt="2020-05-19T23:29:02.826" v="2632"/>
          <ac:spMkLst>
            <pc:docMk/>
            <pc:sldMk cId="1541655899" sldId="1076"/>
            <ac:spMk id="2" creationId="{00000000-0000-0000-0000-000000000000}"/>
          </ac:spMkLst>
        </pc:spChg>
      </pc:sldChg>
      <pc:sldChg chg="modSp">
        <pc:chgData name="Hamlet Markarian" userId="4926d2b407f31d77" providerId="LiveId" clId="{1A634700-36B3-4455-A058-5071D9319E52}" dt="2020-05-19T23:29:02.826" v="2632"/>
        <pc:sldMkLst>
          <pc:docMk/>
          <pc:sldMk cId="1407413548" sldId="1077"/>
        </pc:sldMkLst>
        <pc:spChg chg="mod">
          <ac:chgData name="Hamlet Markarian" userId="4926d2b407f31d77" providerId="LiveId" clId="{1A634700-36B3-4455-A058-5071D9319E52}" dt="2020-05-19T23:29:02.826" v="2632"/>
          <ac:spMkLst>
            <pc:docMk/>
            <pc:sldMk cId="1407413548" sldId="1077"/>
            <ac:spMk id="67" creationId="{00000000-0000-0000-0000-000000000000}"/>
          </ac:spMkLst>
        </pc:spChg>
      </pc:sldChg>
      <pc:sldChg chg="modSp">
        <pc:chgData name="Hamlet Markarian" userId="4926d2b407f31d77" providerId="LiveId" clId="{1A634700-36B3-4455-A058-5071D9319E52}" dt="2020-05-19T23:29:02.826" v="2632"/>
        <pc:sldMkLst>
          <pc:docMk/>
          <pc:sldMk cId="2960986612" sldId="1078"/>
        </pc:sldMkLst>
        <pc:spChg chg="mod">
          <ac:chgData name="Hamlet Markarian" userId="4926d2b407f31d77" providerId="LiveId" clId="{1A634700-36B3-4455-A058-5071D9319E52}" dt="2020-05-19T23:29:02.826" v="2632"/>
          <ac:spMkLst>
            <pc:docMk/>
            <pc:sldMk cId="2960986612" sldId="1078"/>
            <ac:spMk id="67" creationId="{00000000-0000-0000-0000-000000000000}"/>
          </ac:spMkLst>
        </pc:spChg>
      </pc:sldChg>
      <pc:sldChg chg="modSp">
        <pc:chgData name="Hamlet Markarian" userId="4926d2b407f31d77" providerId="LiveId" clId="{1A634700-36B3-4455-A058-5071D9319E52}" dt="2020-05-19T23:29:02.826" v="2632"/>
        <pc:sldMkLst>
          <pc:docMk/>
          <pc:sldMk cId="4229221635" sldId="1079"/>
        </pc:sldMkLst>
        <pc:spChg chg="mod">
          <ac:chgData name="Hamlet Markarian" userId="4926d2b407f31d77" providerId="LiveId" clId="{1A634700-36B3-4455-A058-5071D9319E52}" dt="2020-05-19T23:29:02.826" v="2632"/>
          <ac:spMkLst>
            <pc:docMk/>
            <pc:sldMk cId="4229221635" sldId="1079"/>
            <ac:spMk id="88" creationId="{00000000-0000-0000-0000-000000000000}"/>
          </ac:spMkLst>
        </pc:spChg>
      </pc:sldChg>
      <pc:sldChg chg="modSp">
        <pc:chgData name="Hamlet Markarian" userId="4926d2b407f31d77" providerId="LiveId" clId="{1A634700-36B3-4455-A058-5071D9319E52}" dt="2020-05-19T23:29:02.826" v="2632"/>
        <pc:sldMkLst>
          <pc:docMk/>
          <pc:sldMk cId="2334450013" sldId="1080"/>
        </pc:sldMkLst>
        <pc:spChg chg="mod">
          <ac:chgData name="Hamlet Markarian" userId="4926d2b407f31d77" providerId="LiveId" clId="{1A634700-36B3-4455-A058-5071D9319E52}" dt="2020-05-19T23:29:02.826" v="2632"/>
          <ac:spMkLst>
            <pc:docMk/>
            <pc:sldMk cId="2334450013" sldId="1080"/>
            <ac:spMk id="88" creationId="{00000000-0000-0000-0000-000000000000}"/>
          </ac:spMkLst>
        </pc:spChg>
      </pc:sldChg>
      <pc:sldChg chg="modSp">
        <pc:chgData name="Hamlet Markarian" userId="4926d2b407f31d77" providerId="LiveId" clId="{1A634700-36B3-4455-A058-5071D9319E52}" dt="2020-05-19T23:29:02.826" v="2632"/>
        <pc:sldMkLst>
          <pc:docMk/>
          <pc:sldMk cId="1087180034" sldId="1084"/>
        </pc:sldMkLst>
        <pc:spChg chg="mod">
          <ac:chgData name="Hamlet Markarian" userId="4926d2b407f31d77" providerId="LiveId" clId="{1A634700-36B3-4455-A058-5071D9319E52}" dt="2020-05-19T23:29:02.826" v="2632"/>
          <ac:spMkLst>
            <pc:docMk/>
            <pc:sldMk cId="1087180034" sldId="1084"/>
            <ac:spMk id="71" creationId="{00000000-0000-0000-0000-000000000000}"/>
          </ac:spMkLst>
        </pc:spChg>
        <pc:spChg chg="mod">
          <ac:chgData name="Hamlet Markarian" userId="4926d2b407f31d77" providerId="LiveId" clId="{1A634700-36B3-4455-A058-5071D9319E52}" dt="2020-05-19T23:29:02.826" v="2632"/>
          <ac:spMkLst>
            <pc:docMk/>
            <pc:sldMk cId="1087180034" sldId="1084"/>
            <ac:spMk id="72" creationId="{00000000-0000-0000-0000-000000000000}"/>
          </ac:spMkLst>
        </pc:spChg>
      </pc:sldChg>
      <pc:sldChg chg="modSp">
        <pc:chgData name="Hamlet Markarian" userId="4926d2b407f31d77" providerId="LiveId" clId="{1A634700-36B3-4455-A058-5071D9319E52}" dt="2020-05-19T23:29:02.826" v="2632"/>
        <pc:sldMkLst>
          <pc:docMk/>
          <pc:sldMk cId="2598812802" sldId="1085"/>
        </pc:sldMkLst>
        <pc:spChg chg="mod">
          <ac:chgData name="Hamlet Markarian" userId="4926d2b407f31d77" providerId="LiveId" clId="{1A634700-36B3-4455-A058-5071D9319E52}" dt="2020-05-19T23:29:02.826" v="2632"/>
          <ac:spMkLst>
            <pc:docMk/>
            <pc:sldMk cId="2598812802" sldId="1085"/>
            <ac:spMk id="71" creationId="{00000000-0000-0000-0000-000000000000}"/>
          </ac:spMkLst>
        </pc:spChg>
        <pc:spChg chg="mod">
          <ac:chgData name="Hamlet Markarian" userId="4926d2b407f31d77" providerId="LiveId" clId="{1A634700-36B3-4455-A058-5071D9319E52}" dt="2020-05-19T23:29:02.826" v="2632"/>
          <ac:spMkLst>
            <pc:docMk/>
            <pc:sldMk cId="2598812802" sldId="1085"/>
            <ac:spMk id="72" creationId="{00000000-0000-0000-0000-000000000000}"/>
          </ac:spMkLst>
        </pc:spChg>
      </pc:sldChg>
      <pc:sldChg chg="modSp">
        <pc:chgData name="Hamlet Markarian" userId="4926d2b407f31d77" providerId="LiveId" clId="{1A634700-36B3-4455-A058-5071D9319E52}" dt="2020-05-19T23:29:02.826" v="2632"/>
        <pc:sldMkLst>
          <pc:docMk/>
          <pc:sldMk cId="4110987619" sldId="1086"/>
        </pc:sldMkLst>
        <pc:spChg chg="mod">
          <ac:chgData name="Hamlet Markarian" userId="4926d2b407f31d77" providerId="LiveId" clId="{1A634700-36B3-4455-A058-5071D9319E52}" dt="2020-05-19T23:29:02.826" v="2632"/>
          <ac:spMkLst>
            <pc:docMk/>
            <pc:sldMk cId="4110987619" sldId="1086"/>
            <ac:spMk id="2" creationId="{00000000-0000-0000-0000-000000000000}"/>
          </ac:spMkLst>
        </pc:spChg>
      </pc:sldChg>
      <pc:sldChg chg="modSp">
        <pc:chgData name="Hamlet Markarian" userId="4926d2b407f31d77" providerId="LiveId" clId="{1A634700-36B3-4455-A058-5071D9319E52}" dt="2020-05-19T23:29:02.826" v="2632"/>
        <pc:sldMkLst>
          <pc:docMk/>
          <pc:sldMk cId="1744529723" sldId="1087"/>
        </pc:sldMkLst>
        <pc:spChg chg="mod">
          <ac:chgData name="Hamlet Markarian" userId="4926d2b407f31d77" providerId="LiveId" clId="{1A634700-36B3-4455-A058-5071D9319E52}" dt="2020-05-19T23:29:02.826" v="2632"/>
          <ac:spMkLst>
            <pc:docMk/>
            <pc:sldMk cId="1744529723" sldId="1087"/>
            <ac:spMk id="2" creationId="{00000000-0000-0000-0000-000000000000}"/>
          </ac:spMkLst>
        </pc:spChg>
      </pc:sldChg>
      <pc:sldChg chg="modSp">
        <pc:chgData name="Hamlet Markarian" userId="4926d2b407f31d77" providerId="LiveId" clId="{1A634700-36B3-4455-A058-5071D9319E52}" dt="2020-05-19T23:29:02.826" v="2632"/>
        <pc:sldMkLst>
          <pc:docMk/>
          <pc:sldMk cId="3470980659" sldId="1099"/>
        </pc:sldMkLst>
        <pc:spChg chg="mod">
          <ac:chgData name="Hamlet Markarian" userId="4926d2b407f31d77" providerId="LiveId" clId="{1A634700-36B3-4455-A058-5071D9319E52}" dt="2020-05-19T23:29:02.826" v="2632"/>
          <ac:spMkLst>
            <pc:docMk/>
            <pc:sldMk cId="3470980659" sldId="1099"/>
            <ac:spMk id="2" creationId="{00000000-0000-0000-0000-000000000000}"/>
          </ac:spMkLst>
        </pc:spChg>
      </pc:sldChg>
      <pc:sldChg chg="modSp">
        <pc:chgData name="Hamlet Markarian" userId="4926d2b407f31d77" providerId="LiveId" clId="{1A634700-36B3-4455-A058-5071D9319E52}" dt="2020-05-19T23:29:02.826" v="2632"/>
        <pc:sldMkLst>
          <pc:docMk/>
          <pc:sldMk cId="798747618" sldId="1100"/>
        </pc:sldMkLst>
        <pc:spChg chg="mod">
          <ac:chgData name="Hamlet Markarian" userId="4926d2b407f31d77" providerId="LiveId" clId="{1A634700-36B3-4455-A058-5071D9319E52}" dt="2020-05-19T23:29:02.826" v="2632"/>
          <ac:spMkLst>
            <pc:docMk/>
            <pc:sldMk cId="798747618" sldId="1100"/>
            <ac:spMk id="2" creationId="{00000000-0000-0000-0000-000000000000}"/>
          </ac:spMkLst>
        </pc:spChg>
      </pc:sldChg>
      <pc:sldChg chg="modSp">
        <pc:chgData name="Hamlet Markarian" userId="4926d2b407f31d77" providerId="LiveId" clId="{1A634700-36B3-4455-A058-5071D9319E52}" dt="2020-05-19T23:29:02.826" v="2632"/>
        <pc:sldMkLst>
          <pc:docMk/>
          <pc:sldMk cId="894743906" sldId="1101"/>
        </pc:sldMkLst>
        <pc:spChg chg="mod">
          <ac:chgData name="Hamlet Markarian" userId="4926d2b407f31d77" providerId="LiveId" clId="{1A634700-36B3-4455-A058-5071D9319E52}" dt="2020-05-19T23:29:02.826" v="2632"/>
          <ac:spMkLst>
            <pc:docMk/>
            <pc:sldMk cId="894743906" sldId="1101"/>
            <ac:spMk id="2" creationId="{00000000-0000-0000-0000-000000000000}"/>
          </ac:spMkLst>
        </pc:spChg>
      </pc:sldChg>
      <pc:sldChg chg="modSp">
        <pc:chgData name="Hamlet Markarian" userId="4926d2b407f31d77" providerId="LiveId" clId="{1A634700-36B3-4455-A058-5071D9319E52}" dt="2020-05-19T23:29:02.826" v="2632"/>
        <pc:sldMkLst>
          <pc:docMk/>
          <pc:sldMk cId="2018058863" sldId="1102"/>
        </pc:sldMkLst>
        <pc:spChg chg="mod">
          <ac:chgData name="Hamlet Markarian" userId="4926d2b407f31d77" providerId="LiveId" clId="{1A634700-36B3-4455-A058-5071D9319E52}" dt="2020-05-19T23:29:02.826" v="2632"/>
          <ac:spMkLst>
            <pc:docMk/>
            <pc:sldMk cId="2018058863" sldId="1102"/>
            <ac:spMk id="2" creationId="{00000000-0000-0000-0000-000000000000}"/>
          </ac:spMkLst>
        </pc:spChg>
      </pc:sldChg>
      <pc:sldChg chg="modSp">
        <pc:chgData name="Hamlet Markarian" userId="4926d2b407f31d77" providerId="LiveId" clId="{1A634700-36B3-4455-A058-5071D9319E52}" dt="2020-05-19T23:29:02.826" v="2632"/>
        <pc:sldMkLst>
          <pc:docMk/>
          <pc:sldMk cId="147131655" sldId="1103"/>
        </pc:sldMkLst>
        <pc:spChg chg="mod">
          <ac:chgData name="Hamlet Markarian" userId="4926d2b407f31d77" providerId="LiveId" clId="{1A634700-36B3-4455-A058-5071D9319E52}" dt="2020-05-19T23:29:02.826" v="2632"/>
          <ac:spMkLst>
            <pc:docMk/>
            <pc:sldMk cId="147131655" sldId="1103"/>
            <ac:spMk id="2" creationId="{00000000-0000-0000-0000-000000000000}"/>
          </ac:spMkLst>
        </pc:spChg>
      </pc:sldChg>
      <pc:sldChg chg="modSp">
        <pc:chgData name="Hamlet Markarian" userId="4926d2b407f31d77" providerId="LiveId" clId="{1A634700-36B3-4455-A058-5071D9319E52}" dt="2020-05-19T23:29:02.826" v="2632"/>
        <pc:sldMkLst>
          <pc:docMk/>
          <pc:sldMk cId="232747478" sldId="1104"/>
        </pc:sldMkLst>
        <pc:spChg chg="mod">
          <ac:chgData name="Hamlet Markarian" userId="4926d2b407f31d77" providerId="LiveId" clId="{1A634700-36B3-4455-A058-5071D9319E52}" dt="2020-05-19T23:29:02.826" v="2632"/>
          <ac:spMkLst>
            <pc:docMk/>
            <pc:sldMk cId="232747478" sldId="1104"/>
            <ac:spMk id="2" creationId="{00000000-0000-0000-0000-000000000000}"/>
          </ac:spMkLst>
        </pc:spChg>
      </pc:sldChg>
      <pc:sldChg chg="modSp">
        <pc:chgData name="Hamlet Markarian" userId="4926d2b407f31d77" providerId="LiveId" clId="{1A634700-36B3-4455-A058-5071D9319E52}" dt="2020-05-19T23:29:02.826" v="2632"/>
        <pc:sldMkLst>
          <pc:docMk/>
          <pc:sldMk cId="4191846617" sldId="1105"/>
        </pc:sldMkLst>
        <pc:spChg chg="mod">
          <ac:chgData name="Hamlet Markarian" userId="4926d2b407f31d77" providerId="LiveId" clId="{1A634700-36B3-4455-A058-5071D9319E52}" dt="2020-05-19T23:29:02.826" v="2632"/>
          <ac:spMkLst>
            <pc:docMk/>
            <pc:sldMk cId="4191846617" sldId="1105"/>
            <ac:spMk id="2" creationId="{00000000-0000-0000-0000-000000000000}"/>
          </ac:spMkLst>
        </pc:spChg>
      </pc:sldChg>
      <pc:sldChg chg="modSp">
        <pc:chgData name="Hamlet Markarian" userId="4926d2b407f31d77" providerId="LiveId" clId="{1A634700-36B3-4455-A058-5071D9319E52}" dt="2020-05-19T23:29:02.826" v="2632"/>
        <pc:sldMkLst>
          <pc:docMk/>
          <pc:sldMk cId="1619993189" sldId="1106"/>
        </pc:sldMkLst>
        <pc:spChg chg="mod">
          <ac:chgData name="Hamlet Markarian" userId="4926d2b407f31d77" providerId="LiveId" clId="{1A634700-36B3-4455-A058-5071D9319E52}" dt="2020-05-19T23:29:02.826" v="2632"/>
          <ac:spMkLst>
            <pc:docMk/>
            <pc:sldMk cId="1619993189" sldId="1106"/>
            <ac:spMk id="2" creationId="{00000000-0000-0000-0000-000000000000}"/>
          </ac:spMkLst>
        </pc:spChg>
      </pc:sldChg>
      <pc:sldChg chg="modSp">
        <pc:chgData name="Hamlet Markarian" userId="4926d2b407f31d77" providerId="LiveId" clId="{1A634700-36B3-4455-A058-5071D9319E52}" dt="2020-05-19T23:29:02.826" v="2632"/>
        <pc:sldMkLst>
          <pc:docMk/>
          <pc:sldMk cId="2526817207" sldId="1107"/>
        </pc:sldMkLst>
        <pc:spChg chg="mod">
          <ac:chgData name="Hamlet Markarian" userId="4926d2b407f31d77" providerId="LiveId" clId="{1A634700-36B3-4455-A058-5071D9319E52}" dt="2020-05-19T23:29:02.826" v="2632"/>
          <ac:spMkLst>
            <pc:docMk/>
            <pc:sldMk cId="2526817207" sldId="1107"/>
            <ac:spMk id="2" creationId="{00000000-0000-0000-0000-000000000000}"/>
          </ac:spMkLst>
        </pc:spChg>
      </pc:sldChg>
      <pc:sldChg chg="modSp">
        <pc:chgData name="Hamlet Markarian" userId="4926d2b407f31d77" providerId="LiveId" clId="{1A634700-36B3-4455-A058-5071D9319E52}" dt="2020-05-19T23:29:02.826" v="2632"/>
        <pc:sldMkLst>
          <pc:docMk/>
          <pc:sldMk cId="495451083" sldId="1108"/>
        </pc:sldMkLst>
        <pc:spChg chg="mod">
          <ac:chgData name="Hamlet Markarian" userId="4926d2b407f31d77" providerId="LiveId" clId="{1A634700-36B3-4455-A058-5071D9319E52}" dt="2020-05-19T23:29:02.826" v="2632"/>
          <ac:spMkLst>
            <pc:docMk/>
            <pc:sldMk cId="495451083" sldId="1108"/>
            <ac:spMk id="2" creationId="{00000000-0000-0000-0000-000000000000}"/>
          </ac:spMkLst>
        </pc:spChg>
      </pc:sldChg>
      <pc:sldChg chg="modSp">
        <pc:chgData name="Hamlet Markarian" userId="4926d2b407f31d77" providerId="LiveId" clId="{1A634700-36B3-4455-A058-5071D9319E52}" dt="2020-05-19T23:29:02.826" v="2632"/>
        <pc:sldMkLst>
          <pc:docMk/>
          <pc:sldMk cId="907408858" sldId="1109"/>
        </pc:sldMkLst>
        <pc:spChg chg="mod">
          <ac:chgData name="Hamlet Markarian" userId="4926d2b407f31d77" providerId="LiveId" clId="{1A634700-36B3-4455-A058-5071D9319E52}" dt="2020-05-19T23:29:02.826" v="2632"/>
          <ac:spMkLst>
            <pc:docMk/>
            <pc:sldMk cId="907408858" sldId="1109"/>
            <ac:spMk id="2" creationId="{00000000-0000-0000-0000-000000000000}"/>
          </ac:spMkLst>
        </pc:spChg>
      </pc:sldChg>
      <pc:sldChg chg="modSp">
        <pc:chgData name="Hamlet Markarian" userId="4926d2b407f31d77" providerId="LiveId" clId="{1A634700-36B3-4455-A058-5071D9319E52}" dt="2020-05-19T23:29:02.826" v="2632"/>
        <pc:sldMkLst>
          <pc:docMk/>
          <pc:sldMk cId="1096855665" sldId="1110"/>
        </pc:sldMkLst>
        <pc:spChg chg="mod">
          <ac:chgData name="Hamlet Markarian" userId="4926d2b407f31d77" providerId="LiveId" clId="{1A634700-36B3-4455-A058-5071D9319E52}" dt="2020-05-19T23:29:02.826" v="2632"/>
          <ac:spMkLst>
            <pc:docMk/>
            <pc:sldMk cId="1096855665" sldId="1110"/>
            <ac:spMk id="2" creationId="{00000000-0000-0000-0000-000000000000}"/>
          </ac:spMkLst>
        </pc:spChg>
      </pc:sldChg>
      <pc:sldChg chg="modSp">
        <pc:chgData name="Hamlet Markarian" userId="4926d2b407f31d77" providerId="LiveId" clId="{1A634700-36B3-4455-A058-5071D9319E52}" dt="2020-05-19T23:29:02.826" v="2632"/>
        <pc:sldMkLst>
          <pc:docMk/>
          <pc:sldMk cId="2707634669" sldId="1111"/>
        </pc:sldMkLst>
        <pc:spChg chg="mod">
          <ac:chgData name="Hamlet Markarian" userId="4926d2b407f31d77" providerId="LiveId" clId="{1A634700-36B3-4455-A058-5071D9319E52}" dt="2020-05-19T23:29:02.826" v="2632"/>
          <ac:spMkLst>
            <pc:docMk/>
            <pc:sldMk cId="2707634669" sldId="1111"/>
            <ac:spMk id="2" creationId="{00000000-0000-0000-0000-000000000000}"/>
          </ac:spMkLst>
        </pc:spChg>
      </pc:sldChg>
      <pc:sldChg chg="modSp">
        <pc:chgData name="Hamlet Markarian" userId="4926d2b407f31d77" providerId="LiveId" clId="{1A634700-36B3-4455-A058-5071D9319E52}" dt="2020-05-19T23:29:02.826" v="2632"/>
        <pc:sldMkLst>
          <pc:docMk/>
          <pc:sldMk cId="2729566501" sldId="1112"/>
        </pc:sldMkLst>
        <pc:spChg chg="mod">
          <ac:chgData name="Hamlet Markarian" userId="4926d2b407f31d77" providerId="LiveId" clId="{1A634700-36B3-4455-A058-5071D9319E52}" dt="2020-05-19T23:29:02.826" v="2632"/>
          <ac:spMkLst>
            <pc:docMk/>
            <pc:sldMk cId="2729566501" sldId="1112"/>
            <ac:spMk id="2" creationId="{00000000-0000-0000-0000-000000000000}"/>
          </ac:spMkLst>
        </pc:spChg>
      </pc:sldChg>
      <pc:sldChg chg="modSp">
        <pc:chgData name="Hamlet Markarian" userId="4926d2b407f31d77" providerId="LiveId" clId="{1A634700-36B3-4455-A058-5071D9319E52}" dt="2020-05-19T23:29:02.826" v="2632"/>
        <pc:sldMkLst>
          <pc:docMk/>
          <pc:sldMk cId="2228929824" sldId="1113"/>
        </pc:sldMkLst>
        <pc:spChg chg="mod">
          <ac:chgData name="Hamlet Markarian" userId="4926d2b407f31d77" providerId="LiveId" clId="{1A634700-36B3-4455-A058-5071D9319E52}" dt="2020-05-19T23:29:02.826" v="2632"/>
          <ac:spMkLst>
            <pc:docMk/>
            <pc:sldMk cId="2228929824" sldId="1113"/>
            <ac:spMk id="2" creationId="{00000000-0000-0000-0000-000000000000}"/>
          </ac:spMkLst>
        </pc:spChg>
      </pc:sldChg>
      <pc:sldChg chg="modSp">
        <pc:chgData name="Hamlet Markarian" userId="4926d2b407f31d77" providerId="LiveId" clId="{1A634700-36B3-4455-A058-5071D9319E52}" dt="2020-05-19T23:29:02.826" v="2632"/>
        <pc:sldMkLst>
          <pc:docMk/>
          <pc:sldMk cId="473547516" sldId="1114"/>
        </pc:sldMkLst>
        <pc:spChg chg="mod">
          <ac:chgData name="Hamlet Markarian" userId="4926d2b407f31d77" providerId="LiveId" clId="{1A634700-36B3-4455-A058-5071D9319E52}" dt="2020-05-19T23:29:02.826" v="2632"/>
          <ac:spMkLst>
            <pc:docMk/>
            <pc:sldMk cId="473547516" sldId="1114"/>
            <ac:spMk id="2" creationId="{00000000-0000-0000-0000-000000000000}"/>
          </ac:spMkLst>
        </pc:spChg>
      </pc:sldChg>
      <pc:sldChg chg="modSp">
        <pc:chgData name="Hamlet Markarian" userId="4926d2b407f31d77" providerId="LiveId" clId="{1A634700-36B3-4455-A058-5071D9319E52}" dt="2020-05-19T23:29:02.826" v="2632"/>
        <pc:sldMkLst>
          <pc:docMk/>
          <pc:sldMk cId="1497802629" sldId="1115"/>
        </pc:sldMkLst>
        <pc:spChg chg="mod">
          <ac:chgData name="Hamlet Markarian" userId="4926d2b407f31d77" providerId="LiveId" clId="{1A634700-36B3-4455-A058-5071D9319E52}" dt="2020-05-19T23:29:02.826" v="2632"/>
          <ac:spMkLst>
            <pc:docMk/>
            <pc:sldMk cId="1497802629" sldId="1115"/>
            <ac:spMk id="2" creationId="{00000000-0000-0000-0000-000000000000}"/>
          </ac:spMkLst>
        </pc:spChg>
      </pc:sldChg>
      <pc:sldChg chg="modSp">
        <pc:chgData name="Hamlet Markarian" userId="4926d2b407f31d77" providerId="LiveId" clId="{1A634700-36B3-4455-A058-5071D9319E52}" dt="2020-05-19T23:29:02.826" v="2632"/>
        <pc:sldMkLst>
          <pc:docMk/>
          <pc:sldMk cId="3625708021" sldId="1118"/>
        </pc:sldMkLst>
        <pc:spChg chg="mod">
          <ac:chgData name="Hamlet Markarian" userId="4926d2b407f31d77" providerId="LiveId" clId="{1A634700-36B3-4455-A058-5071D9319E52}" dt="2020-05-19T23:29:02.826" v="2632"/>
          <ac:spMkLst>
            <pc:docMk/>
            <pc:sldMk cId="3625708021" sldId="1118"/>
            <ac:spMk id="15" creationId="{00000000-0000-0000-0000-000000000000}"/>
          </ac:spMkLst>
        </pc:spChg>
        <pc:spChg chg="mod">
          <ac:chgData name="Hamlet Markarian" userId="4926d2b407f31d77" providerId="LiveId" clId="{1A634700-36B3-4455-A058-5071D9319E52}" dt="2020-05-19T23:29:02.826" v="2632"/>
          <ac:spMkLst>
            <pc:docMk/>
            <pc:sldMk cId="3625708021" sldId="1118"/>
            <ac:spMk id="16" creationId="{00000000-0000-0000-0000-000000000000}"/>
          </ac:spMkLst>
        </pc:spChg>
      </pc:sldChg>
      <pc:sldChg chg="modSp">
        <pc:chgData name="Hamlet Markarian" userId="4926d2b407f31d77" providerId="LiveId" clId="{1A634700-36B3-4455-A058-5071D9319E52}" dt="2020-05-19T23:29:02.826" v="2632"/>
        <pc:sldMkLst>
          <pc:docMk/>
          <pc:sldMk cId="622981180" sldId="1127"/>
        </pc:sldMkLst>
        <pc:spChg chg="mod">
          <ac:chgData name="Hamlet Markarian" userId="4926d2b407f31d77" providerId="LiveId" clId="{1A634700-36B3-4455-A058-5071D9319E52}" dt="2020-05-19T23:29:02.826" v="2632"/>
          <ac:spMkLst>
            <pc:docMk/>
            <pc:sldMk cId="622981180" sldId="1127"/>
            <ac:spMk id="2" creationId="{00000000-0000-0000-0000-000000000000}"/>
          </ac:spMkLst>
        </pc:spChg>
      </pc:sldChg>
      <pc:sldChg chg="modSp">
        <pc:chgData name="Hamlet Markarian" userId="4926d2b407f31d77" providerId="LiveId" clId="{1A634700-36B3-4455-A058-5071D9319E52}" dt="2020-05-19T23:29:02.826" v="2632"/>
        <pc:sldMkLst>
          <pc:docMk/>
          <pc:sldMk cId="3675384574" sldId="1128"/>
        </pc:sldMkLst>
        <pc:spChg chg="mod">
          <ac:chgData name="Hamlet Markarian" userId="4926d2b407f31d77" providerId="LiveId" clId="{1A634700-36B3-4455-A058-5071D9319E52}" dt="2020-05-19T23:29:02.826" v="2632"/>
          <ac:spMkLst>
            <pc:docMk/>
            <pc:sldMk cId="3675384574" sldId="1128"/>
            <ac:spMk id="2" creationId="{00000000-0000-0000-0000-000000000000}"/>
          </ac:spMkLst>
        </pc:spChg>
        <pc:spChg chg="mod">
          <ac:chgData name="Hamlet Markarian" userId="4926d2b407f31d77" providerId="LiveId" clId="{1A634700-36B3-4455-A058-5071D9319E52}" dt="2020-05-19T23:29:02.826" v="2632"/>
          <ac:spMkLst>
            <pc:docMk/>
            <pc:sldMk cId="3675384574" sldId="1128"/>
            <ac:spMk id="114" creationId="{00000000-0000-0000-0000-000000000000}"/>
          </ac:spMkLst>
        </pc:spChg>
      </pc:sldChg>
      <pc:sldChg chg="modSp">
        <pc:chgData name="Hamlet Markarian" userId="4926d2b407f31d77" providerId="LiveId" clId="{1A634700-36B3-4455-A058-5071D9319E52}" dt="2020-05-19T23:29:02.826" v="2632"/>
        <pc:sldMkLst>
          <pc:docMk/>
          <pc:sldMk cId="1303073115" sldId="1129"/>
        </pc:sldMkLst>
        <pc:spChg chg="mod">
          <ac:chgData name="Hamlet Markarian" userId="4926d2b407f31d77" providerId="LiveId" clId="{1A634700-36B3-4455-A058-5071D9319E52}" dt="2020-05-19T23:29:02.826" v="2632"/>
          <ac:spMkLst>
            <pc:docMk/>
            <pc:sldMk cId="1303073115" sldId="1129"/>
            <ac:spMk id="2" creationId="{00000000-0000-0000-0000-000000000000}"/>
          </ac:spMkLst>
        </pc:spChg>
      </pc:sldChg>
      <pc:sldChg chg="modSp">
        <pc:chgData name="Hamlet Markarian" userId="4926d2b407f31d77" providerId="LiveId" clId="{1A634700-36B3-4455-A058-5071D9319E52}" dt="2020-05-19T23:29:02.826" v="2632"/>
        <pc:sldMkLst>
          <pc:docMk/>
          <pc:sldMk cId="1842482686" sldId="1130"/>
        </pc:sldMkLst>
        <pc:spChg chg="mod">
          <ac:chgData name="Hamlet Markarian" userId="4926d2b407f31d77" providerId="LiveId" clId="{1A634700-36B3-4455-A058-5071D9319E52}" dt="2020-05-19T23:29:02.826" v="2632"/>
          <ac:spMkLst>
            <pc:docMk/>
            <pc:sldMk cId="1842482686" sldId="1130"/>
            <ac:spMk id="2" creationId="{00000000-0000-0000-0000-000000000000}"/>
          </ac:spMkLst>
        </pc:spChg>
        <pc:spChg chg="mod">
          <ac:chgData name="Hamlet Markarian" userId="4926d2b407f31d77" providerId="LiveId" clId="{1A634700-36B3-4455-A058-5071D9319E52}" dt="2020-05-19T23:29:02.826" v="2632"/>
          <ac:spMkLst>
            <pc:docMk/>
            <pc:sldMk cId="1842482686" sldId="1130"/>
            <ac:spMk id="114" creationId="{00000000-0000-0000-0000-000000000000}"/>
          </ac:spMkLst>
        </pc:spChg>
      </pc:sldChg>
      <pc:sldChg chg="modSp">
        <pc:chgData name="Hamlet Markarian" userId="4926d2b407f31d77" providerId="LiveId" clId="{1A634700-36B3-4455-A058-5071D9319E52}" dt="2020-05-19T23:29:02.826" v="2632"/>
        <pc:sldMkLst>
          <pc:docMk/>
          <pc:sldMk cId="4013212162" sldId="1131"/>
        </pc:sldMkLst>
        <pc:spChg chg="mod">
          <ac:chgData name="Hamlet Markarian" userId="4926d2b407f31d77" providerId="LiveId" clId="{1A634700-36B3-4455-A058-5071D9319E52}" dt="2020-05-19T23:29:02.826" v="2632"/>
          <ac:spMkLst>
            <pc:docMk/>
            <pc:sldMk cId="4013212162" sldId="1131"/>
            <ac:spMk id="66" creationId="{00000000-0000-0000-0000-000000000000}"/>
          </ac:spMkLst>
        </pc:spChg>
      </pc:sldChg>
      <pc:sldChg chg="modSp">
        <pc:chgData name="Hamlet Markarian" userId="4926d2b407f31d77" providerId="LiveId" clId="{1A634700-36B3-4455-A058-5071D9319E52}" dt="2020-05-19T23:29:02.826" v="2632"/>
        <pc:sldMkLst>
          <pc:docMk/>
          <pc:sldMk cId="730293721" sldId="1133"/>
        </pc:sldMkLst>
        <pc:spChg chg="mod">
          <ac:chgData name="Hamlet Markarian" userId="4926d2b407f31d77" providerId="LiveId" clId="{1A634700-36B3-4455-A058-5071D9319E52}" dt="2020-05-19T23:29:02.826" v="2632"/>
          <ac:spMkLst>
            <pc:docMk/>
            <pc:sldMk cId="730293721" sldId="1133"/>
            <ac:spMk id="66" creationId="{00000000-0000-0000-0000-000000000000}"/>
          </ac:spMkLst>
        </pc:spChg>
      </pc:sldChg>
      <pc:sldChg chg="modSp">
        <pc:chgData name="Hamlet Markarian" userId="4926d2b407f31d77" providerId="LiveId" clId="{1A634700-36B3-4455-A058-5071D9319E52}" dt="2020-05-19T23:29:02.826" v="2632"/>
        <pc:sldMkLst>
          <pc:docMk/>
          <pc:sldMk cId="109528849" sldId="1134"/>
        </pc:sldMkLst>
        <pc:spChg chg="mod">
          <ac:chgData name="Hamlet Markarian" userId="4926d2b407f31d77" providerId="LiveId" clId="{1A634700-36B3-4455-A058-5071D9319E52}" dt="2020-05-19T23:29:02.826" v="2632"/>
          <ac:spMkLst>
            <pc:docMk/>
            <pc:sldMk cId="109528849" sldId="1134"/>
            <ac:spMk id="2" creationId="{00000000-0000-0000-0000-000000000000}"/>
          </ac:spMkLst>
        </pc:spChg>
        <pc:spChg chg="mod">
          <ac:chgData name="Hamlet Markarian" userId="4926d2b407f31d77" providerId="LiveId" clId="{1A634700-36B3-4455-A058-5071D9319E52}" dt="2020-05-19T23:29:02.826" v="2632"/>
          <ac:spMkLst>
            <pc:docMk/>
            <pc:sldMk cId="109528849" sldId="1134"/>
            <ac:spMk id="32" creationId="{00000000-0000-0000-0000-000000000000}"/>
          </ac:spMkLst>
        </pc:spChg>
      </pc:sldChg>
      <pc:sldChg chg="modSp">
        <pc:chgData name="Hamlet Markarian" userId="4926d2b407f31d77" providerId="LiveId" clId="{1A634700-36B3-4455-A058-5071D9319E52}" dt="2020-05-19T23:29:02.826" v="2632"/>
        <pc:sldMkLst>
          <pc:docMk/>
          <pc:sldMk cId="2938620547" sldId="1135"/>
        </pc:sldMkLst>
        <pc:spChg chg="mod">
          <ac:chgData name="Hamlet Markarian" userId="4926d2b407f31d77" providerId="LiveId" clId="{1A634700-36B3-4455-A058-5071D9319E52}" dt="2020-05-19T23:29:02.826" v="2632"/>
          <ac:spMkLst>
            <pc:docMk/>
            <pc:sldMk cId="2938620547" sldId="1135"/>
            <ac:spMk id="1142" creationId="{00000000-0000-0000-0000-000000000000}"/>
          </ac:spMkLst>
        </pc:spChg>
        <pc:spChg chg="mod">
          <ac:chgData name="Hamlet Markarian" userId="4926d2b407f31d77" providerId="LiveId" clId="{1A634700-36B3-4455-A058-5071D9319E52}" dt="2020-05-19T23:29:02.826" v="2632"/>
          <ac:spMkLst>
            <pc:docMk/>
            <pc:sldMk cId="2938620547" sldId="1135"/>
            <ac:spMk id="1143" creationId="{00000000-0000-0000-0000-000000000000}"/>
          </ac:spMkLst>
        </pc:spChg>
      </pc:sldChg>
      <pc:sldChg chg="modSp">
        <pc:chgData name="Hamlet Markarian" userId="4926d2b407f31d77" providerId="LiveId" clId="{1A634700-36B3-4455-A058-5071D9319E52}" dt="2020-05-19T23:29:02.826" v="2632"/>
        <pc:sldMkLst>
          <pc:docMk/>
          <pc:sldMk cId="2006775344" sldId="1136"/>
        </pc:sldMkLst>
        <pc:spChg chg="mod">
          <ac:chgData name="Hamlet Markarian" userId="4926d2b407f31d77" providerId="LiveId" clId="{1A634700-36B3-4455-A058-5071D9319E52}" dt="2020-05-19T23:29:02.826" v="2632"/>
          <ac:spMkLst>
            <pc:docMk/>
            <pc:sldMk cId="2006775344" sldId="1136"/>
            <ac:spMk id="8197" creationId="{00000000-0000-0000-0000-000000000000}"/>
          </ac:spMkLst>
        </pc:spChg>
        <pc:spChg chg="mod">
          <ac:chgData name="Hamlet Markarian" userId="4926d2b407f31d77" providerId="LiveId" clId="{1A634700-36B3-4455-A058-5071D9319E52}" dt="2020-05-19T23:29:02.826" v="2632"/>
          <ac:spMkLst>
            <pc:docMk/>
            <pc:sldMk cId="2006775344" sldId="1136"/>
            <ac:spMk id="8198" creationId="{00000000-0000-0000-0000-000000000000}"/>
          </ac:spMkLst>
        </pc:spChg>
      </pc:sldChg>
      <pc:sldChg chg="modSp">
        <pc:chgData name="Hamlet Markarian" userId="4926d2b407f31d77" providerId="LiveId" clId="{1A634700-36B3-4455-A058-5071D9319E52}" dt="2020-05-19T23:29:02.826" v="2632"/>
        <pc:sldMkLst>
          <pc:docMk/>
          <pc:sldMk cId="2360453846" sldId="1137"/>
        </pc:sldMkLst>
        <pc:spChg chg="mod">
          <ac:chgData name="Hamlet Markarian" userId="4926d2b407f31d77" providerId="LiveId" clId="{1A634700-36B3-4455-A058-5071D9319E52}" dt="2020-05-19T23:29:02.826" v="2632"/>
          <ac:spMkLst>
            <pc:docMk/>
            <pc:sldMk cId="2360453846" sldId="1137"/>
            <ac:spMk id="9230" creationId="{00000000-0000-0000-0000-000000000000}"/>
          </ac:spMkLst>
        </pc:spChg>
        <pc:spChg chg="mod">
          <ac:chgData name="Hamlet Markarian" userId="4926d2b407f31d77" providerId="LiveId" clId="{1A634700-36B3-4455-A058-5071D9319E52}" dt="2020-05-19T23:29:02.826" v="2632"/>
          <ac:spMkLst>
            <pc:docMk/>
            <pc:sldMk cId="2360453846" sldId="1137"/>
            <ac:spMk id="9231" creationId="{00000000-0000-0000-0000-000000000000}"/>
          </ac:spMkLst>
        </pc:spChg>
      </pc:sldChg>
      <pc:sldChg chg="modSp">
        <pc:chgData name="Hamlet Markarian" userId="4926d2b407f31d77" providerId="LiveId" clId="{1A634700-36B3-4455-A058-5071D9319E52}" dt="2020-05-19T23:29:02.826" v="2632"/>
        <pc:sldMkLst>
          <pc:docMk/>
          <pc:sldMk cId="3129579266" sldId="1138"/>
        </pc:sldMkLst>
        <pc:spChg chg="mod">
          <ac:chgData name="Hamlet Markarian" userId="4926d2b407f31d77" providerId="LiveId" clId="{1A634700-36B3-4455-A058-5071D9319E52}" dt="2020-05-19T23:29:02.826" v="2632"/>
          <ac:spMkLst>
            <pc:docMk/>
            <pc:sldMk cId="3129579266" sldId="1138"/>
            <ac:spMk id="7406" creationId="{00000000-0000-0000-0000-000000000000}"/>
          </ac:spMkLst>
        </pc:spChg>
        <pc:spChg chg="mod">
          <ac:chgData name="Hamlet Markarian" userId="4926d2b407f31d77" providerId="LiveId" clId="{1A634700-36B3-4455-A058-5071D9319E52}" dt="2020-05-19T23:29:02.826" v="2632"/>
          <ac:spMkLst>
            <pc:docMk/>
            <pc:sldMk cId="3129579266" sldId="1138"/>
            <ac:spMk id="7407" creationId="{00000000-0000-0000-0000-000000000000}"/>
          </ac:spMkLst>
        </pc:spChg>
      </pc:sldChg>
      <pc:sldChg chg="modSp">
        <pc:chgData name="Hamlet Markarian" userId="4926d2b407f31d77" providerId="LiveId" clId="{1A634700-36B3-4455-A058-5071D9319E52}" dt="2020-05-19T23:29:02.826" v="2632"/>
        <pc:sldMkLst>
          <pc:docMk/>
          <pc:sldMk cId="3615972559" sldId="1139"/>
        </pc:sldMkLst>
        <pc:spChg chg="mod">
          <ac:chgData name="Hamlet Markarian" userId="4926d2b407f31d77" providerId="LiveId" clId="{1A634700-36B3-4455-A058-5071D9319E52}" dt="2020-05-19T23:29:02.826" v="2632"/>
          <ac:spMkLst>
            <pc:docMk/>
            <pc:sldMk cId="3615972559" sldId="1139"/>
            <ac:spMk id="80" creationId="{00000000-0000-0000-0000-000000000000}"/>
          </ac:spMkLst>
        </pc:spChg>
        <pc:spChg chg="mod">
          <ac:chgData name="Hamlet Markarian" userId="4926d2b407f31d77" providerId="LiveId" clId="{1A634700-36B3-4455-A058-5071D9319E52}" dt="2020-05-19T23:29:02.826" v="2632"/>
          <ac:spMkLst>
            <pc:docMk/>
            <pc:sldMk cId="3615972559" sldId="1139"/>
            <ac:spMk id="81" creationId="{00000000-0000-0000-0000-000000000000}"/>
          </ac:spMkLst>
        </pc:spChg>
      </pc:sldChg>
      <pc:sldChg chg="modSp">
        <pc:chgData name="Hamlet Markarian" userId="4926d2b407f31d77" providerId="LiveId" clId="{1A634700-36B3-4455-A058-5071D9319E52}" dt="2020-05-19T23:29:02.826" v="2632"/>
        <pc:sldMkLst>
          <pc:docMk/>
          <pc:sldMk cId="1435988465" sldId="1140"/>
        </pc:sldMkLst>
        <pc:spChg chg="mod">
          <ac:chgData name="Hamlet Markarian" userId="4926d2b407f31d77" providerId="LiveId" clId="{1A634700-36B3-4455-A058-5071D9319E52}" dt="2020-05-19T23:29:02.826" v="2632"/>
          <ac:spMkLst>
            <pc:docMk/>
            <pc:sldMk cId="1435988465" sldId="1140"/>
            <ac:spMk id="2" creationId="{00000000-0000-0000-0000-000000000000}"/>
          </ac:spMkLst>
        </pc:spChg>
        <pc:spChg chg="mod">
          <ac:chgData name="Hamlet Markarian" userId="4926d2b407f31d77" providerId="LiveId" clId="{1A634700-36B3-4455-A058-5071D9319E52}" dt="2020-05-19T23:29:02.826" v="2632"/>
          <ac:spMkLst>
            <pc:docMk/>
            <pc:sldMk cId="1435988465" sldId="1140"/>
            <ac:spMk id="3" creationId="{00000000-0000-0000-0000-000000000000}"/>
          </ac:spMkLst>
        </pc:spChg>
      </pc:sldChg>
      <pc:sldChg chg="modSp">
        <pc:chgData name="Hamlet Markarian" userId="4926d2b407f31d77" providerId="LiveId" clId="{1A634700-36B3-4455-A058-5071D9319E52}" dt="2020-05-19T23:29:02.826" v="2632"/>
        <pc:sldMkLst>
          <pc:docMk/>
          <pc:sldMk cId="717470572" sldId="1141"/>
        </pc:sldMkLst>
        <pc:spChg chg="mod">
          <ac:chgData name="Hamlet Markarian" userId="4926d2b407f31d77" providerId="LiveId" clId="{1A634700-36B3-4455-A058-5071D9319E52}" dt="2020-05-19T23:29:02.826" v="2632"/>
          <ac:spMkLst>
            <pc:docMk/>
            <pc:sldMk cId="717470572" sldId="1141"/>
            <ac:spMk id="2" creationId="{00000000-0000-0000-0000-000000000000}"/>
          </ac:spMkLst>
        </pc:spChg>
        <pc:spChg chg="mod">
          <ac:chgData name="Hamlet Markarian" userId="4926d2b407f31d77" providerId="LiveId" clId="{1A634700-36B3-4455-A058-5071D9319E52}" dt="2020-05-19T23:29:02.826" v="2632"/>
          <ac:spMkLst>
            <pc:docMk/>
            <pc:sldMk cId="717470572" sldId="1141"/>
            <ac:spMk id="3" creationId="{00000000-0000-0000-0000-000000000000}"/>
          </ac:spMkLst>
        </pc:spChg>
      </pc:sldChg>
      <pc:sldChg chg="modSp">
        <pc:chgData name="Hamlet Markarian" userId="4926d2b407f31d77" providerId="LiveId" clId="{1A634700-36B3-4455-A058-5071D9319E52}" dt="2020-05-19T23:29:02.826" v="2632"/>
        <pc:sldMkLst>
          <pc:docMk/>
          <pc:sldMk cId="3073957250" sldId="1142"/>
        </pc:sldMkLst>
        <pc:spChg chg="mod">
          <ac:chgData name="Hamlet Markarian" userId="4926d2b407f31d77" providerId="LiveId" clId="{1A634700-36B3-4455-A058-5071D9319E52}" dt="2020-05-19T23:29:02.826" v="2632"/>
          <ac:spMkLst>
            <pc:docMk/>
            <pc:sldMk cId="3073957250" sldId="1142"/>
            <ac:spMk id="2" creationId="{00000000-0000-0000-0000-000000000000}"/>
          </ac:spMkLst>
        </pc:spChg>
        <pc:spChg chg="mod">
          <ac:chgData name="Hamlet Markarian" userId="4926d2b407f31d77" providerId="LiveId" clId="{1A634700-36B3-4455-A058-5071D9319E52}" dt="2020-05-19T23:29:02.826" v="2632"/>
          <ac:spMkLst>
            <pc:docMk/>
            <pc:sldMk cId="3073957250" sldId="1142"/>
            <ac:spMk id="3" creationId="{00000000-0000-0000-0000-000000000000}"/>
          </ac:spMkLst>
        </pc:spChg>
      </pc:sldChg>
      <pc:sldChg chg="modSp">
        <pc:chgData name="Hamlet Markarian" userId="4926d2b407f31d77" providerId="LiveId" clId="{1A634700-36B3-4455-A058-5071D9319E52}" dt="2020-05-19T23:29:02.826" v="2632"/>
        <pc:sldMkLst>
          <pc:docMk/>
          <pc:sldMk cId="1241848518" sldId="1143"/>
        </pc:sldMkLst>
        <pc:spChg chg="mod">
          <ac:chgData name="Hamlet Markarian" userId="4926d2b407f31d77" providerId="LiveId" clId="{1A634700-36B3-4455-A058-5071D9319E52}" dt="2020-05-19T23:29:02.826" v="2632"/>
          <ac:spMkLst>
            <pc:docMk/>
            <pc:sldMk cId="1241848518" sldId="1143"/>
            <ac:spMk id="2" creationId="{00000000-0000-0000-0000-000000000000}"/>
          </ac:spMkLst>
        </pc:spChg>
        <pc:spChg chg="mod">
          <ac:chgData name="Hamlet Markarian" userId="4926d2b407f31d77" providerId="LiveId" clId="{1A634700-36B3-4455-A058-5071D9319E52}" dt="2020-05-19T23:29:02.826" v="2632"/>
          <ac:spMkLst>
            <pc:docMk/>
            <pc:sldMk cId="1241848518" sldId="1143"/>
            <ac:spMk id="3" creationId="{00000000-0000-0000-0000-000000000000}"/>
          </ac:spMkLst>
        </pc:spChg>
      </pc:sldChg>
      <pc:sldChg chg="modSp">
        <pc:chgData name="Hamlet Markarian" userId="4926d2b407f31d77" providerId="LiveId" clId="{1A634700-36B3-4455-A058-5071D9319E52}" dt="2020-05-19T23:29:02.826" v="2632"/>
        <pc:sldMkLst>
          <pc:docMk/>
          <pc:sldMk cId="857567183" sldId="1144"/>
        </pc:sldMkLst>
        <pc:spChg chg="mod">
          <ac:chgData name="Hamlet Markarian" userId="4926d2b407f31d77" providerId="LiveId" clId="{1A634700-36B3-4455-A058-5071D9319E52}" dt="2020-05-19T23:29:02.826" v="2632"/>
          <ac:spMkLst>
            <pc:docMk/>
            <pc:sldMk cId="857567183" sldId="1144"/>
            <ac:spMk id="2" creationId="{00000000-0000-0000-0000-000000000000}"/>
          </ac:spMkLst>
        </pc:spChg>
        <pc:spChg chg="mod">
          <ac:chgData name="Hamlet Markarian" userId="4926d2b407f31d77" providerId="LiveId" clId="{1A634700-36B3-4455-A058-5071D9319E52}" dt="2020-05-19T23:29:02.826" v="2632"/>
          <ac:spMkLst>
            <pc:docMk/>
            <pc:sldMk cId="857567183" sldId="1144"/>
            <ac:spMk id="3" creationId="{00000000-0000-0000-0000-000000000000}"/>
          </ac:spMkLst>
        </pc:spChg>
      </pc:sldChg>
      <pc:sldChg chg="modSp">
        <pc:chgData name="Hamlet Markarian" userId="4926d2b407f31d77" providerId="LiveId" clId="{1A634700-36B3-4455-A058-5071D9319E52}" dt="2020-05-19T23:29:02.826" v="2632"/>
        <pc:sldMkLst>
          <pc:docMk/>
          <pc:sldMk cId="1966201296" sldId="1145"/>
        </pc:sldMkLst>
        <pc:spChg chg="mod">
          <ac:chgData name="Hamlet Markarian" userId="4926d2b407f31d77" providerId="LiveId" clId="{1A634700-36B3-4455-A058-5071D9319E52}" dt="2020-05-19T23:29:02.826" v="2632"/>
          <ac:spMkLst>
            <pc:docMk/>
            <pc:sldMk cId="1966201296" sldId="1145"/>
            <ac:spMk id="2" creationId="{00000000-0000-0000-0000-000000000000}"/>
          </ac:spMkLst>
        </pc:spChg>
        <pc:spChg chg="mod">
          <ac:chgData name="Hamlet Markarian" userId="4926d2b407f31d77" providerId="LiveId" clId="{1A634700-36B3-4455-A058-5071D9319E52}" dt="2020-05-19T23:29:02.826" v="2632"/>
          <ac:spMkLst>
            <pc:docMk/>
            <pc:sldMk cId="1966201296" sldId="1145"/>
            <ac:spMk id="3" creationId="{00000000-0000-0000-0000-000000000000}"/>
          </ac:spMkLst>
        </pc:spChg>
        <pc:graphicFrameChg chg="mod">
          <ac:chgData name="Hamlet Markarian" userId="4926d2b407f31d77" providerId="LiveId" clId="{1A634700-36B3-4455-A058-5071D9319E52}" dt="2020-05-19T23:29:02.826" v="2632"/>
          <ac:graphicFrameMkLst>
            <pc:docMk/>
            <pc:sldMk cId="1966201296" sldId="1145"/>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1132968560" sldId="1146"/>
        </pc:sldMkLst>
        <pc:spChg chg="mod">
          <ac:chgData name="Hamlet Markarian" userId="4926d2b407f31d77" providerId="LiveId" clId="{1A634700-36B3-4455-A058-5071D9319E52}" dt="2020-05-19T23:29:02.826" v="2632"/>
          <ac:spMkLst>
            <pc:docMk/>
            <pc:sldMk cId="1132968560" sldId="1146"/>
            <ac:spMk id="2" creationId="{00000000-0000-0000-0000-000000000000}"/>
          </ac:spMkLst>
        </pc:spChg>
        <pc:spChg chg="mod">
          <ac:chgData name="Hamlet Markarian" userId="4926d2b407f31d77" providerId="LiveId" clId="{1A634700-36B3-4455-A058-5071D9319E52}" dt="2020-05-19T23:29:02.826" v="2632"/>
          <ac:spMkLst>
            <pc:docMk/>
            <pc:sldMk cId="1132968560" sldId="1146"/>
            <ac:spMk id="3" creationId="{00000000-0000-0000-0000-000000000000}"/>
          </ac:spMkLst>
        </pc:spChg>
      </pc:sldChg>
      <pc:sldChg chg="modSp">
        <pc:chgData name="Hamlet Markarian" userId="4926d2b407f31d77" providerId="LiveId" clId="{1A634700-36B3-4455-A058-5071D9319E52}" dt="2020-05-19T23:29:02.826" v="2632"/>
        <pc:sldMkLst>
          <pc:docMk/>
          <pc:sldMk cId="941264572" sldId="1147"/>
        </pc:sldMkLst>
        <pc:spChg chg="mod">
          <ac:chgData name="Hamlet Markarian" userId="4926d2b407f31d77" providerId="LiveId" clId="{1A634700-36B3-4455-A058-5071D9319E52}" dt="2020-05-19T23:29:02.826" v="2632"/>
          <ac:spMkLst>
            <pc:docMk/>
            <pc:sldMk cId="941264572" sldId="1147"/>
            <ac:spMk id="2" creationId="{00000000-0000-0000-0000-000000000000}"/>
          </ac:spMkLst>
        </pc:spChg>
        <pc:spChg chg="mod">
          <ac:chgData name="Hamlet Markarian" userId="4926d2b407f31d77" providerId="LiveId" clId="{1A634700-36B3-4455-A058-5071D9319E52}" dt="2020-05-19T23:29:02.826" v="2632"/>
          <ac:spMkLst>
            <pc:docMk/>
            <pc:sldMk cId="941264572" sldId="1147"/>
            <ac:spMk id="4" creationId="{00000000-0000-0000-0000-000000000000}"/>
          </ac:spMkLst>
        </pc:spChg>
      </pc:sldChg>
      <pc:sldChg chg="modSp">
        <pc:chgData name="Hamlet Markarian" userId="4926d2b407f31d77" providerId="LiveId" clId="{1A634700-36B3-4455-A058-5071D9319E52}" dt="2020-05-19T23:29:02.826" v="2632"/>
        <pc:sldMkLst>
          <pc:docMk/>
          <pc:sldMk cId="3090970061" sldId="1148"/>
        </pc:sldMkLst>
        <pc:spChg chg="mod">
          <ac:chgData name="Hamlet Markarian" userId="4926d2b407f31d77" providerId="LiveId" clId="{1A634700-36B3-4455-A058-5071D9319E52}" dt="2020-05-19T23:29:02.826" v="2632"/>
          <ac:spMkLst>
            <pc:docMk/>
            <pc:sldMk cId="3090970061" sldId="1148"/>
            <ac:spMk id="79" creationId="{00000000-0000-0000-0000-000000000000}"/>
          </ac:spMkLst>
        </pc:spChg>
        <pc:spChg chg="mod">
          <ac:chgData name="Hamlet Markarian" userId="4926d2b407f31d77" providerId="LiveId" clId="{1A634700-36B3-4455-A058-5071D9319E52}" dt="2020-05-19T23:29:02.826" v="2632"/>
          <ac:spMkLst>
            <pc:docMk/>
            <pc:sldMk cId="3090970061" sldId="1148"/>
            <ac:spMk id="80" creationId="{00000000-0000-0000-0000-000000000000}"/>
          </ac:spMkLst>
        </pc:spChg>
      </pc:sldChg>
      <pc:sldChg chg="modSp">
        <pc:chgData name="Hamlet Markarian" userId="4926d2b407f31d77" providerId="LiveId" clId="{1A634700-36B3-4455-A058-5071D9319E52}" dt="2020-05-19T23:29:02.826" v="2632"/>
        <pc:sldMkLst>
          <pc:docMk/>
          <pc:sldMk cId="1546772259" sldId="1149"/>
        </pc:sldMkLst>
        <pc:spChg chg="mod">
          <ac:chgData name="Hamlet Markarian" userId="4926d2b407f31d77" providerId="LiveId" clId="{1A634700-36B3-4455-A058-5071D9319E52}" dt="2020-05-19T23:29:02.826" v="2632"/>
          <ac:spMkLst>
            <pc:docMk/>
            <pc:sldMk cId="1546772259" sldId="1149"/>
            <ac:spMk id="2" creationId="{00000000-0000-0000-0000-000000000000}"/>
          </ac:spMkLst>
        </pc:spChg>
        <pc:spChg chg="mod">
          <ac:chgData name="Hamlet Markarian" userId="4926d2b407f31d77" providerId="LiveId" clId="{1A634700-36B3-4455-A058-5071D9319E52}" dt="2020-05-19T23:29:02.826" v="2632"/>
          <ac:spMkLst>
            <pc:docMk/>
            <pc:sldMk cId="1546772259" sldId="1149"/>
            <ac:spMk id="3" creationId="{00000000-0000-0000-0000-000000000000}"/>
          </ac:spMkLst>
        </pc:spChg>
      </pc:sldChg>
      <pc:sldChg chg="modSp">
        <pc:chgData name="Hamlet Markarian" userId="4926d2b407f31d77" providerId="LiveId" clId="{1A634700-36B3-4455-A058-5071D9319E52}" dt="2020-05-19T23:29:02.826" v="2632"/>
        <pc:sldMkLst>
          <pc:docMk/>
          <pc:sldMk cId="416565597" sldId="1150"/>
        </pc:sldMkLst>
        <pc:spChg chg="mod">
          <ac:chgData name="Hamlet Markarian" userId="4926d2b407f31d77" providerId="LiveId" clId="{1A634700-36B3-4455-A058-5071D9319E52}" dt="2020-05-19T23:29:02.826" v="2632"/>
          <ac:spMkLst>
            <pc:docMk/>
            <pc:sldMk cId="416565597" sldId="1150"/>
            <ac:spMk id="2" creationId="{00000000-0000-0000-0000-000000000000}"/>
          </ac:spMkLst>
        </pc:spChg>
        <pc:spChg chg="mod">
          <ac:chgData name="Hamlet Markarian" userId="4926d2b407f31d77" providerId="LiveId" clId="{1A634700-36B3-4455-A058-5071D9319E52}" dt="2020-05-19T23:29:02.826" v="2632"/>
          <ac:spMkLst>
            <pc:docMk/>
            <pc:sldMk cId="416565597" sldId="1150"/>
            <ac:spMk id="3" creationId="{00000000-0000-0000-0000-000000000000}"/>
          </ac:spMkLst>
        </pc:spChg>
      </pc:sldChg>
      <pc:sldChg chg="modSp">
        <pc:chgData name="Hamlet Markarian" userId="4926d2b407f31d77" providerId="LiveId" clId="{1A634700-36B3-4455-A058-5071D9319E52}" dt="2020-05-19T23:29:02.826" v="2632"/>
        <pc:sldMkLst>
          <pc:docMk/>
          <pc:sldMk cId="2108028790" sldId="1172"/>
        </pc:sldMkLst>
        <pc:spChg chg="mod">
          <ac:chgData name="Hamlet Markarian" userId="4926d2b407f31d77" providerId="LiveId" clId="{1A634700-36B3-4455-A058-5071D9319E52}" dt="2020-05-19T23:29:02.826" v="2632"/>
          <ac:spMkLst>
            <pc:docMk/>
            <pc:sldMk cId="2108028790" sldId="1172"/>
            <ac:spMk id="2" creationId="{00000000-0000-0000-0000-000000000000}"/>
          </ac:spMkLst>
        </pc:spChg>
      </pc:sldChg>
      <pc:sldChg chg="modSp">
        <pc:chgData name="Hamlet Markarian" userId="4926d2b407f31d77" providerId="LiveId" clId="{1A634700-36B3-4455-A058-5071D9319E52}" dt="2020-05-19T23:29:02.826" v="2632"/>
        <pc:sldMkLst>
          <pc:docMk/>
          <pc:sldMk cId="3077084116" sldId="1173"/>
        </pc:sldMkLst>
        <pc:spChg chg="mod">
          <ac:chgData name="Hamlet Markarian" userId="4926d2b407f31d77" providerId="LiveId" clId="{1A634700-36B3-4455-A058-5071D9319E52}" dt="2020-05-19T23:29:02.826" v="2632"/>
          <ac:spMkLst>
            <pc:docMk/>
            <pc:sldMk cId="3077084116" sldId="1173"/>
            <ac:spMk id="2" creationId="{00000000-0000-0000-0000-000000000000}"/>
          </ac:spMkLst>
        </pc:spChg>
      </pc:sldChg>
      <pc:sldChg chg="modSp">
        <pc:chgData name="Hamlet Markarian" userId="4926d2b407f31d77" providerId="LiveId" clId="{1A634700-36B3-4455-A058-5071D9319E52}" dt="2020-05-19T23:29:02.826" v="2632"/>
        <pc:sldMkLst>
          <pc:docMk/>
          <pc:sldMk cId="1901417138" sldId="1174"/>
        </pc:sldMkLst>
        <pc:spChg chg="mod">
          <ac:chgData name="Hamlet Markarian" userId="4926d2b407f31d77" providerId="LiveId" clId="{1A634700-36B3-4455-A058-5071D9319E52}" dt="2020-05-19T23:29:02.826" v="2632"/>
          <ac:spMkLst>
            <pc:docMk/>
            <pc:sldMk cId="1901417138" sldId="1174"/>
            <ac:spMk id="2" creationId="{00000000-0000-0000-0000-000000000000}"/>
          </ac:spMkLst>
        </pc:spChg>
        <pc:spChg chg="mod">
          <ac:chgData name="Hamlet Markarian" userId="4926d2b407f31d77" providerId="LiveId" clId="{1A634700-36B3-4455-A058-5071D9319E52}" dt="2020-05-19T23:29:02.826" v="2632"/>
          <ac:spMkLst>
            <pc:docMk/>
            <pc:sldMk cId="1901417138" sldId="1174"/>
            <ac:spMk id="10" creationId="{00000000-0000-0000-0000-000000000000}"/>
          </ac:spMkLst>
        </pc:spChg>
      </pc:sldChg>
      <pc:sldChg chg="modSp">
        <pc:chgData name="Hamlet Markarian" userId="4926d2b407f31d77" providerId="LiveId" clId="{1A634700-36B3-4455-A058-5071D9319E52}" dt="2020-05-19T23:29:02.826" v="2632"/>
        <pc:sldMkLst>
          <pc:docMk/>
          <pc:sldMk cId="979855212" sldId="1176"/>
        </pc:sldMkLst>
        <pc:spChg chg="mod">
          <ac:chgData name="Hamlet Markarian" userId="4926d2b407f31d77" providerId="LiveId" clId="{1A634700-36B3-4455-A058-5071D9319E52}" dt="2020-05-19T23:29:02.826" v="2632"/>
          <ac:spMkLst>
            <pc:docMk/>
            <pc:sldMk cId="979855212" sldId="1176"/>
            <ac:spMk id="2" creationId="{00000000-0000-0000-0000-000000000000}"/>
          </ac:spMkLst>
        </pc:spChg>
      </pc:sldChg>
      <pc:sldChg chg="modSp">
        <pc:chgData name="Hamlet Markarian" userId="4926d2b407f31d77" providerId="LiveId" clId="{1A634700-36B3-4455-A058-5071D9319E52}" dt="2020-05-19T23:29:02.826" v="2632"/>
        <pc:sldMkLst>
          <pc:docMk/>
          <pc:sldMk cId="2667447176" sldId="1177"/>
        </pc:sldMkLst>
        <pc:spChg chg="mod">
          <ac:chgData name="Hamlet Markarian" userId="4926d2b407f31d77" providerId="LiveId" clId="{1A634700-36B3-4455-A058-5071D9319E52}" dt="2020-05-19T23:29:02.826" v="2632"/>
          <ac:spMkLst>
            <pc:docMk/>
            <pc:sldMk cId="2667447176" sldId="1177"/>
            <ac:spMk id="2" creationId="{00000000-0000-0000-0000-000000000000}"/>
          </ac:spMkLst>
        </pc:spChg>
      </pc:sldChg>
      <pc:sldChg chg="modSp">
        <pc:chgData name="Hamlet Markarian" userId="4926d2b407f31d77" providerId="LiveId" clId="{1A634700-36B3-4455-A058-5071D9319E52}" dt="2020-05-19T23:29:02.826" v="2632"/>
        <pc:sldMkLst>
          <pc:docMk/>
          <pc:sldMk cId="1331908826" sldId="1178"/>
        </pc:sldMkLst>
        <pc:spChg chg="mod">
          <ac:chgData name="Hamlet Markarian" userId="4926d2b407f31d77" providerId="LiveId" clId="{1A634700-36B3-4455-A058-5071D9319E52}" dt="2020-05-19T23:29:02.826" v="2632"/>
          <ac:spMkLst>
            <pc:docMk/>
            <pc:sldMk cId="1331908826" sldId="1178"/>
            <ac:spMk id="2" creationId="{00000000-0000-0000-0000-000000000000}"/>
          </ac:spMkLst>
        </pc:spChg>
        <pc:spChg chg="mod">
          <ac:chgData name="Hamlet Markarian" userId="4926d2b407f31d77" providerId="LiveId" clId="{1A634700-36B3-4455-A058-5071D9319E52}" dt="2020-05-19T23:29:02.826" v="2632"/>
          <ac:spMkLst>
            <pc:docMk/>
            <pc:sldMk cId="1331908826" sldId="1178"/>
            <ac:spMk id="10" creationId="{00000000-0000-0000-0000-000000000000}"/>
          </ac:spMkLst>
        </pc:spChg>
      </pc:sldChg>
      <pc:sldChg chg="modSp">
        <pc:chgData name="Hamlet Markarian" userId="4926d2b407f31d77" providerId="LiveId" clId="{1A634700-36B3-4455-A058-5071D9319E52}" dt="2020-05-19T23:29:02.826" v="2632"/>
        <pc:sldMkLst>
          <pc:docMk/>
          <pc:sldMk cId="3413903607" sldId="1180"/>
        </pc:sldMkLst>
        <pc:spChg chg="mod">
          <ac:chgData name="Hamlet Markarian" userId="4926d2b407f31d77" providerId="LiveId" clId="{1A634700-36B3-4455-A058-5071D9319E52}" dt="2020-05-19T23:29:02.826" v="2632"/>
          <ac:spMkLst>
            <pc:docMk/>
            <pc:sldMk cId="3413903607" sldId="1180"/>
            <ac:spMk id="2" creationId="{00000000-0000-0000-0000-000000000000}"/>
          </ac:spMkLst>
        </pc:spChg>
        <pc:spChg chg="mod">
          <ac:chgData name="Hamlet Markarian" userId="4926d2b407f31d77" providerId="LiveId" clId="{1A634700-36B3-4455-A058-5071D9319E52}" dt="2020-05-19T23:29:02.826" v="2632"/>
          <ac:spMkLst>
            <pc:docMk/>
            <pc:sldMk cId="3413903607" sldId="1180"/>
            <ac:spMk id="10" creationId="{00000000-0000-0000-0000-000000000000}"/>
          </ac:spMkLst>
        </pc:spChg>
      </pc:sldChg>
      <pc:sldChg chg="modSp">
        <pc:chgData name="Hamlet Markarian" userId="4926d2b407f31d77" providerId="LiveId" clId="{1A634700-36B3-4455-A058-5071D9319E52}" dt="2020-05-19T23:29:02.826" v="2632"/>
        <pc:sldMkLst>
          <pc:docMk/>
          <pc:sldMk cId="2839313530" sldId="1181"/>
        </pc:sldMkLst>
        <pc:spChg chg="mod">
          <ac:chgData name="Hamlet Markarian" userId="4926d2b407f31d77" providerId="LiveId" clId="{1A634700-36B3-4455-A058-5071D9319E52}" dt="2020-05-19T23:29:02.826" v="2632"/>
          <ac:spMkLst>
            <pc:docMk/>
            <pc:sldMk cId="2839313530" sldId="1181"/>
            <ac:spMk id="2" creationId="{00000000-0000-0000-0000-000000000000}"/>
          </ac:spMkLst>
        </pc:spChg>
        <pc:spChg chg="mod">
          <ac:chgData name="Hamlet Markarian" userId="4926d2b407f31d77" providerId="LiveId" clId="{1A634700-36B3-4455-A058-5071D9319E52}" dt="2020-05-19T23:29:02.826" v="2632"/>
          <ac:spMkLst>
            <pc:docMk/>
            <pc:sldMk cId="2839313530" sldId="1181"/>
            <ac:spMk id="10" creationId="{00000000-0000-0000-0000-000000000000}"/>
          </ac:spMkLst>
        </pc:spChg>
      </pc:sldChg>
      <pc:sldChg chg="modSp">
        <pc:chgData name="Hamlet Markarian" userId="4926d2b407f31d77" providerId="LiveId" clId="{1A634700-36B3-4455-A058-5071D9319E52}" dt="2020-05-19T23:29:02.826" v="2632"/>
        <pc:sldMkLst>
          <pc:docMk/>
          <pc:sldMk cId="2878061421" sldId="1183"/>
        </pc:sldMkLst>
        <pc:spChg chg="mod">
          <ac:chgData name="Hamlet Markarian" userId="4926d2b407f31d77" providerId="LiveId" clId="{1A634700-36B3-4455-A058-5071D9319E52}" dt="2020-05-19T23:29:02.826" v="2632"/>
          <ac:spMkLst>
            <pc:docMk/>
            <pc:sldMk cId="2878061421" sldId="1183"/>
            <ac:spMk id="10" creationId="{00000000-0000-0000-0000-000000000000}"/>
          </ac:spMkLst>
        </pc:spChg>
      </pc:sldChg>
      <pc:sldChg chg="modSp">
        <pc:chgData name="Hamlet Markarian" userId="4926d2b407f31d77" providerId="LiveId" clId="{1A634700-36B3-4455-A058-5071D9319E52}" dt="2020-05-19T23:29:02.826" v="2632"/>
        <pc:sldMkLst>
          <pc:docMk/>
          <pc:sldMk cId="1502347917" sldId="1215"/>
        </pc:sldMkLst>
        <pc:spChg chg="mod">
          <ac:chgData name="Hamlet Markarian" userId="4926d2b407f31d77" providerId="LiveId" clId="{1A634700-36B3-4455-A058-5071D9319E52}" dt="2020-05-19T23:29:02.826" v="2632"/>
          <ac:spMkLst>
            <pc:docMk/>
            <pc:sldMk cId="1502347917" sldId="1215"/>
            <ac:spMk id="89" creationId="{00000000-0000-0000-0000-000000000000}"/>
          </ac:spMkLst>
        </pc:spChg>
      </pc:sldChg>
      <pc:sldChg chg="modSp">
        <pc:chgData name="Hamlet Markarian" userId="4926d2b407f31d77" providerId="LiveId" clId="{1A634700-36B3-4455-A058-5071D9319E52}" dt="2020-05-19T23:29:02.826" v="2632"/>
        <pc:sldMkLst>
          <pc:docMk/>
          <pc:sldMk cId="952492716" sldId="1216"/>
        </pc:sldMkLst>
        <pc:spChg chg="mod">
          <ac:chgData name="Hamlet Markarian" userId="4926d2b407f31d77" providerId="LiveId" clId="{1A634700-36B3-4455-A058-5071D9319E52}" dt="2020-05-19T23:29:02.826" v="2632"/>
          <ac:spMkLst>
            <pc:docMk/>
            <pc:sldMk cId="952492716" sldId="1216"/>
            <ac:spMk id="5" creationId="{00000000-0000-0000-0000-000000000000}"/>
          </ac:spMkLst>
        </pc:spChg>
        <pc:spChg chg="mod">
          <ac:chgData name="Hamlet Markarian" userId="4926d2b407f31d77" providerId="LiveId" clId="{1A634700-36B3-4455-A058-5071D9319E52}" dt="2020-05-19T23:29:02.826" v="2632"/>
          <ac:spMkLst>
            <pc:docMk/>
            <pc:sldMk cId="952492716" sldId="1216"/>
            <ac:spMk id="6" creationId="{00000000-0000-0000-0000-000000000000}"/>
          </ac:spMkLst>
        </pc:spChg>
      </pc:sldChg>
      <pc:sldChg chg="modSp">
        <pc:chgData name="Hamlet Markarian" userId="4926d2b407f31d77" providerId="LiveId" clId="{1A634700-36B3-4455-A058-5071D9319E52}" dt="2020-05-19T23:29:02.826" v="2632"/>
        <pc:sldMkLst>
          <pc:docMk/>
          <pc:sldMk cId="3383901775" sldId="1219"/>
        </pc:sldMkLst>
        <pc:spChg chg="mod">
          <ac:chgData name="Hamlet Markarian" userId="4926d2b407f31d77" providerId="LiveId" clId="{1A634700-36B3-4455-A058-5071D9319E52}" dt="2020-05-19T23:29:02.826" v="2632"/>
          <ac:spMkLst>
            <pc:docMk/>
            <pc:sldMk cId="3383901775" sldId="1219"/>
            <ac:spMk id="83" creationId="{00000000-0000-0000-0000-000000000000}"/>
          </ac:spMkLst>
        </pc:spChg>
        <pc:spChg chg="mod">
          <ac:chgData name="Hamlet Markarian" userId="4926d2b407f31d77" providerId="LiveId" clId="{1A634700-36B3-4455-A058-5071D9319E52}" dt="2020-05-19T23:29:02.826" v="2632"/>
          <ac:spMkLst>
            <pc:docMk/>
            <pc:sldMk cId="3383901775" sldId="1219"/>
            <ac:spMk id="84" creationId="{00000000-0000-0000-0000-000000000000}"/>
          </ac:spMkLst>
        </pc:spChg>
      </pc:sldChg>
      <pc:sldChg chg="modSp">
        <pc:chgData name="Hamlet Markarian" userId="4926d2b407f31d77" providerId="LiveId" clId="{1A634700-36B3-4455-A058-5071D9319E52}" dt="2020-05-19T23:29:02.826" v="2632"/>
        <pc:sldMkLst>
          <pc:docMk/>
          <pc:sldMk cId="2198599937" sldId="1223"/>
        </pc:sldMkLst>
        <pc:spChg chg="mod">
          <ac:chgData name="Hamlet Markarian" userId="4926d2b407f31d77" providerId="LiveId" clId="{1A634700-36B3-4455-A058-5071D9319E52}" dt="2020-05-19T23:29:02.826" v="2632"/>
          <ac:spMkLst>
            <pc:docMk/>
            <pc:sldMk cId="2198599937" sldId="1223"/>
            <ac:spMk id="3" creationId="{00000000-0000-0000-0000-000000000000}"/>
          </ac:spMkLst>
        </pc:spChg>
      </pc:sldChg>
      <pc:sldChg chg="modSp">
        <pc:chgData name="Hamlet Markarian" userId="4926d2b407f31d77" providerId="LiveId" clId="{1A634700-36B3-4455-A058-5071D9319E52}" dt="2020-05-19T23:29:02.826" v="2632"/>
        <pc:sldMkLst>
          <pc:docMk/>
          <pc:sldMk cId="2923177873" sldId="1225"/>
        </pc:sldMkLst>
        <pc:spChg chg="mod">
          <ac:chgData name="Hamlet Markarian" userId="4926d2b407f31d77" providerId="LiveId" clId="{1A634700-36B3-4455-A058-5071D9319E52}" dt="2020-05-19T23:29:02.826" v="2632"/>
          <ac:spMkLst>
            <pc:docMk/>
            <pc:sldMk cId="2923177873" sldId="1225"/>
            <ac:spMk id="2" creationId="{00000000-0000-0000-0000-000000000000}"/>
          </ac:spMkLst>
        </pc:spChg>
      </pc:sldChg>
      <pc:sldChg chg="modSp">
        <pc:chgData name="Hamlet Markarian" userId="4926d2b407f31d77" providerId="LiveId" clId="{1A634700-36B3-4455-A058-5071D9319E52}" dt="2020-05-19T23:29:02.826" v="2632"/>
        <pc:sldMkLst>
          <pc:docMk/>
          <pc:sldMk cId="3101686273" sldId="1227"/>
        </pc:sldMkLst>
        <pc:spChg chg="mod">
          <ac:chgData name="Hamlet Markarian" userId="4926d2b407f31d77" providerId="LiveId" clId="{1A634700-36B3-4455-A058-5071D9319E52}" dt="2020-05-19T23:29:02.826" v="2632"/>
          <ac:spMkLst>
            <pc:docMk/>
            <pc:sldMk cId="3101686273" sldId="1227"/>
            <ac:spMk id="2" creationId="{00000000-0000-0000-0000-000000000000}"/>
          </ac:spMkLst>
        </pc:spChg>
      </pc:sldChg>
      <pc:sldChg chg="modSp">
        <pc:chgData name="Hamlet Markarian" userId="4926d2b407f31d77" providerId="LiveId" clId="{1A634700-36B3-4455-A058-5071D9319E52}" dt="2020-05-19T23:29:02.826" v="2632"/>
        <pc:sldMkLst>
          <pc:docMk/>
          <pc:sldMk cId="4205872661" sldId="1229"/>
        </pc:sldMkLst>
        <pc:spChg chg="mod">
          <ac:chgData name="Hamlet Markarian" userId="4926d2b407f31d77" providerId="LiveId" clId="{1A634700-36B3-4455-A058-5071D9319E52}" dt="2020-05-19T23:29:02.826" v="2632"/>
          <ac:spMkLst>
            <pc:docMk/>
            <pc:sldMk cId="4205872661" sldId="1229"/>
            <ac:spMk id="10" creationId="{00000000-0000-0000-0000-000000000000}"/>
          </ac:spMkLst>
        </pc:spChg>
      </pc:sldChg>
      <pc:sldChg chg="modSp">
        <pc:chgData name="Hamlet Markarian" userId="4926d2b407f31d77" providerId="LiveId" clId="{1A634700-36B3-4455-A058-5071D9319E52}" dt="2020-05-19T23:29:02.826" v="2632"/>
        <pc:sldMkLst>
          <pc:docMk/>
          <pc:sldMk cId="3735839382" sldId="1233"/>
        </pc:sldMkLst>
        <pc:spChg chg="mod">
          <ac:chgData name="Hamlet Markarian" userId="4926d2b407f31d77" providerId="LiveId" clId="{1A634700-36B3-4455-A058-5071D9319E52}" dt="2020-05-19T23:29:02.826" v="2632"/>
          <ac:spMkLst>
            <pc:docMk/>
            <pc:sldMk cId="3735839382" sldId="1233"/>
            <ac:spMk id="89" creationId="{00000000-0000-0000-0000-000000000000}"/>
          </ac:spMkLst>
        </pc:spChg>
      </pc:sldChg>
      <pc:sldChg chg="modSp">
        <pc:chgData name="Hamlet Markarian" userId="4926d2b407f31d77" providerId="LiveId" clId="{1A634700-36B3-4455-A058-5071D9319E52}" dt="2020-05-19T23:29:02.826" v="2632"/>
        <pc:sldMkLst>
          <pc:docMk/>
          <pc:sldMk cId="390850266" sldId="1234"/>
        </pc:sldMkLst>
        <pc:spChg chg="mod">
          <ac:chgData name="Hamlet Markarian" userId="4926d2b407f31d77" providerId="LiveId" clId="{1A634700-36B3-4455-A058-5071D9319E52}" dt="2020-05-19T23:29:02.826" v="2632"/>
          <ac:spMkLst>
            <pc:docMk/>
            <pc:sldMk cId="390850266" sldId="1234"/>
            <ac:spMk id="5" creationId="{00000000-0000-0000-0000-000000000000}"/>
          </ac:spMkLst>
        </pc:spChg>
        <pc:spChg chg="mod">
          <ac:chgData name="Hamlet Markarian" userId="4926d2b407f31d77" providerId="LiveId" clId="{1A634700-36B3-4455-A058-5071D9319E52}" dt="2020-05-19T23:29:02.826" v="2632"/>
          <ac:spMkLst>
            <pc:docMk/>
            <pc:sldMk cId="390850266" sldId="1234"/>
            <ac:spMk id="6" creationId="{00000000-0000-0000-0000-000000000000}"/>
          </ac:spMkLst>
        </pc:spChg>
      </pc:sldChg>
      <pc:sldChg chg="modSp">
        <pc:chgData name="Hamlet Markarian" userId="4926d2b407f31d77" providerId="LiveId" clId="{1A634700-36B3-4455-A058-5071D9319E52}" dt="2020-05-19T23:29:02.826" v="2632"/>
        <pc:sldMkLst>
          <pc:docMk/>
          <pc:sldMk cId="3454336975" sldId="1237"/>
        </pc:sldMkLst>
        <pc:spChg chg="mod">
          <ac:chgData name="Hamlet Markarian" userId="4926d2b407f31d77" providerId="LiveId" clId="{1A634700-36B3-4455-A058-5071D9319E52}" dt="2020-05-19T23:29:02.826" v="2632"/>
          <ac:spMkLst>
            <pc:docMk/>
            <pc:sldMk cId="3454336975" sldId="1237"/>
            <ac:spMk id="83" creationId="{00000000-0000-0000-0000-000000000000}"/>
          </ac:spMkLst>
        </pc:spChg>
        <pc:spChg chg="mod">
          <ac:chgData name="Hamlet Markarian" userId="4926d2b407f31d77" providerId="LiveId" clId="{1A634700-36B3-4455-A058-5071D9319E52}" dt="2020-05-19T23:29:02.826" v="2632"/>
          <ac:spMkLst>
            <pc:docMk/>
            <pc:sldMk cId="3454336975" sldId="1237"/>
            <ac:spMk id="84" creationId="{00000000-0000-0000-0000-000000000000}"/>
          </ac:spMkLst>
        </pc:spChg>
      </pc:sldChg>
      <pc:sldChg chg="modSp">
        <pc:chgData name="Hamlet Markarian" userId="4926d2b407f31d77" providerId="LiveId" clId="{1A634700-36B3-4455-A058-5071D9319E52}" dt="2020-05-19T23:29:02.826" v="2632"/>
        <pc:sldMkLst>
          <pc:docMk/>
          <pc:sldMk cId="3323406256" sldId="1241"/>
        </pc:sldMkLst>
        <pc:spChg chg="mod">
          <ac:chgData name="Hamlet Markarian" userId="4926d2b407f31d77" providerId="LiveId" clId="{1A634700-36B3-4455-A058-5071D9319E52}" dt="2020-05-19T23:29:02.826" v="2632"/>
          <ac:spMkLst>
            <pc:docMk/>
            <pc:sldMk cId="3323406256" sldId="1241"/>
            <ac:spMk id="3" creationId="{00000000-0000-0000-0000-000000000000}"/>
          </ac:spMkLst>
        </pc:spChg>
      </pc:sldChg>
      <pc:sldChg chg="modSp">
        <pc:chgData name="Hamlet Markarian" userId="4926d2b407f31d77" providerId="LiveId" clId="{1A634700-36B3-4455-A058-5071D9319E52}" dt="2020-05-19T23:29:02.826" v="2632"/>
        <pc:sldMkLst>
          <pc:docMk/>
          <pc:sldMk cId="2501365442" sldId="1243"/>
        </pc:sldMkLst>
        <pc:spChg chg="mod">
          <ac:chgData name="Hamlet Markarian" userId="4926d2b407f31d77" providerId="LiveId" clId="{1A634700-36B3-4455-A058-5071D9319E52}" dt="2020-05-19T23:29:02.826" v="2632"/>
          <ac:spMkLst>
            <pc:docMk/>
            <pc:sldMk cId="2501365442" sldId="1243"/>
            <ac:spMk id="2" creationId="{00000000-0000-0000-0000-000000000000}"/>
          </ac:spMkLst>
        </pc:spChg>
      </pc:sldChg>
      <pc:sldChg chg="modSp">
        <pc:chgData name="Hamlet Markarian" userId="4926d2b407f31d77" providerId="LiveId" clId="{1A634700-36B3-4455-A058-5071D9319E52}" dt="2020-05-19T23:29:02.826" v="2632"/>
        <pc:sldMkLst>
          <pc:docMk/>
          <pc:sldMk cId="1772031383" sldId="1245"/>
        </pc:sldMkLst>
        <pc:spChg chg="mod">
          <ac:chgData name="Hamlet Markarian" userId="4926d2b407f31d77" providerId="LiveId" clId="{1A634700-36B3-4455-A058-5071D9319E52}" dt="2020-05-19T23:29:02.826" v="2632"/>
          <ac:spMkLst>
            <pc:docMk/>
            <pc:sldMk cId="1772031383" sldId="1245"/>
            <ac:spMk id="2" creationId="{00000000-0000-0000-0000-000000000000}"/>
          </ac:spMkLst>
        </pc:spChg>
      </pc:sldChg>
      <pc:sldChg chg="modSp">
        <pc:chgData name="Hamlet Markarian" userId="4926d2b407f31d77" providerId="LiveId" clId="{1A634700-36B3-4455-A058-5071D9319E52}" dt="2020-05-19T23:29:02.826" v="2632"/>
        <pc:sldMkLst>
          <pc:docMk/>
          <pc:sldMk cId="2723590171" sldId="1247"/>
        </pc:sldMkLst>
        <pc:spChg chg="mod">
          <ac:chgData name="Hamlet Markarian" userId="4926d2b407f31d77" providerId="LiveId" clId="{1A634700-36B3-4455-A058-5071D9319E52}" dt="2020-05-19T23:29:02.826" v="2632"/>
          <ac:spMkLst>
            <pc:docMk/>
            <pc:sldMk cId="2723590171" sldId="1247"/>
            <ac:spMk id="16" creationId="{00000000-0000-0000-0000-000000000000}"/>
          </ac:spMkLst>
        </pc:spChg>
      </pc:sldChg>
      <pc:sldChg chg="modSp">
        <pc:chgData name="Hamlet Markarian" userId="4926d2b407f31d77" providerId="LiveId" clId="{1A634700-36B3-4455-A058-5071D9319E52}" dt="2020-05-19T23:29:02.826" v="2632"/>
        <pc:sldMkLst>
          <pc:docMk/>
          <pc:sldMk cId="3894490242" sldId="1249"/>
        </pc:sldMkLst>
        <pc:spChg chg="mod">
          <ac:chgData name="Hamlet Markarian" userId="4926d2b407f31d77" providerId="LiveId" clId="{1A634700-36B3-4455-A058-5071D9319E52}" dt="2020-05-19T23:29:02.826" v="2632"/>
          <ac:spMkLst>
            <pc:docMk/>
            <pc:sldMk cId="3894490242" sldId="1249"/>
            <ac:spMk id="39" creationId="{00000000-0000-0000-0000-000000000000}"/>
          </ac:spMkLst>
        </pc:spChg>
      </pc:sldChg>
      <pc:sldChg chg="modSp">
        <pc:chgData name="Hamlet Markarian" userId="4926d2b407f31d77" providerId="LiveId" clId="{1A634700-36B3-4455-A058-5071D9319E52}" dt="2020-05-19T23:29:02.826" v="2632"/>
        <pc:sldMkLst>
          <pc:docMk/>
          <pc:sldMk cId="3004227155" sldId="1250"/>
        </pc:sldMkLst>
        <pc:spChg chg="mod">
          <ac:chgData name="Hamlet Markarian" userId="4926d2b407f31d77" providerId="LiveId" clId="{1A634700-36B3-4455-A058-5071D9319E52}" dt="2020-05-19T23:29:02.826" v="2632"/>
          <ac:spMkLst>
            <pc:docMk/>
            <pc:sldMk cId="3004227155" sldId="1250"/>
            <ac:spMk id="39" creationId="{00000000-0000-0000-0000-000000000000}"/>
          </ac:spMkLst>
        </pc:spChg>
      </pc:sldChg>
      <pc:sldChg chg="modSp">
        <pc:chgData name="Hamlet Markarian" userId="4926d2b407f31d77" providerId="LiveId" clId="{1A634700-36B3-4455-A058-5071D9319E52}" dt="2020-05-19T23:29:02.826" v="2632"/>
        <pc:sldMkLst>
          <pc:docMk/>
          <pc:sldMk cId="3175975875" sldId="1252"/>
        </pc:sldMkLst>
        <pc:spChg chg="mod">
          <ac:chgData name="Hamlet Markarian" userId="4926d2b407f31d77" providerId="LiveId" clId="{1A634700-36B3-4455-A058-5071D9319E52}" dt="2020-05-19T23:29:02.826" v="2632"/>
          <ac:spMkLst>
            <pc:docMk/>
            <pc:sldMk cId="3175975875" sldId="1252"/>
            <ac:spMk id="60" creationId="{00000000-0000-0000-0000-000000000000}"/>
          </ac:spMkLst>
        </pc:spChg>
      </pc:sldChg>
      <pc:sldChg chg="modSp">
        <pc:chgData name="Hamlet Markarian" userId="4926d2b407f31d77" providerId="LiveId" clId="{1A634700-36B3-4455-A058-5071D9319E52}" dt="2020-05-19T23:29:02.826" v="2632"/>
        <pc:sldMkLst>
          <pc:docMk/>
          <pc:sldMk cId="103322609" sldId="1253"/>
        </pc:sldMkLst>
        <pc:spChg chg="mod">
          <ac:chgData name="Hamlet Markarian" userId="4926d2b407f31d77" providerId="LiveId" clId="{1A634700-36B3-4455-A058-5071D9319E52}" dt="2020-05-19T23:29:02.826" v="2632"/>
          <ac:spMkLst>
            <pc:docMk/>
            <pc:sldMk cId="103322609" sldId="1253"/>
            <ac:spMk id="60" creationId="{00000000-0000-0000-0000-000000000000}"/>
          </ac:spMkLst>
        </pc:spChg>
      </pc:sldChg>
      <pc:sldChg chg="modSp">
        <pc:chgData name="Hamlet Markarian" userId="4926d2b407f31d77" providerId="LiveId" clId="{1A634700-36B3-4455-A058-5071D9319E52}" dt="2020-05-19T23:29:02.826" v="2632"/>
        <pc:sldMkLst>
          <pc:docMk/>
          <pc:sldMk cId="3092160207" sldId="1254"/>
        </pc:sldMkLst>
        <pc:spChg chg="mod">
          <ac:chgData name="Hamlet Markarian" userId="4926d2b407f31d77" providerId="LiveId" clId="{1A634700-36B3-4455-A058-5071D9319E52}" dt="2020-05-19T23:29:02.826" v="2632"/>
          <ac:spMkLst>
            <pc:docMk/>
            <pc:sldMk cId="3092160207" sldId="1254"/>
            <ac:spMk id="2" creationId="{00000000-0000-0000-0000-000000000000}"/>
          </ac:spMkLst>
        </pc:spChg>
      </pc:sldChg>
      <pc:sldChg chg="modSp">
        <pc:chgData name="Hamlet Markarian" userId="4926d2b407f31d77" providerId="LiveId" clId="{1A634700-36B3-4455-A058-5071D9319E52}" dt="2020-05-19T23:29:02.826" v="2632"/>
        <pc:sldMkLst>
          <pc:docMk/>
          <pc:sldMk cId="3231104865" sldId="1255"/>
        </pc:sldMkLst>
        <pc:spChg chg="mod">
          <ac:chgData name="Hamlet Markarian" userId="4926d2b407f31d77" providerId="LiveId" clId="{1A634700-36B3-4455-A058-5071D9319E52}" dt="2020-05-19T23:29:02.826" v="2632"/>
          <ac:spMkLst>
            <pc:docMk/>
            <pc:sldMk cId="3231104865" sldId="1255"/>
            <ac:spMk id="2" creationId="{00000000-0000-0000-0000-000000000000}"/>
          </ac:spMkLst>
        </pc:spChg>
      </pc:sldChg>
      <pc:sldChg chg="modSp">
        <pc:chgData name="Hamlet Markarian" userId="4926d2b407f31d77" providerId="LiveId" clId="{1A634700-36B3-4455-A058-5071D9319E52}" dt="2020-05-19T23:29:02.826" v="2632"/>
        <pc:sldMkLst>
          <pc:docMk/>
          <pc:sldMk cId="1007174377" sldId="1256"/>
        </pc:sldMkLst>
        <pc:spChg chg="mod">
          <ac:chgData name="Hamlet Markarian" userId="4926d2b407f31d77" providerId="LiveId" clId="{1A634700-36B3-4455-A058-5071D9319E52}" dt="2020-05-19T23:29:02.826" v="2632"/>
          <ac:spMkLst>
            <pc:docMk/>
            <pc:sldMk cId="1007174377" sldId="1256"/>
            <ac:spMk id="38" creationId="{00000000-0000-0000-0000-000000000000}"/>
          </ac:spMkLst>
        </pc:spChg>
      </pc:sldChg>
      <pc:sldChg chg="modSp">
        <pc:chgData name="Hamlet Markarian" userId="4926d2b407f31d77" providerId="LiveId" clId="{1A634700-36B3-4455-A058-5071D9319E52}" dt="2020-05-19T23:29:02.826" v="2632"/>
        <pc:sldMkLst>
          <pc:docMk/>
          <pc:sldMk cId="4062858088" sldId="1257"/>
        </pc:sldMkLst>
        <pc:spChg chg="mod">
          <ac:chgData name="Hamlet Markarian" userId="4926d2b407f31d77" providerId="LiveId" clId="{1A634700-36B3-4455-A058-5071D9319E52}" dt="2020-05-19T23:29:02.826" v="2632"/>
          <ac:spMkLst>
            <pc:docMk/>
            <pc:sldMk cId="4062858088" sldId="1257"/>
            <ac:spMk id="2" creationId="{00000000-0000-0000-0000-000000000000}"/>
          </ac:spMkLst>
        </pc:spChg>
      </pc:sldChg>
      <pc:sldChg chg="modSp">
        <pc:chgData name="Hamlet Markarian" userId="4926d2b407f31d77" providerId="LiveId" clId="{1A634700-36B3-4455-A058-5071D9319E52}" dt="2020-05-19T23:29:02.826" v="2632"/>
        <pc:sldMkLst>
          <pc:docMk/>
          <pc:sldMk cId="2361865576" sldId="1259"/>
        </pc:sldMkLst>
        <pc:spChg chg="mod">
          <ac:chgData name="Hamlet Markarian" userId="4926d2b407f31d77" providerId="LiveId" clId="{1A634700-36B3-4455-A058-5071D9319E52}" dt="2020-05-19T23:29:02.826" v="2632"/>
          <ac:spMkLst>
            <pc:docMk/>
            <pc:sldMk cId="2361865576" sldId="1259"/>
            <ac:spMk id="38" creationId="{00000000-0000-0000-0000-000000000000}"/>
          </ac:spMkLst>
        </pc:spChg>
      </pc:sldChg>
      <pc:sldChg chg="modSp">
        <pc:chgData name="Hamlet Markarian" userId="4926d2b407f31d77" providerId="LiveId" clId="{1A634700-36B3-4455-A058-5071D9319E52}" dt="2020-05-19T23:29:02.826" v="2632"/>
        <pc:sldMkLst>
          <pc:docMk/>
          <pc:sldMk cId="96270818" sldId="1260"/>
        </pc:sldMkLst>
        <pc:spChg chg="mod">
          <ac:chgData name="Hamlet Markarian" userId="4926d2b407f31d77" providerId="LiveId" clId="{1A634700-36B3-4455-A058-5071D9319E52}" dt="2020-05-19T23:29:02.826" v="2632"/>
          <ac:spMkLst>
            <pc:docMk/>
            <pc:sldMk cId="96270818" sldId="1260"/>
            <ac:spMk id="2" creationId="{00000000-0000-0000-0000-000000000000}"/>
          </ac:spMkLst>
        </pc:spChg>
      </pc:sldChg>
      <pc:sldChg chg="modSp">
        <pc:chgData name="Hamlet Markarian" userId="4926d2b407f31d77" providerId="LiveId" clId="{1A634700-36B3-4455-A058-5071D9319E52}" dt="2020-05-19T23:29:02.826" v="2632"/>
        <pc:sldMkLst>
          <pc:docMk/>
          <pc:sldMk cId="2754048259" sldId="1263"/>
        </pc:sldMkLst>
        <pc:spChg chg="mod">
          <ac:chgData name="Hamlet Markarian" userId="4926d2b407f31d77" providerId="LiveId" clId="{1A634700-36B3-4455-A058-5071D9319E52}" dt="2020-05-19T23:29:02.826" v="2632"/>
          <ac:spMkLst>
            <pc:docMk/>
            <pc:sldMk cId="2754048259" sldId="1263"/>
            <ac:spMk id="2" creationId="{00000000-0000-0000-0000-000000000000}"/>
          </ac:spMkLst>
        </pc:spChg>
      </pc:sldChg>
      <pc:sldChg chg="modSp">
        <pc:chgData name="Hamlet Markarian" userId="4926d2b407f31d77" providerId="LiveId" clId="{1A634700-36B3-4455-A058-5071D9319E52}" dt="2020-05-19T23:29:02.826" v="2632"/>
        <pc:sldMkLst>
          <pc:docMk/>
          <pc:sldMk cId="1798505339" sldId="1264"/>
        </pc:sldMkLst>
        <pc:spChg chg="mod">
          <ac:chgData name="Hamlet Markarian" userId="4926d2b407f31d77" providerId="LiveId" clId="{1A634700-36B3-4455-A058-5071D9319E52}" dt="2020-05-19T23:29:02.826" v="2632"/>
          <ac:spMkLst>
            <pc:docMk/>
            <pc:sldMk cId="1798505339" sldId="1264"/>
            <ac:spMk id="2" creationId="{00000000-0000-0000-0000-000000000000}"/>
          </ac:spMkLst>
        </pc:spChg>
      </pc:sldChg>
      <pc:sldChg chg="modSp">
        <pc:chgData name="Hamlet Markarian" userId="4926d2b407f31d77" providerId="LiveId" clId="{1A634700-36B3-4455-A058-5071D9319E52}" dt="2020-05-19T23:29:02.826" v="2632"/>
        <pc:sldMkLst>
          <pc:docMk/>
          <pc:sldMk cId="2148790776" sldId="1272"/>
        </pc:sldMkLst>
        <pc:spChg chg="mod">
          <ac:chgData name="Hamlet Markarian" userId="4926d2b407f31d77" providerId="LiveId" clId="{1A634700-36B3-4455-A058-5071D9319E52}" dt="2020-05-19T23:29:02.826" v="2632"/>
          <ac:spMkLst>
            <pc:docMk/>
            <pc:sldMk cId="2148790776" sldId="1272"/>
            <ac:spMk id="2" creationId="{00000000-0000-0000-0000-000000000000}"/>
          </ac:spMkLst>
        </pc:spChg>
        <pc:spChg chg="mod">
          <ac:chgData name="Hamlet Markarian" userId="4926d2b407f31d77" providerId="LiveId" clId="{1A634700-36B3-4455-A058-5071D9319E52}" dt="2020-05-19T23:29:02.826" v="2632"/>
          <ac:spMkLst>
            <pc:docMk/>
            <pc:sldMk cId="2148790776" sldId="1272"/>
            <ac:spMk id="3" creationId="{00000000-0000-0000-0000-000000000000}"/>
          </ac:spMkLst>
        </pc:spChg>
      </pc:sldChg>
      <pc:sldChg chg="modSp">
        <pc:chgData name="Hamlet Markarian" userId="4926d2b407f31d77" providerId="LiveId" clId="{1A634700-36B3-4455-A058-5071D9319E52}" dt="2020-05-19T23:29:02.826" v="2632"/>
        <pc:sldMkLst>
          <pc:docMk/>
          <pc:sldMk cId="2604435873" sldId="1278"/>
        </pc:sldMkLst>
        <pc:spChg chg="mod">
          <ac:chgData name="Hamlet Markarian" userId="4926d2b407f31d77" providerId="LiveId" clId="{1A634700-36B3-4455-A058-5071D9319E52}" dt="2020-05-19T23:29:02.826" v="2632"/>
          <ac:spMkLst>
            <pc:docMk/>
            <pc:sldMk cId="2604435873" sldId="1278"/>
            <ac:spMk id="2" creationId="{00000000-0000-0000-0000-000000000000}"/>
          </ac:spMkLst>
        </pc:spChg>
      </pc:sldChg>
      <pc:sldChg chg="modSp">
        <pc:chgData name="Hamlet Markarian" userId="4926d2b407f31d77" providerId="LiveId" clId="{1A634700-36B3-4455-A058-5071D9319E52}" dt="2020-05-19T23:29:02.826" v="2632"/>
        <pc:sldMkLst>
          <pc:docMk/>
          <pc:sldMk cId="2450353588" sldId="1279"/>
        </pc:sldMkLst>
        <pc:spChg chg="mod">
          <ac:chgData name="Hamlet Markarian" userId="4926d2b407f31d77" providerId="LiveId" clId="{1A634700-36B3-4455-A058-5071D9319E52}" dt="2020-05-19T23:29:02.826" v="2632"/>
          <ac:spMkLst>
            <pc:docMk/>
            <pc:sldMk cId="2450353588" sldId="1279"/>
            <ac:spMk id="2" creationId="{00000000-0000-0000-0000-000000000000}"/>
          </ac:spMkLst>
        </pc:spChg>
      </pc:sldChg>
      <pc:sldChg chg="modSp">
        <pc:chgData name="Hamlet Markarian" userId="4926d2b407f31d77" providerId="LiveId" clId="{1A634700-36B3-4455-A058-5071D9319E52}" dt="2020-05-19T23:29:02.826" v="2632"/>
        <pc:sldMkLst>
          <pc:docMk/>
          <pc:sldMk cId="1599070991" sldId="1283"/>
        </pc:sldMkLst>
        <pc:spChg chg="mod">
          <ac:chgData name="Hamlet Markarian" userId="4926d2b407f31d77" providerId="LiveId" clId="{1A634700-36B3-4455-A058-5071D9319E52}" dt="2020-05-19T23:29:02.826" v="2632"/>
          <ac:spMkLst>
            <pc:docMk/>
            <pc:sldMk cId="1599070991" sldId="1283"/>
            <ac:spMk id="2" creationId="{00000000-0000-0000-0000-000000000000}"/>
          </ac:spMkLst>
        </pc:spChg>
        <pc:spChg chg="mod">
          <ac:chgData name="Hamlet Markarian" userId="4926d2b407f31d77" providerId="LiveId" clId="{1A634700-36B3-4455-A058-5071D9319E52}" dt="2020-05-19T23:29:02.826" v="2632"/>
          <ac:spMkLst>
            <pc:docMk/>
            <pc:sldMk cId="1599070991" sldId="1283"/>
            <ac:spMk id="3" creationId="{00000000-0000-0000-0000-000000000000}"/>
          </ac:spMkLst>
        </pc:spChg>
      </pc:sldChg>
      <pc:sldChg chg="modSp">
        <pc:chgData name="Hamlet Markarian" userId="4926d2b407f31d77" providerId="LiveId" clId="{1A634700-36B3-4455-A058-5071D9319E52}" dt="2020-05-19T23:29:02.826" v="2632"/>
        <pc:sldMkLst>
          <pc:docMk/>
          <pc:sldMk cId="2059985683" sldId="1284"/>
        </pc:sldMkLst>
        <pc:spChg chg="mod">
          <ac:chgData name="Hamlet Markarian" userId="4926d2b407f31d77" providerId="LiveId" clId="{1A634700-36B3-4455-A058-5071D9319E52}" dt="2020-05-19T23:29:02.826" v="2632"/>
          <ac:spMkLst>
            <pc:docMk/>
            <pc:sldMk cId="2059985683" sldId="1284"/>
            <ac:spMk id="2" creationId="{00000000-0000-0000-0000-000000000000}"/>
          </ac:spMkLst>
        </pc:spChg>
        <pc:spChg chg="mod">
          <ac:chgData name="Hamlet Markarian" userId="4926d2b407f31d77" providerId="LiveId" clId="{1A634700-36B3-4455-A058-5071D9319E52}" dt="2020-05-19T23:29:02.826" v="2632"/>
          <ac:spMkLst>
            <pc:docMk/>
            <pc:sldMk cId="2059985683" sldId="1284"/>
            <ac:spMk id="3" creationId="{00000000-0000-0000-0000-000000000000}"/>
          </ac:spMkLst>
        </pc:spChg>
      </pc:sldChg>
      <pc:sldChg chg="modSp">
        <pc:chgData name="Hamlet Markarian" userId="4926d2b407f31d77" providerId="LiveId" clId="{1A634700-36B3-4455-A058-5071D9319E52}" dt="2020-05-19T23:29:02.826" v="2632"/>
        <pc:sldMkLst>
          <pc:docMk/>
          <pc:sldMk cId="2822687743" sldId="1285"/>
        </pc:sldMkLst>
        <pc:spChg chg="mod">
          <ac:chgData name="Hamlet Markarian" userId="4926d2b407f31d77" providerId="LiveId" clId="{1A634700-36B3-4455-A058-5071D9319E52}" dt="2020-05-19T23:29:02.826" v="2632"/>
          <ac:spMkLst>
            <pc:docMk/>
            <pc:sldMk cId="2822687743" sldId="1285"/>
            <ac:spMk id="111" creationId="{00000000-0000-0000-0000-000000000000}"/>
          </ac:spMkLst>
        </pc:spChg>
        <pc:spChg chg="mod">
          <ac:chgData name="Hamlet Markarian" userId="4926d2b407f31d77" providerId="LiveId" clId="{1A634700-36B3-4455-A058-5071D9319E52}" dt="2020-05-19T23:29:02.826" v="2632"/>
          <ac:spMkLst>
            <pc:docMk/>
            <pc:sldMk cId="2822687743" sldId="1285"/>
            <ac:spMk id="112" creationId="{00000000-0000-0000-0000-000000000000}"/>
          </ac:spMkLst>
        </pc:spChg>
      </pc:sldChg>
      <pc:sldChg chg="modSp">
        <pc:chgData name="Hamlet Markarian" userId="4926d2b407f31d77" providerId="LiveId" clId="{1A634700-36B3-4455-A058-5071D9319E52}" dt="2020-05-19T23:29:02.826" v="2632"/>
        <pc:sldMkLst>
          <pc:docMk/>
          <pc:sldMk cId="719673475" sldId="1286"/>
        </pc:sldMkLst>
        <pc:spChg chg="mod">
          <ac:chgData name="Hamlet Markarian" userId="4926d2b407f31d77" providerId="LiveId" clId="{1A634700-36B3-4455-A058-5071D9319E52}" dt="2020-05-19T23:29:02.826" v="2632"/>
          <ac:spMkLst>
            <pc:docMk/>
            <pc:sldMk cId="719673475" sldId="1286"/>
            <ac:spMk id="111" creationId="{00000000-0000-0000-0000-000000000000}"/>
          </ac:spMkLst>
        </pc:spChg>
        <pc:spChg chg="mod">
          <ac:chgData name="Hamlet Markarian" userId="4926d2b407f31d77" providerId="LiveId" clId="{1A634700-36B3-4455-A058-5071D9319E52}" dt="2020-05-19T23:29:02.826" v="2632"/>
          <ac:spMkLst>
            <pc:docMk/>
            <pc:sldMk cId="719673475" sldId="1286"/>
            <ac:spMk id="112" creationId="{00000000-0000-0000-0000-000000000000}"/>
          </ac:spMkLst>
        </pc:spChg>
      </pc:sldChg>
      <pc:sldChg chg="modSp">
        <pc:chgData name="Hamlet Markarian" userId="4926d2b407f31d77" providerId="LiveId" clId="{1A634700-36B3-4455-A058-5071D9319E52}" dt="2020-05-19T23:29:02.826" v="2632"/>
        <pc:sldMkLst>
          <pc:docMk/>
          <pc:sldMk cId="1714209049" sldId="1287"/>
        </pc:sldMkLst>
        <pc:spChg chg="mod">
          <ac:chgData name="Hamlet Markarian" userId="4926d2b407f31d77" providerId="LiveId" clId="{1A634700-36B3-4455-A058-5071D9319E52}" dt="2020-05-19T23:29:02.826" v="2632"/>
          <ac:spMkLst>
            <pc:docMk/>
            <pc:sldMk cId="1714209049" sldId="1287"/>
            <ac:spMk id="111" creationId="{00000000-0000-0000-0000-000000000000}"/>
          </ac:spMkLst>
        </pc:spChg>
        <pc:spChg chg="mod">
          <ac:chgData name="Hamlet Markarian" userId="4926d2b407f31d77" providerId="LiveId" clId="{1A634700-36B3-4455-A058-5071D9319E52}" dt="2020-05-19T23:29:02.826" v="2632"/>
          <ac:spMkLst>
            <pc:docMk/>
            <pc:sldMk cId="1714209049" sldId="1287"/>
            <ac:spMk id="112" creationId="{00000000-0000-0000-0000-000000000000}"/>
          </ac:spMkLst>
        </pc:spChg>
      </pc:sldChg>
      <pc:sldChg chg="modSp">
        <pc:chgData name="Hamlet Markarian" userId="4926d2b407f31d77" providerId="LiveId" clId="{1A634700-36B3-4455-A058-5071D9319E52}" dt="2020-05-19T23:29:02.826" v="2632"/>
        <pc:sldMkLst>
          <pc:docMk/>
          <pc:sldMk cId="4183584940" sldId="1288"/>
        </pc:sldMkLst>
        <pc:spChg chg="mod">
          <ac:chgData name="Hamlet Markarian" userId="4926d2b407f31d77" providerId="LiveId" clId="{1A634700-36B3-4455-A058-5071D9319E52}" dt="2020-05-19T23:29:02.826" v="2632"/>
          <ac:spMkLst>
            <pc:docMk/>
            <pc:sldMk cId="4183584940" sldId="1288"/>
            <ac:spMk id="111" creationId="{00000000-0000-0000-0000-000000000000}"/>
          </ac:spMkLst>
        </pc:spChg>
        <pc:spChg chg="mod">
          <ac:chgData name="Hamlet Markarian" userId="4926d2b407f31d77" providerId="LiveId" clId="{1A634700-36B3-4455-A058-5071D9319E52}" dt="2020-05-19T23:29:02.826" v="2632"/>
          <ac:spMkLst>
            <pc:docMk/>
            <pc:sldMk cId="4183584940" sldId="1288"/>
            <ac:spMk id="112" creationId="{00000000-0000-0000-0000-000000000000}"/>
          </ac:spMkLst>
        </pc:spChg>
      </pc:sldChg>
      <pc:sldChg chg="modSp">
        <pc:chgData name="Hamlet Markarian" userId="4926d2b407f31d77" providerId="LiveId" clId="{1A634700-36B3-4455-A058-5071D9319E52}" dt="2020-05-19T23:29:02.826" v="2632"/>
        <pc:sldMkLst>
          <pc:docMk/>
          <pc:sldMk cId="2529240813" sldId="1289"/>
        </pc:sldMkLst>
        <pc:spChg chg="mod">
          <ac:chgData name="Hamlet Markarian" userId="4926d2b407f31d77" providerId="LiveId" clId="{1A634700-36B3-4455-A058-5071D9319E52}" dt="2020-05-19T23:29:02.826" v="2632"/>
          <ac:spMkLst>
            <pc:docMk/>
            <pc:sldMk cId="2529240813" sldId="1289"/>
            <ac:spMk id="2" creationId="{00000000-0000-0000-0000-000000000000}"/>
          </ac:spMkLst>
        </pc:spChg>
        <pc:spChg chg="mod">
          <ac:chgData name="Hamlet Markarian" userId="4926d2b407f31d77" providerId="LiveId" clId="{1A634700-36B3-4455-A058-5071D9319E52}" dt="2020-05-19T23:29:02.826" v="2632"/>
          <ac:spMkLst>
            <pc:docMk/>
            <pc:sldMk cId="2529240813" sldId="1289"/>
            <ac:spMk id="17" creationId="{00000000-0000-0000-0000-000000000000}"/>
          </ac:spMkLst>
        </pc:spChg>
      </pc:sldChg>
      <pc:sldChg chg="modSp">
        <pc:chgData name="Hamlet Markarian" userId="4926d2b407f31d77" providerId="LiveId" clId="{1A634700-36B3-4455-A058-5071D9319E52}" dt="2020-05-19T23:29:02.826" v="2632"/>
        <pc:sldMkLst>
          <pc:docMk/>
          <pc:sldMk cId="2958999199" sldId="1290"/>
        </pc:sldMkLst>
        <pc:spChg chg="mod">
          <ac:chgData name="Hamlet Markarian" userId="4926d2b407f31d77" providerId="LiveId" clId="{1A634700-36B3-4455-A058-5071D9319E52}" dt="2020-05-19T23:29:02.826" v="2632"/>
          <ac:spMkLst>
            <pc:docMk/>
            <pc:sldMk cId="2958999199" sldId="1290"/>
            <ac:spMk id="2" creationId="{00000000-0000-0000-0000-000000000000}"/>
          </ac:spMkLst>
        </pc:spChg>
        <pc:spChg chg="mod">
          <ac:chgData name="Hamlet Markarian" userId="4926d2b407f31d77" providerId="LiveId" clId="{1A634700-36B3-4455-A058-5071D9319E52}" dt="2020-05-19T23:29:02.826" v="2632"/>
          <ac:spMkLst>
            <pc:docMk/>
            <pc:sldMk cId="2958999199" sldId="1290"/>
            <ac:spMk id="17" creationId="{00000000-0000-0000-0000-000000000000}"/>
          </ac:spMkLst>
        </pc:spChg>
      </pc:sldChg>
      <pc:sldChg chg="modSp">
        <pc:chgData name="Hamlet Markarian" userId="4926d2b407f31d77" providerId="LiveId" clId="{1A634700-36B3-4455-A058-5071D9319E52}" dt="2020-05-19T23:29:02.826" v="2632"/>
        <pc:sldMkLst>
          <pc:docMk/>
          <pc:sldMk cId="3215797907" sldId="1296"/>
        </pc:sldMkLst>
        <pc:spChg chg="mod">
          <ac:chgData name="Hamlet Markarian" userId="4926d2b407f31d77" providerId="LiveId" clId="{1A634700-36B3-4455-A058-5071D9319E52}" dt="2020-05-19T23:29:02.826" v="2632"/>
          <ac:spMkLst>
            <pc:docMk/>
            <pc:sldMk cId="3215797907" sldId="1296"/>
            <ac:spMk id="24" creationId="{00000000-0000-0000-0000-000000000000}"/>
          </ac:spMkLst>
        </pc:spChg>
      </pc:sldChg>
      <pc:sldChg chg="modSp">
        <pc:chgData name="Hamlet Markarian" userId="4926d2b407f31d77" providerId="LiveId" clId="{1A634700-36B3-4455-A058-5071D9319E52}" dt="2020-05-19T23:29:02.826" v="2632"/>
        <pc:sldMkLst>
          <pc:docMk/>
          <pc:sldMk cId="1602319236" sldId="1299"/>
        </pc:sldMkLst>
        <pc:spChg chg="mod">
          <ac:chgData name="Hamlet Markarian" userId="4926d2b407f31d77" providerId="LiveId" clId="{1A634700-36B3-4455-A058-5071D9319E52}" dt="2020-05-19T23:29:02.826" v="2632"/>
          <ac:spMkLst>
            <pc:docMk/>
            <pc:sldMk cId="1602319236" sldId="1299"/>
            <ac:spMk id="3" creationId="{00000000-0000-0000-0000-000000000000}"/>
          </ac:spMkLst>
        </pc:spChg>
        <pc:spChg chg="mod">
          <ac:chgData name="Hamlet Markarian" userId="4926d2b407f31d77" providerId="LiveId" clId="{1A634700-36B3-4455-A058-5071D9319E52}" dt="2020-05-19T23:29:02.826" v="2632"/>
          <ac:spMkLst>
            <pc:docMk/>
            <pc:sldMk cId="1602319236" sldId="1299"/>
            <ac:spMk id="34" creationId="{00000000-0000-0000-0000-000000000000}"/>
          </ac:spMkLst>
        </pc:spChg>
      </pc:sldChg>
      <pc:sldChg chg="modSp">
        <pc:chgData name="Hamlet Markarian" userId="4926d2b407f31d77" providerId="LiveId" clId="{1A634700-36B3-4455-A058-5071D9319E52}" dt="2020-05-19T23:29:02.826" v="2632"/>
        <pc:sldMkLst>
          <pc:docMk/>
          <pc:sldMk cId="4288867725" sldId="1303"/>
        </pc:sldMkLst>
        <pc:spChg chg="mod">
          <ac:chgData name="Hamlet Markarian" userId="4926d2b407f31d77" providerId="LiveId" clId="{1A634700-36B3-4455-A058-5071D9319E52}" dt="2020-05-19T23:29:02.826" v="2632"/>
          <ac:spMkLst>
            <pc:docMk/>
            <pc:sldMk cId="4288867725" sldId="1303"/>
            <ac:spMk id="17" creationId="{00000000-0000-0000-0000-000000000000}"/>
          </ac:spMkLst>
        </pc:spChg>
        <pc:spChg chg="mod">
          <ac:chgData name="Hamlet Markarian" userId="4926d2b407f31d77" providerId="LiveId" clId="{1A634700-36B3-4455-A058-5071D9319E52}" dt="2020-05-19T23:29:02.826" v="2632"/>
          <ac:spMkLst>
            <pc:docMk/>
            <pc:sldMk cId="4288867725" sldId="1303"/>
            <ac:spMk id="18" creationId="{00000000-0000-0000-0000-000000000000}"/>
          </ac:spMkLst>
        </pc:spChg>
      </pc:sldChg>
      <pc:sldChg chg="modSp">
        <pc:chgData name="Hamlet Markarian" userId="4926d2b407f31d77" providerId="LiveId" clId="{1A634700-36B3-4455-A058-5071D9319E52}" dt="2020-05-19T23:29:02.826" v="2632"/>
        <pc:sldMkLst>
          <pc:docMk/>
          <pc:sldMk cId="413774456" sldId="1304"/>
        </pc:sldMkLst>
        <pc:spChg chg="mod">
          <ac:chgData name="Hamlet Markarian" userId="4926d2b407f31d77" providerId="LiveId" clId="{1A634700-36B3-4455-A058-5071D9319E52}" dt="2020-05-19T23:29:02.826" v="2632"/>
          <ac:spMkLst>
            <pc:docMk/>
            <pc:sldMk cId="413774456" sldId="1304"/>
            <ac:spMk id="4" creationId="{00000000-0000-0000-0000-000000000000}"/>
          </ac:spMkLst>
        </pc:spChg>
        <pc:spChg chg="mod">
          <ac:chgData name="Hamlet Markarian" userId="4926d2b407f31d77" providerId="LiveId" clId="{1A634700-36B3-4455-A058-5071D9319E52}" dt="2020-05-19T23:29:02.826" v="2632"/>
          <ac:spMkLst>
            <pc:docMk/>
            <pc:sldMk cId="413774456" sldId="1304"/>
            <ac:spMk id="5" creationId="{00000000-0000-0000-0000-000000000000}"/>
          </ac:spMkLst>
        </pc:spChg>
      </pc:sldChg>
      <pc:sldChg chg="modSp">
        <pc:chgData name="Hamlet Markarian" userId="4926d2b407f31d77" providerId="LiveId" clId="{1A634700-36B3-4455-A058-5071D9319E52}" dt="2020-05-19T23:29:02.826" v="2632"/>
        <pc:sldMkLst>
          <pc:docMk/>
          <pc:sldMk cId="2676185214" sldId="1306"/>
        </pc:sldMkLst>
        <pc:spChg chg="mod">
          <ac:chgData name="Hamlet Markarian" userId="4926d2b407f31d77" providerId="LiveId" clId="{1A634700-36B3-4455-A058-5071D9319E52}" dt="2020-05-19T23:29:02.826" v="2632"/>
          <ac:spMkLst>
            <pc:docMk/>
            <pc:sldMk cId="2676185214" sldId="1306"/>
            <ac:spMk id="22" creationId="{00000000-0000-0000-0000-000000000000}"/>
          </ac:spMkLst>
        </pc:spChg>
        <pc:spChg chg="mod">
          <ac:chgData name="Hamlet Markarian" userId="4926d2b407f31d77" providerId="LiveId" clId="{1A634700-36B3-4455-A058-5071D9319E52}" dt="2020-05-19T23:29:02.826" v="2632"/>
          <ac:spMkLst>
            <pc:docMk/>
            <pc:sldMk cId="2676185214" sldId="1306"/>
            <ac:spMk id="23" creationId="{00000000-0000-0000-0000-000000000000}"/>
          </ac:spMkLst>
        </pc:spChg>
      </pc:sldChg>
      <pc:sldChg chg="modSp">
        <pc:chgData name="Hamlet Markarian" userId="4926d2b407f31d77" providerId="LiveId" clId="{1A634700-36B3-4455-A058-5071D9319E52}" dt="2020-05-19T23:29:02.826" v="2632"/>
        <pc:sldMkLst>
          <pc:docMk/>
          <pc:sldMk cId="3262817030" sldId="1307"/>
        </pc:sldMkLst>
        <pc:spChg chg="mod">
          <ac:chgData name="Hamlet Markarian" userId="4926d2b407f31d77" providerId="LiveId" clId="{1A634700-36B3-4455-A058-5071D9319E52}" dt="2020-05-19T23:29:02.826" v="2632"/>
          <ac:spMkLst>
            <pc:docMk/>
            <pc:sldMk cId="3262817030" sldId="1307"/>
            <ac:spMk id="4" creationId="{00000000-0000-0000-0000-000000000000}"/>
          </ac:spMkLst>
        </pc:spChg>
        <pc:spChg chg="mod">
          <ac:chgData name="Hamlet Markarian" userId="4926d2b407f31d77" providerId="LiveId" clId="{1A634700-36B3-4455-A058-5071D9319E52}" dt="2020-05-19T23:29:02.826" v="2632"/>
          <ac:spMkLst>
            <pc:docMk/>
            <pc:sldMk cId="3262817030" sldId="1307"/>
            <ac:spMk id="5" creationId="{00000000-0000-0000-0000-000000000000}"/>
          </ac:spMkLst>
        </pc:spChg>
      </pc:sldChg>
      <pc:sldChg chg="modSp">
        <pc:chgData name="Hamlet Markarian" userId="4926d2b407f31d77" providerId="LiveId" clId="{1A634700-36B3-4455-A058-5071D9319E52}" dt="2020-05-19T23:29:02.826" v="2632"/>
        <pc:sldMkLst>
          <pc:docMk/>
          <pc:sldMk cId="961872870" sldId="1313"/>
        </pc:sldMkLst>
        <pc:spChg chg="mod">
          <ac:chgData name="Hamlet Markarian" userId="4926d2b407f31d77" providerId="LiveId" clId="{1A634700-36B3-4455-A058-5071D9319E52}" dt="2020-05-19T23:29:02.826" v="2632"/>
          <ac:spMkLst>
            <pc:docMk/>
            <pc:sldMk cId="961872870" sldId="1313"/>
            <ac:spMk id="4" creationId="{00000000-0000-0000-0000-000000000000}"/>
          </ac:spMkLst>
        </pc:spChg>
        <pc:spChg chg="mod">
          <ac:chgData name="Hamlet Markarian" userId="4926d2b407f31d77" providerId="LiveId" clId="{1A634700-36B3-4455-A058-5071D9319E52}" dt="2020-05-19T23:29:02.826" v="2632"/>
          <ac:spMkLst>
            <pc:docMk/>
            <pc:sldMk cId="961872870" sldId="1313"/>
            <ac:spMk id="5" creationId="{00000000-0000-0000-0000-000000000000}"/>
          </ac:spMkLst>
        </pc:spChg>
      </pc:sldChg>
      <pc:sldChg chg="modSp">
        <pc:chgData name="Hamlet Markarian" userId="4926d2b407f31d77" providerId="LiveId" clId="{1A634700-36B3-4455-A058-5071D9319E52}" dt="2020-05-19T23:29:02.826" v="2632"/>
        <pc:sldMkLst>
          <pc:docMk/>
          <pc:sldMk cId="1115305140" sldId="1314"/>
        </pc:sldMkLst>
        <pc:spChg chg="mod">
          <ac:chgData name="Hamlet Markarian" userId="4926d2b407f31d77" providerId="LiveId" clId="{1A634700-36B3-4455-A058-5071D9319E52}" dt="2020-05-19T23:29:02.826" v="2632"/>
          <ac:spMkLst>
            <pc:docMk/>
            <pc:sldMk cId="1115305140" sldId="1314"/>
            <ac:spMk id="22" creationId="{00000000-0000-0000-0000-000000000000}"/>
          </ac:spMkLst>
        </pc:spChg>
        <pc:spChg chg="mod">
          <ac:chgData name="Hamlet Markarian" userId="4926d2b407f31d77" providerId="LiveId" clId="{1A634700-36B3-4455-A058-5071D9319E52}" dt="2020-05-19T23:29:02.826" v="2632"/>
          <ac:spMkLst>
            <pc:docMk/>
            <pc:sldMk cId="1115305140" sldId="1314"/>
            <ac:spMk id="23" creationId="{00000000-0000-0000-0000-000000000000}"/>
          </ac:spMkLst>
        </pc:spChg>
      </pc:sldChg>
      <pc:sldChg chg="modSp">
        <pc:chgData name="Hamlet Markarian" userId="4926d2b407f31d77" providerId="LiveId" clId="{1A634700-36B3-4455-A058-5071D9319E52}" dt="2020-05-19T23:29:02.826" v="2632"/>
        <pc:sldMkLst>
          <pc:docMk/>
          <pc:sldMk cId="2953435920" sldId="1315"/>
        </pc:sldMkLst>
        <pc:spChg chg="mod">
          <ac:chgData name="Hamlet Markarian" userId="4926d2b407f31d77" providerId="LiveId" clId="{1A634700-36B3-4455-A058-5071D9319E52}" dt="2020-05-19T23:29:02.826" v="2632"/>
          <ac:spMkLst>
            <pc:docMk/>
            <pc:sldMk cId="2953435920" sldId="1315"/>
            <ac:spMk id="2" creationId="{00000000-0000-0000-0000-000000000000}"/>
          </ac:spMkLst>
        </pc:spChg>
        <pc:spChg chg="mod">
          <ac:chgData name="Hamlet Markarian" userId="4926d2b407f31d77" providerId="LiveId" clId="{1A634700-36B3-4455-A058-5071D9319E52}" dt="2020-05-19T23:29:02.826" v="2632"/>
          <ac:spMkLst>
            <pc:docMk/>
            <pc:sldMk cId="2953435920" sldId="1315"/>
            <ac:spMk id="3" creationId="{00000000-0000-0000-0000-000000000000}"/>
          </ac:spMkLst>
        </pc:spChg>
      </pc:sldChg>
      <pc:sldChg chg="modSp">
        <pc:chgData name="Hamlet Markarian" userId="4926d2b407f31d77" providerId="LiveId" clId="{1A634700-36B3-4455-A058-5071D9319E52}" dt="2020-05-19T23:29:02.826" v="2632"/>
        <pc:sldMkLst>
          <pc:docMk/>
          <pc:sldMk cId="3470520466" sldId="1316"/>
        </pc:sldMkLst>
        <pc:spChg chg="mod">
          <ac:chgData name="Hamlet Markarian" userId="4926d2b407f31d77" providerId="LiveId" clId="{1A634700-36B3-4455-A058-5071D9319E52}" dt="2020-05-19T23:29:02.826" v="2632"/>
          <ac:spMkLst>
            <pc:docMk/>
            <pc:sldMk cId="3470520466" sldId="1316"/>
            <ac:spMk id="2" creationId="{00000000-0000-0000-0000-000000000000}"/>
          </ac:spMkLst>
        </pc:spChg>
        <pc:spChg chg="mod">
          <ac:chgData name="Hamlet Markarian" userId="4926d2b407f31d77" providerId="LiveId" clId="{1A634700-36B3-4455-A058-5071D9319E52}" dt="2020-05-19T23:29:02.826" v="2632"/>
          <ac:spMkLst>
            <pc:docMk/>
            <pc:sldMk cId="3470520466" sldId="1316"/>
            <ac:spMk id="3" creationId="{00000000-0000-0000-0000-000000000000}"/>
          </ac:spMkLst>
        </pc:spChg>
      </pc:sldChg>
      <pc:sldChg chg="modSp">
        <pc:chgData name="Hamlet Markarian" userId="4926d2b407f31d77" providerId="LiveId" clId="{1A634700-36B3-4455-A058-5071D9319E52}" dt="2020-05-19T23:29:02.826" v="2632"/>
        <pc:sldMkLst>
          <pc:docMk/>
          <pc:sldMk cId="2830669425" sldId="1318"/>
        </pc:sldMkLst>
        <pc:spChg chg="mod">
          <ac:chgData name="Hamlet Markarian" userId="4926d2b407f31d77" providerId="LiveId" clId="{1A634700-36B3-4455-A058-5071D9319E52}" dt="2020-05-19T23:29:02.826" v="2632"/>
          <ac:spMkLst>
            <pc:docMk/>
            <pc:sldMk cId="2830669425" sldId="1318"/>
            <ac:spMk id="2" creationId="{00000000-0000-0000-0000-000000000000}"/>
          </ac:spMkLst>
        </pc:spChg>
        <pc:spChg chg="mod">
          <ac:chgData name="Hamlet Markarian" userId="4926d2b407f31d77" providerId="LiveId" clId="{1A634700-36B3-4455-A058-5071D9319E52}" dt="2020-05-19T23:29:02.826" v="2632"/>
          <ac:spMkLst>
            <pc:docMk/>
            <pc:sldMk cId="2830669425" sldId="1318"/>
            <ac:spMk id="3" creationId="{00000000-0000-0000-0000-000000000000}"/>
          </ac:spMkLst>
        </pc:spChg>
      </pc:sldChg>
      <pc:sldChg chg="modSp">
        <pc:chgData name="Hamlet Markarian" userId="4926d2b407f31d77" providerId="LiveId" clId="{1A634700-36B3-4455-A058-5071D9319E52}" dt="2020-05-19T23:29:02.826" v="2632"/>
        <pc:sldMkLst>
          <pc:docMk/>
          <pc:sldMk cId="1616315983" sldId="1319"/>
        </pc:sldMkLst>
        <pc:spChg chg="mod">
          <ac:chgData name="Hamlet Markarian" userId="4926d2b407f31d77" providerId="LiveId" clId="{1A634700-36B3-4455-A058-5071D9319E52}" dt="2020-05-19T23:29:02.826" v="2632"/>
          <ac:spMkLst>
            <pc:docMk/>
            <pc:sldMk cId="1616315983" sldId="1319"/>
            <ac:spMk id="2" creationId="{00000000-0000-0000-0000-000000000000}"/>
          </ac:spMkLst>
        </pc:spChg>
        <pc:spChg chg="mod">
          <ac:chgData name="Hamlet Markarian" userId="4926d2b407f31d77" providerId="LiveId" clId="{1A634700-36B3-4455-A058-5071D9319E52}" dt="2020-05-19T23:29:02.826" v="2632"/>
          <ac:spMkLst>
            <pc:docMk/>
            <pc:sldMk cId="1616315983" sldId="1319"/>
            <ac:spMk id="3" creationId="{00000000-0000-0000-0000-000000000000}"/>
          </ac:spMkLst>
        </pc:spChg>
      </pc:sldChg>
      <pc:sldChg chg="modSp">
        <pc:chgData name="Hamlet Markarian" userId="4926d2b407f31d77" providerId="LiveId" clId="{1A634700-36B3-4455-A058-5071D9319E52}" dt="2020-05-19T23:29:02.826" v="2632"/>
        <pc:sldMkLst>
          <pc:docMk/>
          <pc:sldMk cId="228740876" sldId="1320"/>
        </pc:sldMkLst>
        <pc:spChg chg="mod">
          <ac:chgData name="Hamlet Markarian" userId="4926d2b407f31d77" providerId="LiveId" clId="{1A634700-36B3-4455-A058-5071D9319E52}" dt="2020-05-19T23:29:02.826" v="2632"/>
          <ac:spMkLst>
            <pc:docMk/>
            <pc:sldMk cId="228740876" sldId="1320"/>
            <ac:spMk id="6" creationId="{00000000-0000-0000-0000-000000000000}"/>
          </ac:spMkLst>
        </pc:spChg>
        <pc:spChg chg="mod">
          <ac:chgData name="Hamlet Markarian" userId="4926d2b407f31d77" providerId="LiveId" clId="{1A634700-36B3-4455-A058-5071D9319E52}" dt="2020-05-19T23:29:02.826" v="2632"/>
          <ac:spMkLst>
            <pc:docMk/>
            <pc:sldMk cId="228740876" sldId="1320"/>
            <ac:spMk id="8" creationId="{00000000-0000-0000-0000-000000000000}"/>
          </ac:spMkLst>
        </pc:spChg>
      </pc:sldChg>
      <pc:sldChg chg="modSp">
        <pc:chgData name="Hamlet Markarian" userId="4926d2b407f31d77" providerId="LiveId" clId="{1A634700-36B3-4455-A058-5071D9319E52}" dt="2020-05-19T23:29:02.826" v="2632"/>
        <pc:sldMkLst>
          <pc:docMk/>
          <pc:sldMk cId="2799870458" sldId="1321"/>
        </pc:sldMkLst>
        <pc:spChg chg="mod">
          <ac:chgData name="Hamlet Markarian" userId="4926d2b407f31d77" providerId="LiveId" clId="{1A634700-36B3-4455-A058-5071D9319E52}" dt="2020-05-19T23:29:02.826" v="2632"/>
          <ac:spMkLst>
            <pc:docMk/>
            <pc:sldMk cId="2799870458" sldId="1321"/>
            <ac:spMk id="2" creationId="{00000000-0000-0000-0000-000000000000}"/>
          </ac:spMkLst>
        </pc:spChg>
      </pc:sldChg>
      <pc:sldChg chg="modSp">
        <pc:chgData name="Hamlet Markarian" userId="4926d2b407f31d77" providerId="LiveId" clId="{1A634700-36B3-4455-A058-5071D9319E52}" dt="2020-05-19T23:29:02.826" v="2632"/>
        <pc:sldMkLst>
          <pc:docMk/>
          <pc:sldMk cId="475559641" sldId="1322"/>
        </pc:sldMkLst>
        <pc:spChg chg="mod">
          <ac:chgData name="Hamlet Markarian" userId="4926d2b407f31d77" providerId="LiveId" clId="{1A634700-36B3-4455-A058-5071D9319E52}" dt="2020-05-19T23:29:02.826" v="2632"/>
          <ac:spMkLst>
            <pc:docMk/>
            <pc:sldMk cId="475559641" sldId="1322"/>
            <ac:spMk id="24" creationId="{00000000-0000-0000-0000-000000000000}"/>
          </ac:spMkLst>
        </pc:spChg>
      </pc:sldChg>
      <pc:sldChg chg="modSp">
        <pc:chgData name="Hamlet Markarian" userId="4926d2b407f31d77" providerId="LiveId" clId="{1A634700-36B3-4455-A058-5071D9319E52}" dt="2020-05-19T23:29:02.826" v="2632"/>
        <pc:sldMkLst>
          <pc:docMk/>
          <pc:sldMk cId="1318438887" sldId="1323"/>
        </pc:sldMkLst>
        <pc:spChg chg="mod">
          <ac:chgData name="Hamlet Markarian" userId="4926d2b407f31d77" providerId="LiveId" clId="{1A634700-36B3-4455-A058-5071D9319E52}" dt="2020-05-19T23:29:02.826" v="2632"/>
          <ac:spMkLst>
            <pc:docMk/>
            <pc:sldMk cId="1318438887" sldId="1323"/>
            <ac:spMk id="2" creationId="{00000000-0000-0000-0000-000000000000}"/>
          </ac:spMkLst>
        </pc:spChg>
      </pc:sldChg>
      <pc:sldChg chg="modSp">
        <pc:chgData name="Hamlet Markarian" userId="4926d2b407f31d77" providerId="LiveId" clId="{1A634700-36B3-4455-A058-5071D9319E52}" dt="2020-05-19T23:29:02.826" v="2632"/>
        <pc:sldMkLst>
          <pc:docMk/>
          <pc:sldMk cId="586120904" sldId="1324"/>
        </pc:sldMkLst>
        <pc:spChg chg="mod">
          <ac:chgData name="Hamlet Markarian" userId="4926d2b407f31d77" providerId="LiveId" clId="{1A634700-36B3-4455-A058-5071D9319E52}" dt="2020-05-19T23:29:02.826" v="2632"/>
          <ac:spMkLst>
            <pc:docMk/>
            <pc:sldMk cId="586120904" sldId="1324"/>
            <ac:spMk id="7" creationId="{00000000-0000-0000-0000-000000000000}"/>
          </ac:spMkLst>
        </pc:spChg>
        <pc:spChg chg="mod">
          <ac:chgData name="Hamlet Markarian" userId="4926d2b407f31d77" providerId="LiveId" clId="{1A634700-36B3-4455-A058-5071D9319E52}" dt="2020-05-19T23:29:02.826" v="2632"/>
          <ac:spMkLst>
            <pc:docMk/>
            <pc:sldMk cId="586120904" sldId="1324"/>
            <ac:spMk id="12" creationId="{00000000-0000-0000-0000-000000000000}"/>
          </ac:spMkLst>
        </pc:spChg>
      </pc:sldChg>
      <pc:sldChg chg="modSp">
        <pc:chgData name="Hamlet Markarian" userId="4926d2b407f31d77" providerId="LiveId" clId="{1A634700-36B3-4455-A058-5071D9319E52}" dt="2020-05-19T23:29:02.826" v="2632"/>
        <pc:sldMkLst>
          <pc:docMk/>
          <pc:sldMk cId="649956441" sldId="1325"/>
        </pc:sldMkLst>
        <pc:spChg chg="mod">
          <ac:chgData name="Hamlet Markarian" userId="4926d2b407f31d77" providerId="LiveId" clId="{1A634700-36B3-4455-A058-5071D9319E52}" dt="2020-05-19T23:29:02.826" v="2632"/>
          <ac:spMkLst>
            <pc:docMk/>
            <pc:sldMk cId="649956441" sldId="1325"/>
            <ac:spMk id="3" creationId="{00000000-0000-0000-0000-000000000000}"/>
          </ac:spMkLst>
        </pc:spChg>
        <pc:spChg chg="mod">
          <ac:chgData name="Hamlet Markarian" userId="4926d2b407f31d77" providerId="LiveId" clId="{1A634700-36B3-4455-A058-5071D9319E52}" dt="2020-05-19T23:29:02.826" v="2632"/>
          <ac:spMkLst>
            <pc:docMk/>
            <pc:sldMk cId="649956441" sldId="1325"/>
            <ac:spMk id="34" creationId="{00000000-0000-0000-0000-000000000000}"/>
          </ac:spMkLst>
        </pc:spChg>
      </pc:sldChg>
      <pc:sldChg chg="modSp">
        <pc:chgData name="Hamlet Markarian" userId="4926d2b407f31d77" providerId="LiveId" clId="{1A634700-36B3-4455-A058-5071D9319E52}" dt="2020-05-19T23:29:02.826" v="2632"/>
        <pc:sldMkLst>
          <pc:docMk/>
          <pc:sldMk cId="2922230248" sldId="1327"/>
        </pc:sldMkLst>
        <pc:spChg chg="mod">
          <ac:chgData name="Hamlet Markarian" userId="4926d2b407f31d77" providerId="LiveId" clId="{1A634700-36B3-4455-A058-5071D9319E52}" dt="2020-05-19T23:29:02.826" v="2632"/>
          <ac:spMkLst>
            <pc:docMk/>
            <pc:sldMk cId="2922230248" sldId="1327"/>
            <ac:spMk id="3" creationId="{00000000-0000-0000-0000-000000000000}"/>
          </ac:spMkLst>
        </pc:spChg>
        <pc:spChg chg="mod">
          <ac:chgData name="Hamlet Markarian" userId="4926d2b407f31d77" providerId="LiveId" clId="{1A634700-36B3-4455-A058-5071D9319E52}" dt="2020-05-19T23:29:02.826" v="2632"/>
          <ac:spMkLst>
            <pc:docMk/>
            <pc:sldMk cId="2922230248" sldId="1327"/>
            <ac:spMk id="4" creationId="{00000000-0000-0000-0000-000000000000}"/>
          </ac:spMkLst>
        </pc:spChg>
      </pc:sldChg>
      <pc:sldChg chg="modSp">
        <pc:chgData name="Hamlet Markarian" userId="4926d2b407f31d77" providerId="LiveId" clId="{1A634700-36B3-4455-A058-5071D9319E52}" dt="2020-05-19T23:29:02.826" v="2632"/>
        <pc:sldMkLst>
          <pc:docMk/>
          <pc:sldMk cId="901685576" sldId="1328"/>
        </pc:sldMkLst>
        <pc:spChg chg="mod">
          <ac:chgData name="Hamlet Markarian" userId="4926d2b407f31d77" providerId="LiveId" clId="{1A634700-36B3-4455-A058-5071D9319E52}" dt="2020-05-19T23:29:02.826" v="2632"/>
          <ac:spMkLst>
            <pc:docMk/>
            <pc:sldMk cId="901685576" sldId="1328"/>
            <ac:spMk id="3" creationId="{00000000-0000-0000-0000-000000000000}"/>
          </ac:spMkLst>
        </pc:spChg>
        <pc:spChg chg="mod">
          <ac:chgData name="Hamlet Markarian" userId="4926d2b407f31d77" providerId="LiveId" clId="{1A634700-36B3-4455-A058-5071D9319E52}" dt="2020-05-19T23:29:02.826" v="2632"/>
          <ac:spMkLst>
            <pc:docMk/>
            <pc:sldMk cId="901685576" sldId="1328"/>
            <ac:spMk id="4" creationId="{00000000-0000-0000-0000-000000000000}"/>
          </ac:spMkLst>
        </pc:spChg>
      </pc:sldChg>
      <pc:sldChg chg="modSp">
        <pc:chgData name="Hamlet Markarian" userId="4926d2b407f31d77" providerId="LiveId" clId="{1A634700-36B3-4455-A058-5071D9319E52}" dt="2020-05-19T23:29:02.826" v="2632"/>
        <pc:sldMkLst>
          <pc:docMk/>
          <pc:sldMk cId="45738465" sldId="1329"/>
        </pc:sldMkLst>
        <pc:spChg chg="mod">
          <ac:chgData name="Hamlet Markarian" userId="4926d2b407f31d77" providerId="LiveId" clId="{1A634700-36B3-4455-A058-5071D9319E52}" dt="2020-05-19T23:29:02.826" v="2632"/>
          <ac:spMkLst>
            <pc:docMk/>
            <pc:sldMk cId="45738465" sldId="1329"/>
            <ac:spMk id="4" creationId="{00000000-0000-0000-0000-000000000000}"/>
          </ac:spMkLst>
        </pc:spChg>
        <pc:spChg chg="mod">
          <ac:chgData name="Hamlet Markarian" userId="4926d2b407f31d77" providerId="LiveId" clId="{1A634700-36B3-4455-A058-5071D9319E52}" dt="2020-05-19T23:29:02.826" v="2632"/>
          <ac:spMkLst>
            <pc:docMk/>
            <pc:sldMk cId="45738465" sldId="1329"/>
            <ac:spMk id="5" creationId="{00000000-0000-0000-0000-000000000000}"/>
          </ac:spMkLst>
        </pc:spChg>
      </pc:sldChg>
      <pc:sldChg chg="modSp">
        <pc:chgData name="Hamlet Markarian" userId="4926d2b407f31d77" providerId="LiveId" clId="{1A634700-36B3-4455-A058-5071D9319E52}" dt="2020-05-19T23:29:02.826" v="2632"/>
        <pc:sldMkLst>
          <pc:docMk/>
          <pc:sldMk cId="1251905945" sldId="1330"/>
        </pc:sldMkLst>
        <pc:spChg chg="mod">
          <ac:chgData name="Hamlet Markarian" userId="4926d2b407f31d77" providerId="LiveId" clId="{1A634700-36B3-4455-A058-5071D9319E52}" dt="2020-05-19T23:29:02.826" v="2632"/>
          <ac:spMkLst>
            <pc:docMk/>
            <pc:sldMk cId="1251905945" sldId="1330"/>
            <ac:spMk id="7" creationId="{00000000-0000-0000-0000-000000000000}"/>
          </ac:spMkLst>
        </pc:spChg>
        <pc:spChg chg="mod">
          <ac:chgData name="Hamlet Markarian" userId="4926d2b407f31d77" providerId="LiveId" clId="{1A634700-36B3-4455-A058-5071D9319E52}" dt="2020-05-19T23:29:02.826" v="2632"/>
          <ac:spMkLst>
            <pc:docMk/>
            <pc:sldMk cId="1251905945" sldId="1330"/>
            <ac:spMk id="12" creationId="{00000000-0000-0000-0000-000000000000}"/>
          </ac:spMkLst>
        </pc:spChg>
      </pc:sldChg>
      <pc:sldChg chg="modSp">
        <pc:chgData name="Hamlet Markarian" userId="4926d2b407f31d77" providerId="LiveId" clId="{1A634700-36B3-4455-A058-5071D9319E52}" dt="2020-05-19T23:29:02.826" v="2632"/>
        <pc:sldMkLst>
          <pc:docMk/>
          <pc:sldMk cId="2195601716" sldId="1331"/>
        </pc:sldMkLst>
        <pc:spChg chg="mod">
          <ac:chgData name="Hamlet Markarian" userId="4926d2b407f31d77" providerId="LiveId" clId="{1A634700-36B3-4455-A058-5071D9319E52}" dt="2020-05-19T23:29:02.826" v="2632"/>
          <ac:spMkLst>
            <pc:docMk/>
            <pc:sldMk cId="2195601716" sldId="1331"/>
            <ac:spMk id="17" creationId="{00000000-0000-0000-0000-000000000000}"/>
          </ac:spMkLst>
        </pc:spChg>
        <pc:spChg chg="mod">
          <ac:chgData name="Hamlet Markarian" userId="4926d2b407f31d77" providerId="LiveId" clId="{1A634700-36B3-4455-A058-5071D9319E52}" dt="2020-05-19T23:29:02.826" v="2632"/>
          <ac:spMkLst>
            <pc:docMk/>
            <pc:sldMk cId="2195601716" sldId="1331"/>
            <ac:spMk id="18" creationId="{00000000-0000-0000-0000-000000000000}"/>
          </ac:spMkLst>
        </pc:spChg>
      </pc:sldChg>
      <pc:sldChg chg="modSp">
        <pc:chgData name="Hamlet Markarian" userId="4926d2b407f31d77" providerId="LiveId" clId="{1A634700-36B3-4455-A058-5071D9319E52}" dt="2020-05-19T23:29:02.826" v="2632"/>
        <pc:sldMkLst>
          <pc:docMk/>
          <pc:sldMk cId="3904041785" sldId="1332"/>
        </pc:sldMkLst>
        <pc:spChg chg="mod">
          <ac:chgData name="Hamlet Markarian" userId="4926d2b407f31d77" providerId="LiveId" clId="{1A634700-36B3-4455-A058-5071D9319E52}" dt="2020-05-19T23:29:02.826" v="2632"/>
          <ac:spMkLst>
            <pc:docMk/>
            <pc:sldMk cId="3904041785" sldId="1332"/>
            <ac:spMk id="32" creationId="{00000000-0000-0000-0000-000000000000}"/>
          </ac:spMkLst>
        </pc:spChg>
        <pc:spChg chg="mod">
          <ac:chgData name="Hamlet Markarian" userId="4926d2b407f31d77" providerId="LiveId" clId="{1A634700-36B3-4455-A058-5071D9319E52}" dt="2020-05-19T23:29:02.826" v="2632"/>
          <ac:spMkLst>
            <pc:docMk/>
            <pc:sldMk cId="3904041785" sldId="1332"/>
            <ac:spMk id="33" creationId="{00000000-0000-0000-0000-000000000000}"/>
          </ac:spMkLst>
        </pc:spChg>
      </pc:sldChg>
      <pc:sldChg chg="modSp">
        <pc:chgData name="Hamlet Markarian" userId="4926d2b407f31d77" providerId="LiveId" clId="{1A634700-36B3-4455-A058-5071D9319E52}" dt="2020-05-19T23:29:02.826" v="2632"/>
        <pc:sldMkLst>
          <pc:docMk/>
          <pc:sldMk cId="878306283" sldId="1333"/>
        </pc:sldMkLst>
        <pc:spChg chg="mod">
          <ac:chgData name="Hamlet Markarian" userId="4926d2b407f31d77" providerId="LiveId" clId="{1A634700-36B3-4455-A058-5071D9319E52}" dt="2020-05-19T23:29:02.826" v="2632"/>
          <ac:spMkLst>
            <pc:docMk/>
            <pc:sldMk cId="878306283" sldId="1333"/>
            <ac:spMk id="32" creationId="{00000000-0000-0000-0000-000000000000}"/>
          </ac:spMkLst>
        </pc:spChg>
        <pc:spChg chg="mod">
          <ac:chgData name="Hamlet Markarian" userId="4926d2b407f31d77" providerId="LiveId" clId="{1A634700-36B3-4455-A058-5071D9319E52}" dt="2020-05-19T23:29:02.826" v="2632"/>
          <ac:spMkLst>
            <pc:docMk/>
            <pc:sldMk cId="878306283" sldId="1333"/>
            <ac:spMk id="33" creationId="{00000000-0000-0000-0000-000000000000}"/>
          </ac:spMkLst>
        </pc:spChg>
      </pc:sldChg>
      <pc:sldChg chg="addSp delSp modSp mod modAnim">
        <pc:chgData name="Hamlet Markarian" userId="4926d2b407f31d77" providerId="LiveId" clId="{1A634700-36B3-4455-A058-5071D9319E52}" dt="2020-05-19T23:29:12.705" v="2633"/>
        <pc:sldMkLst>
          <pc:docMk/>
          <pc:sldMk cId="1488022321" sldId="1336"/>
        </pc:sldMkLst>
        <pc:spChg chg="mod ord">
          <ac:chgData name="Hamlet Markarian" userId="4926d2b407f31d77" providerId="LiveId" clId="{1A634700-36B3-4455-A058-5071D9319E52}" dt="2020-05-18T20:26:32.843" v="33" actId="167"/>
          <ac:spMkLst>
            <pc:docMk/>
            <pc:sldMk cId="1488022321" sldId="1336"/>
            <ac:spMk id="8" creationId="{A3D43B73-2B0A-4CDF-8104-3D3F930D4D40}"/>
          </ac:spMkLst>
        </pc:spChg>
        <pc:spChg chg="add mod">
          <ac:chgData name="Hamlet Markarian" userId="4926d2b407f31d77" providerId="LiveId" clId="{1A634700-36B3-4455-A058-5071D9319E52}" dt="2020-05-18T20:25:52.149" v="28" actId="20577"/>
          <ac:spMkLst>
            <pc:docMk/>
            <pc:sldMk cId="1488022321" sldId="1336"/>
            <ac:spMk id="11" creationId="{D2FA7A91-3D83-4C1A-A9EF-A08C25BF4D7D}"/>
          </ac:spMkLst>
        </pc:spChg>
        <pc:spChg chg="add mod ord">
          <ac:chgData name="Hamlet Markarian" userId="4926d2b407f31d77" providerId="LiveId" clId="{1A634700-36B3-4455-A058-5071D9319E52}" dt="2020-05-18T20:27:05.228" v="38" actId="207"/>
          <ac:spMkLst>
            <pc:docMk/>
            <pc:sldMk cId="1488022321" sldId="1336"/>
            <ac:spMk id="13" creationId="{CCFDABC3-D849-4AAD-B21E-F948F6CAD673}"/>
          </ac:spMkLst>
        </pc:spChg>
        <pc:spChg chg="mod">
          <ac:chgData name="Hamlet Markarian" userId="4926d2b407f31d77" providerId="LiveId" clId="{1A634700-36B3-4455-A058-5071D9319E52}" dt="2020-05-18T20:24:54.658" v="25" actId="1076"/>
          <ac:spMkLst>
            <pc:docMk/>
            <pc:sldMk cId="1488022321" sldId="1336"/>
            <ac:spMk id="14" creationId="{8C0A38DE-7E13-4312-9AFA-866AA71C4C95}"/>
          </ac:spMkLst>
        </pc:spChg>
        <pc:picChg chg="add del mod">
          <ac:chgData name="Hamlet Markarian" userId="4926d2b407f31d77" providerId="LiveId" clId="{1A634700-36B3-4455-A058-5071D9319E52}" dt="2020-05-18T20:24:25.570" v="19" actId="21"/>
          <ac:picMkLst>
            <pc:docMk/>
            <pc:sldMk cId="1488022321" sldId="1336"/>
            <ac:picMk id="2" creationId="{2D13EABB-B232-44D1-82E9-C3A8F469A617}"/>
          </ac:picMkLst>
        </pc:picChg>
        <pc:picChg chg="mod">
          <ac:chgData name="Hamlet Markarian" userId="4926d2b407f31d77" providerId="LiveId" clId="{1A634700-36B3-4455-A058-5071D9319E52}" dt="2020-05-18T20:26:13.180" v="29" actId="1076"/>
          <ac:picMkLst>
            <pc:docMk/>
            <pc:sldMk cId="1488022321" sldId="1336"/>
            <ac:picMk id="9" creationId="{C9545F2A-6B36-48F4-9F15-94670C727778}"/>
          </ac:picMkLst>
        </pc:picChg>
        <pc:picChg chg="del mod">
          <ac:chgData name="Hamlet Markarian" userId="4926d2b407f31d77" providerId="LiveId" clId="{1A634700-36B3-4455-A058-5071D9319E52}" dt="2020-05-18T20:24:27.002" v="20" actId="478"/>
          <ac:picMkLst>
            <pc:docMk/>
            <pc:sldMk cId="1488022321" sldId="1336"/>
            <ac:picMk id="10" creationId="{4D81A94D-9932-44C6-8B7D-EE36CA1DB8B4}"/>
          </ac:picMkLst>
        </pc:picChg>
        <pc:picChg chg="add mod">
          <ac:chgData name="Hamlet Markarian" userId="4926d2b407f31d77" providerId="LiveId" clId="{1A634700-36B3-4455-A058-5071D9319E52}" dt="2020-05-18T20:27:09.554" v="39" actId="207"/>
          <ac:picMkLst>
            <pc:docMk/>
            <pc:sldMk cId="1488022321" sldId="1336"/>
            <ac:picMk id="12" creationId="{80770548-3017-4073-8842-971A9AD35868}"/>
          </ac:picMkLst>
        </pc:picChg>
      </pc:sldChg>
      <pc:sldChg chg="modSp">
        <pc:chgData name="Hamlet Markarian" userId="4926d2b407f31d77" providerId="LiveId" clId="{1A634700-36B3-4455-A058-5071D9319E52}" dt="2020-05-19T23:29:02.826" v="2632"/>
        <pc:sldMkLst>
          <pc:docMk/>
          <pc:sldMk cId="2642746228" sldId="1347"/>
        </pc:sldMkLst>
        <pc:spChg chg="mod">
          <ac:chgData name="Hamlet Markarian" userId="4926d2b407f31d77" providerId="LiveId" clId="{1A634700-36B3-4455-A058-5071D9319E52}" dt="2020-05-19T23:29:02.826" v="2632"/>
          <ac:spMkLst>
            <pc:docMk/>
            <pc:sldMk cId="2642746228" sldId="1347"/>
            <ac:spMk id="63" creationId="{00000000-0000-0000-0000-000000000000}"/>
          </ac:spMkLst>
        </pc:spChg>
      </pc:sldChg>
      <pc:sldChg chg="modSp">
        <pc:chgData name="Hamlet Markarian" userId="4926d2b407f31d77" providerId="LiveId" clId="{1A634700-36B3-4455-A058-5071D9319E52}" dt="2020-05-19T23:29:02.826" v="2632"/>
        <pc:sldMkLst>
          <pc:docMk/>
          <pc:sldMk cId="2128745724" sldId="1348"/>
        </pc:sldMkLst>
        <pc:spChg chg="mod">
          <ac:chgData name="Hamlet Markarian" userId="4926d2b407f31d77" providerId="LiveId" clId="{1A634700-36B3-4455-A058-5071D9319E52}" dt="2020-05-19T23:29:02.826" v="2632"/>
          <ac:spMkLst>
            <pc:docMk/>
            <pc:sldMk cId="2128745724" sldId="1348"/>
            <ac:spMk id="63" creationId="{00000000-0000-0000-0000-000000000000}"/>
          </ac:spMkLst>
        </pc:spChg>
      </pc:sldChg>
      <pc:sldChg chg="modSp">
        <pc:chgData name="Hamlet Markarian" userId="4926d2b407f31d77" providerId="LiveId" clId="{1A634700-36B3-4455-A058-5071D9319E52}" dt="2020-05-19T23:29:02.826" v="2632"/>
        <pc:sldMkLst>
          <pc:docMk/>
          <pc:sldMk cId="2224248913" sldId="1349"/>
        </pc:sldMkLst>
        <pc:spChg chg="mod">
          <ac:chgData name="Hamlet Markarian" userId="4926d2b407f31d77" providerId="LiveId" clId="{1A634700-36B3-4455-A058-5071D9319E52}" dt="2020-05-19T23:29:02.826" v="2632"/>
          <ac:spMkLst>
            <pc:docMk/>
            <pc:sldMk cId="2224248913" sldId="1349"/>
            <ac:spMk id="6" creationId="{00000000-0000-0000-0000-000000000000}"/>
          </ac:spMkLst>
        </pc:spChg>
        <pc:spChg chg="mod">
          <ac:chgData name="Hamlet Markarian" userId="4926d2b407f31d77" providerId="LiveId" clId="{1A634700-36B3-4455-A058-5071D9319E52}" dt="2020-05-19T23:29:02.826" v="2632"/>
          <ac:spMkLst>
            <pc:docMk/>
            <pc:sldMk cId="2224248913" sldId="1349"/>
            <ac:spMk id="8" creationId="{00000000-0000-0000-0000-000000000000}"/>
          </ac:spMkLst>
        </pc:spChg>
      </pc:sldChg>
      <pc:sldChg chg="modSp">
        <pc:chgData name="Hamlet Markarian" userId="4926d2b407f31d77" providerId="LiveId" clId="{1A634700-36B3-4455-A058-5071D9319E52}" dt="2020-05-19T23:29:02.826" v="2632"/>
        <pc:sldMkLst>
          <pc:docMk/>
          <pc:sldMk cId="183186525" sldId="1351"/>
        </pc:sldMkLst>
        <pc:spChg chg="mod">
          <ac:chgData name="Hamlet Markarian" userId="4926d2b407f31d77" providerId="LiveId" clId="{1A634700-36B3-4455-A058-5071D9319E52}" dt="2020-05-19T23:29:02.826" v="2632"/>
          <ac:spMkLst>
            <pc:docMk/>
            <pc:sldMk cId="183186525" sldId="1351"/>
            <ac:spMk id="33" creationId="{00000000-0000-0000-0000-000000000000}"/>
          </ac:spMkLst>
        </pc:spChg>
      </pc:sldChg>
      <pc:sldChg chg="modSp">
        <pc:chgData name="Hamlet Markarian" userId="4926d2b407f31d77" providerId="LiveId" clId="{1A634700-36B3-4455-A058-5071D9319E52}" dt="2020-05-19T23:29:02.826" v="2632"/>
        <pc:sldMkLst>
          <pc:docMk/>
          <pc:sldMk cId="1216381460" sldId="1352"/>
        </pc:sldMkLst>
        <pc:spChg chg="mod">
          <ac:chgData name="Hamlet Markarian" userId="4926d2b407f31d77" providerId="LiveId" clId="{1A634700-36B3-4455-A058-5071D9319E52}" dt="2020-05-19T23:29:02.826" v="2632"/>
          <ac:spMkLst>
            <pc:docMk/>
            <pc:sldMk cId="1216381460" sldId="1352"/>
            <ac:spMk id="33" creationId="{00000000-0000-0000-0000-000000000000}"/>
          </ac:spMkLst>
        </pc:spChg>
      </pc:sldChg>
      <pc:sldChg chg="modSp">
        <pc:chgData name="Hamlet Markarian" userId="4926d2b407f31d77" providerId="LiveId" clId="{1A634700-36B3-4455-A058-5071D9319E52}" dt="2020-05-19T23:29:02.826" v="2632"/>
        <pc:sldMkLst>
          <pc:docMk/>
          <pc:sldMk cId="1840817922" sldId="1354"/>
        </pc:sldMkLst>
        <pc:spChg chg="mod">
          <ac:chgData name="Hamlet Markarian" userId="4926d2b407f31d77" providerId="LiveId" clId="{1A634700-36B3-4455-A058-5071D9319E52}" dt="2020-05-19T23:29:02.826" v="2632"/>
          <ac:spMkLst>
            <pc:docMk/>
            <pc:sldMk cId="1840817922" sldId="1354"/>
            <ac:spMk id="2" creationId="{00000000-0000-0000-0000-000000000000}"/>
          </ac:spMkLst>
        </pc:spChg>
        <pc:spChg chg="mod">
          <ac:chgData name="Hamlet Markarian" userId="4926d2b407f31d77" providerId="LiveId" clId="{1A634700-36B3-4455-A058-5071D9319E52}" dt="2020-05-19T23:29:02.826" v="2632"/>
          <ac:spMkLst>
            <pc:docMk/>
            <pc:sldMk cId="1840817922" sldId="1354"/>
            <ac:spMk id="3" creationId="{00000000-0000-0000-0000-000000000000}"/>
          </ac:spMkLst>
        </pc:spChg>
      </pc:sldChg>
      <pc:sldChg chg="modSp">
        <pc:chgData name="Hamlet Markarian" userId="4926d2b407f31d77" providerId="LiveId" clId="{1A634700-36B3-4455-A058-5071D9319E52}" dt="2020-05-19T23:29:02.826" v="2632"/>
        <pc:sldMkLst>
          <pc:docMk/>
          <pc:sldMk cId="1184823888" sldId="1355"/>
        </pc:sldMkLst>
        <pc:spChg chg="mod">
          <ac:chgData name="Hamlet Markarian" userId="4926d2b407f31d77" providerId="LiveId" clId="{1A634700-36B3-4455-A058-5071D9319E52}" dt="2020-05-19T23:29:02.826" v="2632"/>
          <ac:spMkLst>
            <pc:docMk/>
            <pc:sldMk cId="1184823888" sldId="1355"/>
            <ac:spMk id="2" creationId="{00000000-0000-0000-0000-000000000000}"/>
          </ac:spMkLst>
        </pc:spChg>
        <pc:spChg chg="mod">
          <ac:chgData name="Hamlet Markarian" userId="4926d2b407f31d77" providerId="LiveId" clId="{1A634700-36B3-4455-A058-5071D9319E52}" dt="2020-05-19T23:29:02.826" v="2632"/>
          <ac:spMkLst>
            <pc:docMk/>
            <pc:sldMk cId="1184823888" sldId="1355"/>
            <ac:spMk id="3" creationId="{00000000-0000-0000-0000-000000000000}"/>
          </ac:spMkLst>
        </pc:spChg>
      </pc:sldChg>
      <pc:sldChg chg="modSp">
        <pc:chgData name="Hamlet Markarian" userId="4926d2b407f31d77" providerId="LiveId" clId="{1A634700-36B3-4455-A058-5071D9319E52}" dt="2020-05-19T23:29:02.826" v="2632"/>
        <pc:sldMkLst>
          <pc:docMk/>
          <pc:sldMk cId="3021399217" sldId="1356"/>
        </pc:sldMkLst>
        <pc:spChg chg="mod">
          <ac:chgData name="Hamlet Markarian" userId="4926d2b407f31d77" providerId="LiveId" clId="{1A634700-36B3-4455-A058-5071D9319E52}" dt="2020-05-19T23:29:02.826" v="2632"/>
          <ac:spMkLst>
            <pc:docMk/>
            <pc:sldMk cId="3021399217" sldId="1356"/>
            <ac:spMk id="2" creationId="{00000000-0000-0000-0000-000000000000}"/>
          </ac:spMkLst>
        </pc:spChg>
        <pc:spChg chg="mod">
          <ac:chgData name="Hamlet Markarian" userId="4926d2b407f31d77" providerId="LiveId" clId="{1A634700-36B3-4455-A058-5071D9319E52}" dt="2020-05-19T23:29:02.826" v="2632"/>
          <ac:spMkLst>
            <pc:docMk/>
            <pc:sldMk cId="3021399217" sldId="1356"/>
            <ac:spMk id="3" creationId="{00000000-0000-0000-0000-000000000000}"/>
          </ac:spMkLst>
        </pc:spChg>
      </pc:sldChg>
      <pc:sldChg chg="modSp">
        <pc:chgData name="Hamlet Markarian" userId="4926d2b407f31d77" providerId="LiveId" clId="{1A634700-36B3-4455-A058-5071D9319E52}" dt="2020-05-19T23:29:02.826" v="2632"/>
        <pc:sldMkLst>
          <pc:docMk/>
          <pc:sldMk cId="37960484" sldId="1357"/>
        </pc:sldMkLst>
        <pc:spChg chg="mod">
          <ac:chgData name="Hamlet Markarian" userId="4926d2b407f31d77" providerId="LiveId" clId="{1A634700-36B3-4455-A058-5071D9319E52}" dt="2020-05-19T23:29:02.826" v="2632"/>
          <ac:spMkLst>
            <pc:docMk/>
            <pc:sldMk cId="37960484" sldId="1357"/>
            <ac:spMk id="2" creationId="{00000000-0000-0000-0000-000000000000}"/>
          </ac:spMkLst>
        </pc:spChg>
        <pc:spChg chg="mod">
          <ac:chgData name="Hamlet Markarian" userId="4926d2b407f31d77" providerId="LiveId" clId="{1A634700-36B3-4455-A058-5071D9319E52}" dt="2020-05-19T23:29:02.826" v="2632"/>
          <ac:spMkLst>
            <pc:docMk/>
            <pc:sldMk cId="37960484" sldId="1357"/>
            <ac:spMk id="3" creationId="{00000000-0000-0000-0000-000000000000}"/>
          </ac:spMkLst>
        </pc:spChg>
      </pc:sldChg>
      <pc:sldChg chg="modSp">
        <pc:chgData name="Hamlet Markarian" userId="4926d2b407f31d77" providerId="LiveId" clId="{1A634700-36B3-4455-A058-5071D9319E52}" dt="2020-05-19T23:29:02.826" v="2632"/>
        <pc:sldMkLst>
          <pc:docMk/>
          <pc:sldMk cId="1397661756" sldId="1358"/>
        </pc:sldMkLst>
        <pc:spChg chg="mod">
          <ac:chgData name="Hamlet Markarian" userId="4926d2b407f31d77" providerId="LiveId" clId="{1A634700-36B3-4455-A058-5071D9319E52}" dt="2020-05-19T23:29:02.826" v="2632"/>
          <ac:spMkLst>
            <pc:docMk/>
            <pc:sldMk cId="1397661756" sldId="1358"/>
            <ac:spMk id="2" creationId="{00000000-0000-0000-0000-000000000000}"/>
          </ac:spMkLst>
        </pc:spChg>
        <pc:spChg chg="mod">
          <ac:chgData name="Hamlet Markarian" userId="4926d2b407f31d77" providerId="LiveId" clId="{1A634700-36B3-4455-A058-5071D9319E52}" dt="2020-05-19T23:29:02.826" v="2632"/>
          <ac:spMkLst>
            <pc:docMk/>
            <pc:sldMk cId="1397661756" sldId="1358"/>
            <ac:spMk id="3" creationId="{00000000-0000-0000-0000-000000000000}"/>
          </ac:spMkLst>
        </pc:spChg>
      </pc:sldChg>
      <pc:sldChg chg="modSp">
        <pc:chgData name="Hamlet Markarian" userId="4926d2b407f31d77" providerId="LiveId" clId="{1A634700-36B3-4455-A058-5071D9319E52}" dt="2020-05-19T23:29:02.826" v="2632"/>
        <pc:sldMkLst>
          <pc:docMk/>
          <pc:sldMk cId="2339868965" sldId="1359"/>
        </pc:sldMkLst>
        <pc:spChg chg="mod">
          <ac:chgData name="Hamlet Markarian" userId="4926d2b407f31d77" providerId="LiveId" clId="{1A634700-36B3-4455-A058-5071D9319E52}" dt="2020-05-19T23:29:02.826" v="2632"/>
          <ac:spMkLst>
            <pc:docMk/>
            <pc:sldMk cId="2339868965" sldId="1359"/>
            <ac:spMk id="2" creationId="{00000000-0000-0000-0000-000000000000}"/>
          </ac:spMkLst>
        </pc:spChg>
        <pc:spChg chg="mod">
          <ac:chgData name="Hamlet Markarian" userId="4926d2b407f31d77" providerId="LiveId" clId="{1A634700-36B3-4455-A058-5071D9319E52}" dt="2020-05-19T23:29:02.826" v="2632"/>
          <ac:spMkLst>
            <pc:docMk/>
            <pc:sldMk cId="2339868965" sldId="1359"/>
            <ac:spMk id="3" creationId="{00000000-0000-0000-0000-000000000000}"/>
          </ac:spMkLst>
        </pc:spChg>
        <pc:spChg chg="mod">
          <ac:chgData name="Hamlet Markarian" userId="4926d2b407f31d77" providerId="LiveId" clId="{1A634700-36B3-4455-A058-5071D9319E52}" dt="2020-05-19T23:29:02.826" v="2632"/>
          <ac:spMkLst>
            <pc:docMk/>
            <pc:sldMk cId="2339868965" sldId="1359"/>
            <ac:spMk id="4" creationId="{00000000-0000-0000-0000-000000000000}"/>
          </ac:spMkLst>
        </pc:spChg>
        <pc:spChg chg="mod">
          <ac:chgData name="Hamlet Markarian" userId="4926d2b407f31d77" providerId="LiveId" clId="{1A634700-36B3-4455-A058-5071D9319E52}" dt="2020-05-19T23:29:02.826" v="2632"/>
          <ac:spMkLst>
            <pc:docMk/>
            <pc:sldMk cId="2339868965" sldId="1359"/>
            <ac:spMk id="5" creationId="{00000000-0000-0000-0000-000000000000}"/>
          </ac:spMkLst>
        </pc:spChg>
        <pc:spChg chg="mod">
          <ac:chgData name="Hamlet Markarian" userId="4926d2b407f31d77" providerId="LiveId" clId="{1A634700-36B3-4455-A058-5071D9319E52}" dt="2020-05-19T23:29:02.826" v="2632"/>
          <ac:spMkLst>
            <pc:docMk/>
            <pc:sldMk cId="2339868965" sldId="1359"/>
            <ac:spMk id="6" creationId="{00000000-0000-0000-0000-000000000000}"/>
          </ac:spMkLst>
        </pc:spChg>
        <pc:spChg chg="mod">
          <ac:chgData name="Hamlet Markarian" userId="4926d2b407f31d77" providerId="LiveId" clId="{1A634700-36B3-4455-A058-5071D9319E52}" dt="2020-05-19T23:29:02.826" v="2632"/>
          <ac:spMkLst>
            <pc:docMk/>
            <pc:sldMk cId="2339868965" sldId="1359"/>
            <ac:spMk id="7" creationId="{00000000-0000-0000-0000-000000000000}"/>
          </ac:spMkLst>
        </pc:spChg>
        <pc:spChg chg="mod">
          <ac:chgData name="Hamlet Markarian" userId="4926d2b407f31d77" providerId="LiveId" clId="{1A634700-36B3-4455-A058-5071D9319E52}" dt="2020-05-19T23:29:02.826" v="2632"/>
          <ac:spMkLst>
            <pc:docMk/>
            <pc:sldMk cId="2339868965" sldId="1359"/>
            <ac:spMk id="8" creationId="{00000000-0000-0000-0000-000000000000}"/>
          </ac:spMkLst>
        </pc:spChg>
        <pc:spChg chg="mod">
          <ac:chgData name="Hamlet Markarian" userId="4926d2b407f31d77" providerId="LiveId" clId="{1A634700-36B3-4455-A058-5071D9319E52}" dt="2020-05-19T23:29:02.826" v="2632"/>
          <ac:spMkLst>
            <pc:docMk/>
            <pc:sldMk cId="2339868965" sldId="1359"/>
            <ac:spMk id="9" creationId="{00000000-0000-0000-0000-000000000000}"/>
          </ac:spMkLst>
        </pc:spChg>
        <pc:spChg chg="mod">
          <ac:chgData name="Hamlet Markarian" userId="4926d2b407f31d77" providerId="LiveId" clId="{1A634700-36B3-4455-A058-5071D9319E52}" dt="2020-05-19T23:29:02.826" v="2632"/>
          <ac:spMkLst>
            <pc:docMk/>
            <pc:sldMk cId="2339868965" sldId="1359"/>
            <ac:spMk id="10" creationId="{00000000-0000-0000-0000-000000000000}"/>
          </ac:spMkLst>
        </pc:spChg>
        <pc:spChg chg="mod">
          <ac:chgData name="Hamlet Markarian" userId="4926d2b407f31d77" providerId="LiveId" clId="{1A634700-36B3-4455-A058-5071D9319E52}" dt="2020-05-19T23:29:02.826" v="2632"/>
          <ac:spMkLst>
            <pc:docMk/>
            <pc:sldMk cId="2339868965" sldId="1359"/>
            <ac:spMk id="11" creationId="{00000000-0000-0000-0000-000000000000}"/>
          </ac:spMkLst>
        </pc:spChg>
        <pc:spChg chg="mod">
          <ac:chgData name="Hamlet Markarian" userId="4926d2b407f31d77" providerId="LiveId" clId="{1A634700-36B3-4455-A058-5071D9319E52}" dt="2020-05-19T23:29:02.826" v="2632"/>
          <ac:spMkLst>
            <pc:docMk/>
            <pc:sldMk cId="2339868965" sldId="1359"/>
            <ac:spMk id="12" creationId="{00000000-0000-0000-0000-000000000000}"/>
          </ac:spMkLst>
        </pc:spChg>
        <pc:spChg chg="mod">
          <ac:chgData name="Hamlet Markarian" userId="4926d2b407f31d77" providerId="LiveId" clId="{1A634700-36B3-4455-A058-5071D9319E52}" dt="2020-05-19T23:29:02.826" v="2632"/>
          <ac:spMkLst>
            <pc:docMk/>
            <pc:sldMk cId="2339868965" sldId="1359"/>
            <ac:spMk id="13" creationId="{00000000-0000-0000-0000-000000000000}"/>
          </ac:spMkLst>
        </pc:spChg>
        <pc:spChg chg="mod">
          <ac:chgData name="Hamlet Markarian" userId="4926d2b407f31d77" providerId="LiveId" clId="{1A634700-36B3-4455-A058-5071D9319E52}" dt="2020-05-19T23:29:02.826" v="2632"/>
          <ac:spMkLst>
            <pc:docMk/>
            <pc:sldMk cId="2339868965" sldId="1359"/>
            <ac:spMk id="38" creationId="{00000000-0000-0000-0000-000000000000}"/>
          </ac:spMkLst>
        </pc:spChg>
        <pc:spChg chg="mod">
          <ac:chgData name="Hamlet Markarian" userId="4926d2b407f31d77" providerId="LiveId" clId="{1A634700-36B3-4455-A058-5071D9319E52}" dt="2020-05-19T23:29:02.826" v="2632"/>
          <ac:spMkLst>
            <pc:docMk/>
            <pc:sldMk cId="2339868965" sldId="1359"/>
            <ac:spMk id="39" creationId="{00000000-0000-0000-0000-000000000000}"/>
          </ac:spMkLst>
        </pc:spChg>
        <pc:spChg chg="mod">
          <ac:chgData name="Hamlet Markarian" userId="4926d2b407f31d77" providerId="LiveId" clId="{1A634700-36B3-4455-A058-5071D9319E52}" dt="2020-05-19T23:29:02.826" v="2632"/>
          <ac:spMkLst>
            <pc:docMk/>
            <pc:sldMk cId="2339868965" sldId="1359"/>
            <ac:spMk id="53" creationId="{00000000-0000-0000-0000-000000000000}"/>
          </ac:spMkLst>
        </pc:spChg>
        <pc:spChg chg="mod">
          <ac:chgData name="Hamlet Markarian" userId="4926d2b407f31d77" providerId="LiveId" clId="{1A634700-36B3-4455-A058-5071D9319E52}" dt="2020-05-19T23:29:02.826" v="2632"/>
          <ac:spMkLst>
            <pc:docMk/>
            <pc:sldMk cId="2339868965" sldId="1359"/>
            <ac:spMk id="55" creationId="{00000000-0000-0000-0000-000000000000}"/>
          </ac:spMkLst>
        </pc:spChg>
        <pc:spChg chg="mod">
          <ac:chgData name="Hamlet Markarian" userId="4926d2b407f31d77" providerId="LiveId" clId="{1A634700-36B3-4455-A058-5071D9319E52}" dt="2020-05-19T23:29:02.826" v="2632"/>
          <ac:spMkLst>
            <pc:docMk/>
            <pc:sldMk cId="2339868965" sldId="1359"/>
            <ac:spMk id="57" creationId="{00000000-0000-0000-0000-000000000000}"/>
          </ac:spMkLst>
        </pc:spChg>
        <pc:spChg chg="mod">
          <ac:chgData name="Hamlet Markarian" userId="4926d2b407f31d77" providerId="LiveId" clId="{1A634700-36B3-4455-A058-5071D9319E52}" dt="2020-05-19T23:29:02.826" v="2632"/>
          <ac:spMkLst>
            <pc:docMk/>
            <pc:sldMk cId="2339868965" sldId="1359"/>
            <ac:spMk id="59" creationId="{00000000-0000-0000-0000-000000000000}"/>
          </ac:spMkLst>
        </pc:spChg>
        <pc:spChg chg="mod">
          <ac:chgData name="Hamlet Markarian" userId="4926d2b407f31d77" providerId="LiveId" clId="{1A634700-36B3-4455-A058-5071D9319E52}" dt="2020-05-19T23:29:02.826" v="2632"/>
          <ac:spMkLst>
            <pc:docMk/>
            <pc:sldMk cId="2339868965" sldId="1359"/>
            <ac:spMk id="61" creationId="{00000000-0000-0000-0000-000000000000}"/>
          </ac:spMkLst>
        </pc:spChg>
        <pc:spChg chg="mod">
          <ac:chgData name="Hamlet Markarian" userId="4926d2b407f31d77" providerId="LiveId" clId="{1A634700-36B3-4455-A058-5071D9319E52}" dt="2020-05-19T23:29:02.826" v="2632"/>
          <ac:spMkLst>
            <pc:docMk/>
            <pc:sldMk cId="2339868965" sldId="1359"/>
            <ac:spMk id="63" creationId="{00000000-0000-0000-0000-000000000000}"/>
          </ac:spMkLst>
        </pc:spChg>
        <pc:spChg chg="mod">
          <ac:chgData name="Hamlet Markarian" userId="4926d2b407f31d77" providerId="LiveId" clId="{1A634700-36B3-4455-A058-5071D9319E52}" dt="2020-05-19T23:29:02.826" v="2632"/>
          <ac:spMkLst>
            <pc:docMk/>
            <pc:sldMk cId="2339868965" sldId="1359"/>
            <ac:spMk id="65" creationId="{00000000-0000-0000-0000-000000000000}"/>
          </ac:spMkLst>
        </pc:spChg>
        <pc:spChg chg="mod">
          <ac:chgData name="Hamlet Markarian" userId="4926d2b407f31d77" providerId="LiveId" clId="{1A634700-36B3-4455-A058-5071D9319E52}" dt="2020-05-19T23:29:02.826" v="2632"/>
          <ac:spMkLst>
            <pc:docMk/>
            <pc:sldMk cId="2339868965" sldId="1359"/>
            <ac:spMk id="67" creationId="{00000000-0000-0000-0000-000000000000}"/>
          </ac:spMkLst>
        </pc:spChg>
        <pc:spChg chg="mod">
          <ac:chgData name="Hamlet Markarian" userId="4926d2b407f31d77" providerId="LiveId" clId="{1A634700-36B3-4455-A058-5071D9319E52}" dt="2020-05-19T23:29:02.826" v="2632"/>
          <ac:spMkLst>
            <pc:docMk/>
            <pc:sldMk cId="2339868965" sldId="1359"/>
            <ac:spMk id="69" creationId="{00000000-0000-0000-0000-000000000000}"/>
          </ac:spMkLst>
        </pc:spChg>
        <pc:spChg chg="mod">
          <ac:chgData name="Hamlet Markarian" userId="4926d2b407f31d77" providerId="LiveId" clId="{1A634700-36B3-4455-A058-5071D9319E52}" dt="2020-05-19T23:29:02.826" v="2632"/>
          <ac:spMkLst>
            <pc:docMk/>
            <pc:sldMk cId="2339868965" sldId="1359"/>
            <ac:spMk id="71" creationId="{00000000-0000-0000-0000-000000000000}"/>
          </ac:spMkLst>
        </pc:spChg>
        <pc:spChg chg="mod">
          <ac:chgData name="Hamlet Markarian" userId="4926d2b407f31d77" providerId="LiveId" clId="{1A634700-36B3-4455-A058-5071D9319E52}" dt="2020-05-19T23:29:02.826" v="2632"/>
          <ac:spMkLst>
            <pc:docMk/>
            <pc:sldMk cId="2339868965" sldId="1359"/>
            <ac:spMk id="73" creationId="{00000000-0000-0000-0000-000000000000}"/>
          </ac:spMkLst>
        </pc:spChg>
        <pc:spChg chg="mod">
          <ac:chgData name="Hamlet Markarian" userId="4926d2b407f31d77" providerId="LiveId" clId="{1A634700-36B3-4455-A058-5071D9319E52}" dt="2020-05-19T23:29:02.826" v="2632"/>
          <ac:spMkLst>
            <pc:docMk/>
            <pc:sldMk cId="2339868965" sldId="1359"/>
            <ac:spMk id="104" creationId="{00000000-0000-0000-0000-000000000000}"/>
          </ac:spMkLst>
        </pc:spChg>
      </pc:sldChg>
      <pc:sldChg chg="modSp">
        <pc:chgData name="Hamlet Markarian" userId="4926d2b407f31d77" providerId="LiveId" clId="{1A634700-36B3-4455-A058-5071D9319E52}" dt="2020-05-19T23:29:02.826" v="2632"/>
        <pc:sldMkLst>
          <pc:docMk/>
          <pc:sldMk cId="3937400270" sldId="1360"/>
        </pc:sldMkLst>
        <pc:spChg chg="mod">
          <ac:chgData name="Hamlet Markarian" userId="4926d2b407f31d77" providerId="LiveId" clId="{1A634700-36B3-4455-A058-5071D9319E52}" dt="2020-05-19T23:29:02.826" v="2632"/>
          <ac:spMkLst>
            <pc:docMk/>
            <pc:sldMk cId="3937400270" sldId="1360"/>
            <ac:spMk id="2" creationId="{00000000-0000-0000-0000-000000000000}"/>
          </ac:spMkLst>
        </pc:spChg>
        <pc:spChg chg="mod">
          <ac:chgData name="Hamlet Markarian" userId="4926d2b407f31d77" providerId="LiveId" clId="{1A634700-36B3-4455-A058-5071D9319E52}" dt="2020-05-19T23:29:02.826" v="2632"/>
          <ac:spMkLst>
            <pc:docMk/>
            <pc:sldMk cId="3937400270" sldId="1360"/>
            <ac:spMk id="3" creationId="{00000000-0000-0000-0000-000000000000}"/>
          </ac:spMkLst>
        </pc:spChg>
        <pc:spChg chg="mod">
          <ac:chgData name="Hamlet Markarian" userId="4926d2b407f31d77" providerId="LiveId" clId="{1A634700-36B3-4455-A058-5071D9319E52}" dt="2020-05-19T23:29:02.826" v="2632"/>
          <ac:spMkLst>
            <pc:docMk/>
            <pc:sldMk cId="3937400270" sldId="1360"/>
            <ac:spMk id="4" creationId="{00000000-0000-0000-0000-000000000000}"/>
          </ac:spMkLst>
        </pc:spChg>
        <pc:spChg chg="mod">
          <ac:chgData name="Hamlet Markarian" userId="4926d2b407f31d77" providerId="LiveId" clId="{1A634700-36B3-4455-A058-5071D9319E52}" dt="2020-05-19T23:29:02.826" v="2632"/>
          <ac:spMkLst>
            <pc:docMk/>
            <pc:sldMk cId="3937400270" sldId="1360"/>
            <ac:spMk id="5" creationId="{00000000-0000-0000-0000-000000000000}"/>
          </ac:spMkLst>
        </pc:spChg>
        <pc:spChg chg="mod">
          <ac:chgData name="Hamlet Markarian" userId="4926d2b407f31d77" providerId="LiveId" clId="{1A634700-36B3-4455-A058-5071D9319E52}" dt="2020-05-19T23:29:02.826" v="2632"/>
          <ac:spMkLst>
            <pc:docMk/>
            <pc:sldMk cId="3937400270" sldId="1360"/>
            <ac:spMk id="6" creationId="{00000000-0000-0000-0000-000000000000}"/>
          </ac:spMkLst>
        </pc:spChg>
        <pc:spChg chg="mod">
          <ac:chgData name="Hamlet Markarian" userId="4926d2b407f31d77" providerId="LiveId" clId="{1A634700-36B3-4455-A058-5071D9319E52}" dt="2020-05-19T23:29:02.826" v="2632"/>
          <ac:spMkLst>
            <pc:docMk/>
            <pc:sldMk cId="3937400270" sldId="1360"/>
            <ac:spMk id="7" creationId="{00000000-0000-0000-0000-000000000000}"/>
          </ac:spMkLst>
        </pc:spChg>
        <pc:spChg chg="mod">
          <ac:chgData name="Hamlet Markarian" userId="4926d2b407f31d77" providerId="LiveId" clId="{1A634700-36B3-4455-A058-5071D9319E52}" dt="2020-05-19T23:29:02.826" v="2632"/>
          <ac:spMkLst>
            <pc:docMk/>
            <pc:sldMk cId="3937400270" sldId="1360"/>
            <ac:spMk id="8" creationId="{00000000-0000-0000-0000-000000000000}"/>
          </ac:spMkLst>
        </pc:spChg>
        <pc:spChg chg="mod">
          <ac:chgData name="Hamlet Markarian" userId="4926d2b407f31d77" providerId="LiveId" clId="{1A634700-36B3-4455-A058-5071D9319E52}" dt="2020-05-19T23:29:02.826" v="2632"/>
          <ac:spMkLst>
            <pc:docMk/>
            <pc:sldMk cId="3937400270" sldId="1360"/>
            <ac:spMk id="9" creationId="{00000000-0000-0000-0000-000000000000}"/>
          </ac:spMkLst>
        </pc:spChg>
        <pc:spChg chg="mod">
          <ac:chgData name="Hamlet Markarian" userId="4926d2b407f31d77" providerId="LiveId" clId="{1A634700-36B3-4455-A058-5071D9319E52}" dt="2020-05-19T23:29:02.826" v="2632"/>
          <ac:spMkLst>
            <pc:docMk/>
            <pc:sldMk cId="3937400270" sldId="1360"/>
            <ac:spMk id="10" creationId="{00000000-0000-0000-0000-000000000000}"/>
          </ac:spMkLst>
        </pc:spChg>
        <pc:spChg chg="mod">
          <ac:chgData name="Hamlet Markarian" userId="4926d2b407f31d77" providerId="LiveId" clId="{1A634700-36B3-4455-A058-5071D9319E52}" dt="2020-05-19T23:29:02.826" v="2632"/>
          <ac:spMkLst>
            <pc:docMk/>
            <pc:sldMk cId="3937400270" sldId="1360"/>
            <ac:spMk id="38" creationId="{00000000-0000-0000-0000-000000000000}"/>
          </ac:spMkLst>
        </pc:spChg>
        <pc:spChg chg="mod">
          <ac:chgData name="Hamlet Markarian" userId="4926d2b407f31d77" providerId="LiveId" clId="{1A634700-36B3-4455-A058-5071D9319E52}" dt="2020-05-19T23:29:02.826" v="2632"/>
          <ac:spMkLst>
            <pc:docMk/>
            <pc:sldMk cId="3937400270" sldId="1360"/>
            <ac:spMk id="39" creationId="{00000000-0000-0000-0000-000000000000}"/>
          </ac:spMkLst>
        </pc:spChg>
        <pc:spChg chg="mod">
          <ac:chgData name="Hamlet Markarian" userId="4926d2b407f31d77" providerId="LiveId" clId="{1A634700-36B3-4455-A058-5071D9319E52}" dt="2020-05-19T23:29:02.826" v="2632"/>
          <ac:spMkLst>
            <pc:docMk/>
            <pc:sldMk cId="3937400270" sldId="1360"/>
            <ac:spMk id="53" creationId="{00000000-0000-0000-0000-000000000000}"/>
          </ac:spMkLst>
        </pc:spChg>
        <pc:spChg chg="mod">
          <ac:chgData name="Hamlet Markarian" userId="4926d2b407f31d77" providerId="LiveId" clId="{1A634700-36B3-4455-A058-5071D9319E52}" dt="2020-05-19T23:29:02.826" v="2632"/>
          <ac:spMkLst>
            <pc:docMk/>
            <pc:sldMk cId="3937400270" sldId="1360"/>
            <ac:spMk id="55" creationId="{00000000-0000-0000-0000-000000000000}"/>
          </ac:spMkLst>
        </pc:spChg>
        <pc:spChg chg="mod">
          <ac:chgData name="Hamlet Markarian" userId="4926d2b407f31d77" providerId="LiveId" clId="{1A634700-36B3-4455-A058-5071D9319E52}" dt="2020-05-19T23:29:02.826" v="2632"/>
          <ac:spMkLst>
            <pc:docMk/>
            <pc:sldMk cId="3937400270" sldId="1360"/>
            <ac:spMk id="57" creationId="{00000000-0000-0000-0000-000000000000}"/>
          </ac:spMkLst>
        </pc:spChg>
        <pc:spChg chg="mod">
          <ac:chgData name="Hamlet Markarian" userId="4926d2b407f31d77" providerId="LiveId" clId="{1A634700-36B3-4455-A058-5071D9319E52}" dt="2020-05-19T23:29:02.826" v="2632"/>
          <ac:spMkLst>
            <pc:docMk/>
            <pc:sldMk cId="3937400270" sldId="1360"/>
            <ac:spMk id="59" creationId="{00000000-0000-0000-0000-000000000000}"/>
          </ac:spMkLst>
        </pc:spChg>
        <pc:spChg chg="mod">
          <ac:chgData name="Hamlet Markarian" userId="4926d2b407f31d77" providerId="LiveId" clId="{1A634700-36B3-4455-A058-5071D9319E52}" dt="2020-05-19T23:29:02.826" v="2632"/>
          <ac:spMkLst>
            <pc:docMk/>
            <pc:sldMk cId="3937400270" sldId="1360"/>
            <ac:spMk id="61" creationId="{00000000-0000-0000-0000-000000000000}"/>
          </ac:spMkLst>
        </pc:spChg>
        <pc:spChg chg="mod">
          <ac:chgData name="Hamlet Markarian" userId="4926d2b407f31d77" providerId="LiveId" clId="{1A634700-36B3-4455-A058-5071D9319E52}" dt="2020-05-19T23:29:02.826" v="2632"/>
          <ac:spMkLst>
            <pc:docMk/>
            <pc:sldMk cId="3937400270" sldId="1360"/>
            <ac:spMk id="63" creationId="{00000000-0000-0000-0000-000000000000}"/>
          </ac:spMkLst>
        </pc:spChg>
        <pc:spChg chg="mod">
          <ac:chgData name="Hamlet Markarian" userId="4926d2b407f31d77" providerId="LiveId" clId="{1A634700-36B3-4455-A058-5071D9319E52}" dt="2020-05-19T23:29:02.826" v="2632"/>
          <ac:spMkLst>
            <pc:docMk/>
            <pc:sldMk cId="3937400270" sldId="1360"/>
            <ac:spMk id="65" creationId="{00000000-0000-0000-0000-000000000000}"/>
          </ac:spMkLst>
        </pc:spChg>
        <pc:spChg chg="mod">
          <ac:chgData name="Hamlet Markarian" userId="4926d2b407f31d77" providerId="LiveId" clId="{1A634700-36B3-4455-A058-5071D9319E52}" dt="2020-05-19T23:29:02.826" v="2632"/>
          <ac:spMkLst>
            <pc:docMk/>
            <pc:sldMk cId="3937400270" sldId="1360"/>
            <ac:spMk id="67" creationId="{00000000-0000-0000-0000-000000000000}"/>
          </ac:spMkLst>
        </pc:spChg>
        <pc:spChg chg="mod">
          <ac:chgData name="Hamlet Markarian" userId="4926d2b407f31d77" providerId="LiveId" clId="{1A634700-36B3-4455-A058-5071D9319E52}" dt="2020-05-19T23:29:02.826" v="2632"/>
          <ac:spMkLst>
            <pc:docMk/>
            <pc:sldMk cId="3937400270" sldId="1360"/>
            <ac:spMk id="104" creationId="{00000000-0000-0000-0000-000000000000}"/>
          </ac:spMkLst>
        </pc:spChg>
      </pc:sldChg>
      <pc:sldChg chg="modSp">
        <pc:chgData name="Hamlet Markarian" userId="4926d2b407f31d77" providerId="LiveId" clId="{1A634700-36B3-4455-A058-5071D9319E52}" dt="2020-05-19T23:29:02.826" v="2632"/>
        <pc:sldMkLst>
          <pc:docMk/>
          <pc:sldMk cId="4012371606" sldId="1361"/>
        </pc:sldMkLst>
        <pc:spChg chg="mod">
          <ac:chgData name="Hamlet Markarian" userId="4926d2b407f31d77" providerId="LiveId" clId="{1A634700-36B3-4455-A058-5071D9319E52}" dt="2020-05-19T23:29:02.826" v="2632"/>
          <ac:spMkLst>
            <pc:docMk/>
            <pc:sldMk cId="4012371606" sldId="1361"/>
            <ac:spMk id="2" creationId="{00000000-0000-0000-0000-000000000000}"/>
          </ac:spMkLst>
        </pc:spChg>
        <pc:spChg chg="mod">
          <ac:chgData name="Hamlet Markarian" userId="4926d2b407f31d77" providerId="LiveId" clId="{1A634700-36B3-4455-A058-5071D9319E52}" dt="2020-05-19T23:29:02.826" v="2632"/>
          <ac:spMkLst>
            <pc:docMk/>
            <pc:sldMk cId="4012371606" sldId="1361"/>
            <ac:spMk id="3" creationId="{00000000-0000-0000-0000-000000000000}"/>
          </ac:spMkLst>
        </pc:spChg>
        <pc:spChg chg="mod">
          <ac:chgData name="Hamlet Markarian" userId="4926d2b407f31d77" providerId="LiveId" clId="{1A634700-36B3-4455-A058-5071D9319E52}" dt="2020-05-19T23:29:02.826" v="2632"/>
          <ac:spMkLst>
            <pc:docMk/>
            <pc:sldMk cId="4012371606" sldId="1361"/>
            <ac:spMk id="4" creationId="{00000000-0000-0000-0000-000000000000}"/>
          </ac:spMkLst>
        </pc:spChg>
        <pc:spChg chg="mod">
          <ac:chgData name="Hamlet Markarian" userId="4926d2b407f31d77" providerId="LiveId" clId="{1A634700-36B3-4455-A058-5071D9319E52}" dt="2020-05-19T23:29:02.826" v="2632"/>
          <ac:spMkLst>
            <pc:docMk/>
            <pc:sldMk cId="4012371606" sldId="1361"/>
            <ac:spMk id="5" creationId="{00000000-0000-0000-0000-000000000000}"/>
          </ac:spMkLst>
        </pc:spChg>
        <pc:spChg chg="mod">
          <ac:chgData name="Hamlet Markarian" userId="4926d2b407f31d77" providerId="LiveId" clId="{1A634700-36B3-4455-A058-5071D9319E52}" dt="2020-05-19T23:29:02.826" v="2632"/>
          <ac:spMkLst>
            <pc:docMk/>
            <pc:sldMk cId="4012371606" sldId="1361"/>
            <ac:spMk id="6" creationId="{00000000-0000-0000-0000-000000000000}"/>
          </ac:spMkLst>
        </pc:spChg>
        <pc:spChg chg="mod">
          <ac:chgData name="Hamlet Markarian" userId="4926d2b407f31d77" providerId="LiveId" clId="{1A634700-36B3-4455-A058-5071D9319E52}" dt="2020-05-19T23:29:02.826" v="2632"/>
          <ac:spMkLst>
            <pc:docMk/>
            <pc:sldMk cId="4012371606" sldId="1361"/>
            <ac:spMk id="7" creationId="{00000000-0000-0000-0000-000000000000}"/>
          </ac:spMkLst>
        </pc:spChg>
        <pc:spChg chg="mod">
          <ac:chgData name="Hamlet Markarian" userId="4926d2b407f31d77" providerId="LiveId" clId="{1A634700-36B3-4455-A058-5071D9319E52}" dt="2020-05-19T23:29:02.826" v="2632"/>
          <ac:spMkLst>
            <pc:docMk/>
            <pc:sldMk cId="4012371606" sldId="1361"/>
            <ac:spMk id="38" creationId="{00000000-0000-0000-0000-000000000000}"/>
          </ac:spMkLst>
        </pc:spChg>
        <pc:spChg chg="mod">
          <ac:chgData name="Hamlet Markarian" userId="4926d2b407f31d77" providerId="LiveId" clId="{1A634700-36B3-4455-A058-5071D9319E52}" dt="2020-05-19T23:29:02.826" v="2632"/>
          <ac:spMkLst>
            <pc:docMk/>
            <pc:sldMk cId="4012371606" sldId="1361"/>
            <ac:spMk id="104" creationId="{00000000-0000-0000-0000-000000000000}"/>
          </ac:spMkLst>
        </pc:spChg>
      </pc:sldChg>
      <pc:sldChg chg="modSp">
        <pc:chgData name="Hamlet Markarian" userId="4926d2b407f31d77" providerId="LiveId" clId="{1A634700-36B3-4455-A058-5071D9319E52}" dt="2020-05-19T23:29:02.826" v="2632"/>
        <pc:sldMkLst>
          <pc:docMk/>
          <pc:sldMk cId="2525218474" sldId="1362"/>
        </pc:sldMkLst>
        <pc:spChg chg="mod">
          <ac:chgData name="Hamlet Markarian" userId="4926d2b407f31d77" providerId="LiveId" clId="{1A634700-36B3-4455-A058-5071D9319E52}" dt="2020-05-19T23:29:02.826" v="2632"/>
          <ac:spMkLst>
            <pc:docMk/>
            <pc:sldMk cId="2525218474" sldId="1362"/>
            <ac:spMk id="2" creationId="{00000000-0000-0000-0000-000000000000}"/>
          </ac:spMkLst>
        </pc:spChg>
        <pc:spChg chg="mod">
          <ac:chgData name="Hamlet Markarian" userId="4926d2b407f31d77" providerId="LiveId" clId="{1A634700-36B3-4455-A058-5071D9319E52}" dt="2020-05-19T23:29:02.826" v="2632"/>
          <ac:spMkLst>
            <pc:docMk/>
            <pc:sldMk cId="2525218474" sldId="1362"/>
            <ac:spMk id="3" creationId="{00000000-0000-0000-0000-000000000000}"/>
          </ac:spMkLst>
        </pc:spChg>
        <pc:spChg chg="mod">
          <ac:chgData name="Hamlet Markarian" userId="4926d2b407f31d77" providerId="LiveId" clId="{1A634700-36B3-4455-A058-5071D9319E52}" dt="2020-05-19T23:29:02.826" v="2632"/>
          <ac:spMkLst>
            <pc:docMk/>
            <pc:sldMk cId="2525218474" sldId="1362"/>
            <ac:spMk id="4" creationId="{00000000-0000-0000-0000-000000000000}"/>
          </ac:spMkLst>
        </pc:spChg>
        <pc:spChg chg="mod">
          <ac:chgData name="Hamlet Markarian" userId="4926d2b407f31d77" providerId="LiveId" clId="{1A634700-36B3-4455-A058-5071D9319E52}" dt="2020-05-19T23:29:02.826" v="2632"/>
          <ac:spMkLst>
            <pc:docMk/>
            <pc:sldMk cId="2525218474" sldId="1362"/>
            <ac:spMk id="10" creationId="{00000000-0000-0000-0000-000000000000}"/>
          </ac:spMkLst>
        </pc:spChg>
        <pc:spChg chg="mod">
          <ac:chgData name="Hamlet Markarian" userId="4926d2b407f31d77" providerId="LiveId" clId="{1A634700-36B3-4455-A058-5071D9319E52}" dt="2020-05-19T23:29:02.826" v="2632"/>
          <ac:spMkLst>
            <pc:docMk/>
            <pc:sldMk cId="2525218474" sldId="1362"/>
            <ac:spMk id="26" creationId="{00000000-0000-0000-0000-000000000000}"/>
          </ac:spMkLst>
        </pc:spChg>
      </pc:sldChg>
      <pc:sldChg chg="modSp">
        <pc:chgData name="Hamlet Markarian" userId="4926d2b407f31d77" providerId="LiveId" clId="{1A634700-36B3-4455-A058-5071D9319E52}" dt="2020-05-19T23:29:02.826" v="2632"/>
        <pc:sldMkLst>
          <pc:docMk/>
          <pc:sldMk cId="2108277265" sldId="1363"/>
        </pc:sldMkLst>
        <pc:spChg chg="mod">
          <ac:chgData name="Hamlet Markarian" userId="4926d2b407f31d77" providerId="LiveId" clId="{1A634700-36B3-4455-A058-5071D9319E52}" dt="2020-05-19T23:29:02.826" v="2632"/>
          <ac:spMkLst>
            <pc:docMk/>
            <pc:sldMk cId="2108277265" sldId="1363"/>
            <ac:spMk id="2" creationId="{00000000-0000-0000-0000-000000000000}"/>
          </ac:spMkLst>
        </pc:spChg>
        <pc:spChg chg="mod">
          <ac:chgData name="Hamlet Markarian" userId="4926d2b407f31d77" providerId="LiveId" clId="{1A634700-36B3-4455-A058-5071D9319E52}" dt="2020-05-19T23:29:02.826" v="2632"/>
          <ac:spMkLst>
            <pc:docMk/>
            <pc:sldMk cId="2108277265" sldId="1363"/>
            <ac:spMk id="3" creationId="{00000000-0000-0000-0000-000000000000}"/>
          </ac:spMkLst>
        </pc:spChg>
        <pc:spChg chg="mod">
          <ac:chgData name="Hamlet Markarian" userId="4926d2b407f31d77" providerId="LiveId" clId="{1A634700-36B3-4455-A058-5071D9319E52}" dt="2020-05-19T23:29:02.826" v="2632"/>
          <ac:spMkLst>
            <pc:docMk/>
            <pc:sldMk cId="2108277265" sldId="1363"/>
            <ac:spMk id="10" creationId="{00000000-0000-0000-0000-000000000000}"/>
          </ac:spMkLst>
        </pc:spChg>
        <pc:spChg chg="mod">
          <ac:chgData name="Hamlet Markarian" userId="4926d2b407f31d77" providerId="LiveId" clId="{1A634700-36B3-4455-A058-5071D9319E52}" dt="2020-05-19T23:29:02.826" v="2632"/>
          <ac:spMkLst>
            <pc:docMk/>
            <pc:sldMk cId="2108277265" sldId="1363"/>
            <ac:spMk id="16" creationId="{00000000-0000-0000-0000-000000000000}"/>
          </ac:spMkLst>
        </pc:spChg>
        <pc:spChg chg="mod">
          <ac:chgData name="Hamlet Markarian" userId="4926d2b407f31d77" providerId="LiveId" clId="{1A634700-36B3-4455-A058-5071D9319E52}" dt="2020-05-19T23:29:02.826" v="2632"/>
          <ac:spMkLst>
            <pc:docMk/>
            <pc:sldMk cId="2108277265" sldId="1363"/>
            <ac:spMk id="26" creationId="{00000000-0000-0000-0000-000000000000}"/>
          </ac:spMkLst>
        </pc:spChg>
      </pc:sldChg>
      <pc:sldChg chg="modSp">
        <pc:chgData name="Hamlet Markarian" userId="4926d2b407f31d77" providerId="LiveId" clId="{1A634700-36B3-4455-A058-5071D9319E52}" dt="2020-05-19T23:29:02.826" v="2632"/>
        <pc:sldMkLst>
          <pc:docMk/>
          <pc:sldMk cId="3045595330" sldId="1364"/>
        </pc:sldMkLst>
        <pc:spChg chg="mod">
          <ac:chgData name="Hamlet Markarian" userId="4926d2b407f31d77" providerId="LiveId" clId="{1A634700-36B3-4455-A058-5071D9319E52}" dt="2020-05-19T23:29:02.826" v="2632"/>
          <ac:spMkLst>
            <pc:docMk/>
            <pc:sldMk cId="3045595330" sldId="1364"/>
            <ac:spMk id="2" creationId="{00000000-0000-0000-0000-000000000000}"/>
          </ac:spMkLst>
        </pc:spChg>
        <pc:spChg chg="mod">
          <ac:chgData name="Hamlet Markarian" userId="4926d2b407f31d77" providerId="LiveId" clId="{1A634700-36B3-4455-A058-5071D9319E52}" dt="2020-05-19T23:29:02.826" v="2632"/>
          <ac:spMkLst>
            <pc:docMk/>
            <pc:sldMk cId="3045595330" sldId="1364"/>
            <ac:spMk id="3" creationId="{00000000-0000-0000-0000-000000000000}"/>
          </ac:spMkLst>
        </pc:spChg>
        <pc:spChg chg="mod">
          <ac:chgData name="Hamlet Markarian" userId="4926d2b407f31d77" providerId="LiveId" clId="{1A634700-36B3-4455-A058-5071D9319E52}" dt="2020-05-19T23:29:02.826" v="2632"/>
          <ac:spMkLst>
            <pc:docMk/>
            <pc:sldMk cId="3045595330" sldId="1364"/>
            <ac:spMk id="4" creationId="{00000000-0000-0000-0000-000000000000}"/>
          </ac:spMkLst>
        </pc:spChg>
        <pc:spChg chg="mod">
          <ac:chgData name="Hamlet Markarian" userId="4926d2b407f31d77" providerId="LiveId" clId="{1A634700-36B3-4455-A058-5071D9319E52}" dt="2020-05-19T23:29:02.826" v="2632"/>
          <ac:spMkLst>
            <pc:docMk/>
            <pc:sldMk cId="3045595330" sldId="1364"/>
            <ac:spMk id="5" creationId="{00000000-0000-0000-0000-000000000000}"/>
          </ac:spMkLst>
        </pc:spChg>
        <pc:spChg chg="mod">
          <ac:chgData name="Hamlet Markarian" userId="4926d2b407f31d77" providerId="LiveId" clId="{1A634700-36B3-4455-A058-5071D9319E52}" dt="2020-05-19T23:29:02.826" v="2632"/>
          <ac:spMkLst>
            <pc:docMk/>
            <pc:sldMk cId="3045595330" sldId="1364"/>
            <ac:spMk id="10" creationId="{00000000-0000-0000-0000-000000000000}"/>
          </ac:spMkLst>
        </pc:spChg>
        <pc:spChg chg="mod">
          <ac:chgData name="Hamlet Markarian" userId="4926d2b407f31d77" providerId="LiveId" clId="{1A634700-36B3-4455-A058-5071D9319E52}" dt="2020-05-19T23:29:02.826" v="2632"/>
          <ac:spMkLst>
            <pc:docMk/>
            <pc:sldMk cId="3045595330" sldId="1364"/>
            <ac:spMk id="19" creationId="{00000000-0000-0000-0000-000000000000}"/>
          </ac:spMkLst>
        </pc:spChg>
        <pc:spChg chg="mod">
          <ac:chgData name="Hamlet Markarian" userId="4926d2b407f31d77" providerId="LiveId" clId="{1A634700-36B3-4455-A058-5071D9319E52}" dt="2020-05-19T23:29:02.826" v="2632"/>
          <ac:spMkLst>
            <pc:docMk/>
            <pc:sldMk cId="3045595330" sldId="1364"/>
            <ac:spMk id="23" creationId="{00000000-0000-0000-0000-000000000000}"/>
          </ac:spMkLst>
        </pc:spChg>
        <pc:spChg chg="mod">
          <ac:chgData name="Hamlet Markarian" userId="4926d2b407f31d77" providerId="LiveId" clId="{1A634700-36B3-4455-A058-5071D9319E52}" dt="2020-05-19T23:29:02.826" v="2632"/>
          <ac:spMkLst>
            <pc:docMk/>
            <pc:sldMk cId="3045595330" sldId="1364"/>
            <ac:spMk id="24" creationId="{00000000-0000-0000-0000-000000000000}"/>
          </ac:spMkLst>
        </pc:spChg>
        <pc:spChg chg="mod">
          <ac:chgData name="Hamlet Markarian" userId="4926d2b407f31d77" providerId="LiveId" clId="{1A634700-36B3-4455-A058-5071D9319E52}" dt="2020-05-19T23:29:02.826" v="2632"/>
          <ac:spMkLst>
            <pc:docMk/>
            <pc:sldMk cId="3045595330" sldId="1364"/>
            <ac:spMk id="25" creationId="{00000000-0000-0000-0000-000000000000}"/>
          </ac:spMkLst>
        </pc:spChg>
        <pc:spChg chg="mod">
          <ac:chgData name="Hamlet Markarian" userId="4926d2b407f31d77" providerId="LiveId" clId="{1A634700-36B3-4455-A058-5071D9319E52}" dt="2020-05-19T23:29:02.826" v="2632"/>
          <ac:spMkLst>
            <pc:docMk/>
            <pc:sldMk cId="3045595330" sldId="1364"/>
            <ac:spMk id="26" creationId="{00000000-0000-0000-0000-000000000000}"/>
          </ac:spMkLst>
        </pc:spChg>
      </pc:sldChg>
      <pc:sldChg chg="addSp delSp modSp mod modAnim">
        <pc:chgData name="Hamlet Markarian" userId="4926d2b407f31d77" providerId="LiveId" clId="{1A634700-36B3-4455-A058-5071D9319E52}" dt="2020-05-19T23:29:19.183" v="2634"/>
        <pc:sldMkLst>
          <pc:docMk/>
          <pc:sldMk cId="50890922" sldId="1437"/>
        </pc:sldMkLst>
        <pc:spChg chg="mod">
          <ac:chgData name="Hamlet Markarian" userId="4926d2b407f31d77" providerId="LiveId" clId="{1A634700-36B3-4455-A058-5071D9319E52}" dt="2020-05-18T21:25:13.689" v="380" actId="207"/>
          <ac:spMkLst>
            <pc:docMk/>
            <pc:sldMk cId="50890922" sldId="1437"/>
            <ac:spMk id="2" creationId="{04255A48-2E46-447F-98DA-0E287025F3FD}"/>
          </ac:spMkLst>
        </pc:spChg>
        <pc:spChg chg="add del mod">
          <ac:chgData name="Hamlet Markarian" userId="4926d2b407f31d77" providerId="LiveId" clId="{1A634700-36B3-4455-A058-5071D9319E52}" dt="2020-05-18T21:08:12.368" v="182" actId="478"/>
          <ac:spMkLst>
            <pc:docMk/>
            <pc:sldMk cId="50890922" sldId="1437"/>
            <ac:spMk id="4" creationId="{6B40A84D-2EE1-4716-A055-5014B56E1CF2}"/>
          </ac:spMkLst>
        </pc:spChg>
        <pc:spChg chg="add del mod ord">
          <ac:chgData name="Hamlet Markarian" userId="4926d2b407f31d77" providerId="LiveId" clId="{1A634700-36B3-4455-A058-5071D9319E52}" dt="2020-05-19T21:05:40.332" v="1965" actId="478"/>
          <ac:spMkLst>
            <pc:docMk/>
            <pc:sldMk cId="50890922" sldId="1437"/>
            <ac:spMk id="6" creationId="{BE77A14E-FBC0-4CC7-A4C6-E3942CF45EED}"/>
          </ac:spMkLst>
        </pc:spChg>
        <pc:spChg chg="del">
          <ac:chgData name="Hamlet Markarian" userId="4926d2b407f31d77" providerId="LiveId" clId="{1A634700-36B3-4455-A058-5071D9319E52}" dt="2020-05-18T20:27:54.035" v="42" actId="478"/>
          <ac:spMkLst>
            <pc:docMk/>
            <pc:sldMk cId="50890922" sldId="1437"/>
            <ac:spMk id="11" creationId="{6343BB1C-4EB0-43FC-B3C9-557E96B788BD}"/>
          </ac:spMkLst>
        </pc:spChg>
        <pc:spChg chg="del">
          <ac:chgData name="Hamlet Markarian" userId="4926d2b407f31d77" providerId="LiveId" clId="{1A634700-36B3-4455-A058-5071D9319E52}" dt="2020-05-18T20:27:54.035" v="42" actId="478"/>
          <ac:spMkLst>
            <pc:docMk/>
            <pc:sldMk cId="50890922" sldId="1437"/>
            <ac:spMk id="12" creationId="{812B5A58-4D9D-455B-A237-30FD38DA9D08}"/>
          </ac:spMkLst>
        </pc:spChg>
        <pc:spChg chg="del">
          <ac:chgData name="Hamlet Markarian" userId="4926d2b407f31d77" providerId="LiveId" clId="{1A634700-36B3-4455-A058-5071D9319E52}" dt="2020-05-18T20:27:55.874" v="43" actId="478"/>
          <ac:spMkLst>
            <pc:docMk/>
            <pc:sldMk cId="50890922" sldId="1437"/>
            <ac:spMk id="13" creationId="{45E55A27-B275-4572-8F9E-D77B5EC43F08}"/>
          </ac:spMkLst>
        </pc:spChg>
        <pc:spChg chg="del">
          <ac:chgData name="Hamlet Markarian" userId="4926d2b407f31d77" providerId="LiveId" clId="{1A634700-36B3-4455-A058-5071D9319E52}" dt="2020-05-18T20:27:54.035" v="42" actId="478"/>
          <ac:spMkLst>
            <pc:docMk/>
            <pc:sldMk cId="50890922" sldId="1437"/>
            <ac:spMk id="15" creationId="{D77026EF-191A-4313-9703-72FC75F1C006}"/>
          </ac:spMkLst>
        </pc:spChg>
        <pc:spChg chg="mod">
          <ac:chgData name="Hamlet Markarian" userId="4926d2b407f31d77" providerId="LiveId" clId="{1A634700-36B3-4455-A058-5071D9319E52}" dt="2020-05-18T20:36:07.488" v="151" actId="207"/>
          <ac:spMkLst>
            <pc:docMk/>
            <pc:sldMk cId="50890922" sldId="1437"/>
            <ac:spMk id="16" creationId="{51A55428-D23F-4777-96FE-D91E0B26310D}"/>
          </ac:spMkLst>
        </pc:spChg>
        <pc:spChg chg="mod ord">
          <ac:chgData name="Hamlet Markarian" userId="4926d2b407f31d77" providerId="LiveId" clId="{1A634700-36B3-4455-A058-5071D9319E52}" dt="2020-05-19T21:16:54.039" v="1984" actId="167"/>
          <ac:spMkLst>
            <pc:docMk/>
            <pc:sldMk cId="50890922" sldId="1437"/>
            <ac:spMk id="19" creationId="{42101231-1855-46EE-A3D9-B84E75ACB56A}"/>
          </ac:spMkLst>
        </pc:spChg>
        <pc:spChg chg="del">
          <ac:chgData name="Hamlet Markarian" userId="4926d2b407f31d77" providerId="LiveId" clId="{1A634700-36B3-4455-A058-5071D9319E52}" dt="2020-05-18T20:27:54.035" v="42" actId="478"/>
          <ac:spMkLst>
            <pc:docMk/>
            <pc:sldMk cId="50890922" sldId="1437"/>
            <ac:spMk id="20" creationId="{01E08E54-8433-48E9-B5E5-A623D973A671}"/>
          </ac:spMkLst>
        </pc:spChg>
        <pc:spChg chg="del mod">
          <ac:chgData name="Hamlet Markarian" userId="4926d2b407f31d77" providerId="LiveId" clId="{1A634700-36B3-4455-A058-5071D9319E52}" dt="2020-05-18T20:35:02.329" v="141" actId="478"/>
          <ac:spMkLst>
            <pc:docMk/>
            <pc:sldMk cId="50890922" sldId="1437"/>
            <ac:spMk id="21" creationId="{86FE23C9-8284-40E2-936B-7189587046D3}"/>
          </ac:spMkLst>
        </pc:spChg>
        <pc:spChg chg="add mod ord">
          <ac:chgData name="Hamlet Markarian" userId="4926d2b407f31d77" providerId="LiveId" clId="{1A634700-36B3-4455-A058-5071D9319E52}" dt="2020-05-19T21:38:31.071" v="2029" actId="14100"/>
          <ac:spMkLst>
            <pc:docMk/>
            <pc:sldMk cId="50890922" sldId="1437"/>
            <ac:spMk id="22" creationId="{1FE29054-FC6D-4816-9EDB-F13B68831210}"/>
          </ac:spMkLst>
        </pc:spChg>
        <pc:spChg chg="del mod topLvl">
          <ac:chgData name="Hamlet Markarian" userId="4926d2b407f31d77" providerId="LiveId" clId="{1A634700-36B3-4455-A058-5071D9319E52}" dt="2020-05-18T21:11:53.880" v="252" actId="478"/>
          <ac:spMkLst>
            <pc:docMk/>
            <pc:sldMk cId="50890922" sldId="1437"/>
            <ac:spMk id="23" creationId="{8D04AB9D-2C39-40A3-B47A-5A1503F4BE9A}"/>
          </ac:spMkLst>
        </pc:spChg>
        <pc:spChg chg="mod topLvl">
          <ac:chgData name="Hamlet Markarian" userId="4926d2b407f31d77" providerId="LiveId" clId="{1A634700-36B3-4455-A058-5071D9319E52}" dt="2020-05-19T21:17:09.252" v="1986" actId="207"/>
          <ac:spMkLst>
            <pc:docMk/>
            <pc:sldMk cId="50890922" sldId="1437"/>
            <ac:spMk id="24" creationId="{8BA42257-548D-49A6-B75D-A04DF37F5654}"/>
          </ac:spMkLst>
        </pc:spChg>
        <pc:spChg chg="del mod topLvl">
          <ac:chgData name="Hamlet Markarian" userId="4926d2b407f31d77" providerId="LiveId" clId="{1A634700-36B3-4455-A058-5071D9319E52}" dt="2020-05-18T20:30:13.498" v="65" actId="478"/>
          <ac:spMkLst>
            <pc:docMk/>
            <pc:sldMk cId="50890922" sldId="1437"/>
            <ac:spMk id="25" creationId="{A295E4B9-E46A-40ED-B0A4-5E6C22BFFB64}"/>
          </ac:spMkLst>
        </pc:spChg>
        <pc:spChg chg="add mod topLvl">
          <ac:chgData name="Hamlet Markarian" userId="4926d2b407f31d77" providerId="LiveId" clId="{1A634700-36B3-4455-A058-5071D9319E52}" dt="2020-05-19T21:17:14.908" v="1987" actId="207"/>
          <ac:spMkLst>
            <pc:docMk/>
            <pc:sldMk cId="50890922" sldId="1437"/>
            <ac:spMk id="26" creationId="{D2238873-2E0D-4F14-9115-C2F57CFD9522}"/>
          </ac:spMkLst>
        </pc:spChg>
        <pc:spChg chg="add mod topLvl">
          <ac:chgData name="Hamlet Markarian" userId="4926d2b407f31d77" providerId="LiveId" clId="{1A634700-36B3-4455-A058-5071D9319E52}" dt="2020-05-19T21:17:14.908" v="1987" actId="207"/>
          <ac:spMkLst>
            <pc:docMk/>
            <pc:sldMk cId="50890922" sldId="1437"/>
            <ac:spMk id="27" creationId="{6481EFDA-28B7-4305-8680-E4E722DE8EEB}"/>
          </ac:spMkLst>
        </pc:spChg>
        <pc:spChg chg="add mod topLvl">
          <ac:chgData name="Hamlet Markarian" userId="4926d2b407f31d77" providerId="LiveId" clId="{1A634700-36B3-4455-A058-5071D9319E52}" dt="2020-05-19T21:17:09.252" v="1986" actId="207"/>
          <ac:spMkLst>
            <pc:docMk/>
            <pc:sldMk cId="50890922" sldId="1437"/>
            <ac:spMk id="28" creationId="{50A81427-A647-4BF4-B062-5CD4448A67C6}"/>
          </ac:spMkLst>
        </pc:spChg>
        <pc:spChg chg="add mod topLvl">
          <ac:chgData name="Hamlet Markarian" userId="4926d2b407f31d77" providerId="LiveId" clId="{1A634700-36B3-4455-A058-5071D9319E52}" dt="2020-05-19T21:17:14.908" v="1987" actId="207"/>
          <ac:spMkLst>
            <pc:docMk/>
            <pc:sldMk cId="50890922" sldId="1437"/>
            <ac:spMk id="29" creationId="{F6173408-3E42-41AE-885E-ECB4F7CEBA36}"/>
          </ac:spMkLst>
        </pc:spChg>
        <pc:spChg chg="add mod topLvl">
          <ac:chgData name="Hamlet Markarian" userId="4926d2b407f31d77" providerId="LiveId" clId="{1A634700-36B3-4455-A058-5071D9319E52}" dt="2020-05-19T21:17:09.252" v="1986" actId="207"/>
          <ac:spMkLst>
            <pc:docMk/>
            <pc:sldMk cId="50890922" sldId="1437"/>
            <ac:spMk id="31" creationId="{E6F7B3ED-9ADD-4466-9BFF-369F28D00F2E}"/>
          </ac:spMkLst>
        </pc:spChg>
        <pc:spChg chg="add mod">
          <ac:chgData name="Hamlet Markarian" userId="4926d2b407f31d77" providerId="LiveId" clId="{1A634700-36B3-4455-A058-5071D9319E52}" dt="2020-05-19T21:41:24.177" v="2071" actId="1036"/>
          <ac:spMkLst>
            <pc:docMk/>
            <pc:sldMk cId="50890922" sldId="1437"/>
            <ac:spMk id="32" creationId="{FC1CB5A7-83DF-4009-9286-12948937EADC}"/>
          </ac:spMkLst>
        </pc:spChg>
        <pc:spChg chg="add mod">
          <ac:chgData name="Hamlet Markarian" userId="4926d2b407f31d77" providerId="LiveId" clId="{1A634700-36B3-4455-A058-5071D9319E52}" dt="2020-05-19T21:41:24.177" v="2071" actId="1036"/>
          <ac:spMkLst>
            <pc:docMk/>
            <pc:sldMk cId="50890922" sldId="1437"/>
            <ac:spMk id="33" creationId="{77F1788B-4896-455E-95E2-26098FAD32C1}"/>
          </ac:spMkLst>
        </pc:spChg>
        <pc:spChg chg="add mod">
          <ac:chgData name="Hamlet Markarian" userId="4926d2b407f31d77" providerId="LiveId" clId="{1A634700-36B3-4455-A058-5071D9319E52}" dt="2020-05-19T21:41:24.177" v="2071" actId="1036"/>
          <ac:spMkLst>
            <pc:docMk/>
            <pc:sldMk cId="50890922" sldId="1437"/>
            <ac:spMk id="34" creationId="{33B43269-653E-49EF-B9C0-F546D1EF0415}"/>
          </ac:spMkLst>
        </pc:spChg>
        <pc:spChg chg="add mod">
          <ac:chgData name="Hamlet Markarian" userId="4926d2b407f31d77" providerId="LiveId" clId="{1A634700-36B3-4455-A058-5071D9319E52}" dt="2020-05-19T21:39:52.954" v="2049" actId="1035"/>
          <ac:spMkLst>
            <pc:docMk/>
            <pc:sldMk cId="50890922" sldId="1437"/>
            <ac:spMk id="36" creationId="{82DCCC3B-1423-47EB-8BDB-C9566EB4324A}"/>
          </ac:spMkLst>
        </pc:spChg>
        <pc:spChg chg="add mod">
          <ac:chgData name="Hamlet Markarian" userId="4926d2b407f31d77" providerId="LiveId" clId="{1A634700-36B3-4455-A058-5071D9319E52}" dt="2020-05-18T20:36:18.946" v="154" actId="571"/>
          <ac:spMkLst>
            <pc:docMk/>
            <pc:sldMk cId="50890922" sldId="1437"/>
            <ac:spMk id="37" creationId="{E6B68F9A-B025-4DC9-B9A2-2F49D9F8E258}"/>
          </ac:spMkLst>
        </pc:spChg>
        <pc:spChg chg="add mod">
          <ac:chgData name="Hamlet Markarian" userId="4926d2b407f31d77" providerId="LiveId" clId="{1A634700-36B3-4455-A058-5071D9319E52}" dt="2020-05-18T20:36:18.946" v="154" actId="571"/>
          <ac:spMkLst>
            <pc:docMk/>
            <pc:sldMk cId="50890922" sldId="1437"/>
            <ac:spMk id="38" creationId="{D443000D-2A77-4E51-BDE4-619A0D4932FB}"/>
          </ac:spMkLst>
        </pc:spChg>
        <pc:spChg chg="add mod">
          <ac:chgData name="Hamlet Markarian" userId="4926d2b407f31d77" providerId="LiveId" clId="{1A634700-36B3-4455-A058-5071D9319E52}" dt="2020-05-19T21:40:09.705" v="2058" actId="1037"/>
          <ac:spMkLst>
            <pc:docMk/>
            <pc:sldMk cId="50890922" sldId="1437"/>
            <ac:spMk id="39" creationId="{7B871456-CA09-4B6E-AAFA-A51D1DE4DB71}"/>
          </ac:spMkLst>
        </pc:spChg>
        <pc:spChg chg="add mod">
          <ac:chgData name="Hamlet Markarian" userId="4926d2b407f31d77" providerId="LiveId" clId="{1A634700-36B3-4455-A058-5071D9319E52}" dt="2020-05-19T21:39:52.954" v="2049" actId="1035"/>
          <ac:spMkLst>
            <pc:docMk/>
            <pc:sldMk cId="50890922" sldId="1437"/>
            <ac:spMk id="40" creationId="{9D1A42E9-4ACD-4310-80F0-2A92D52E097D}"/>
          </ac:spMkLst>
        </pc:spChg>
        <pc:spChg chg="add del mod">
          <ac:chgData name="Hamlet Markarian" userId="4926d2b407f31d77" providerId="LiveId" clId="{1A634700-36B3-4455-A058-5071D9319E52}" dt="2020-05-18T21:21:31.143" v="353" actId="478"/>
          <ac:spMkLst>
            <pc:docMk/>
            <pc:sldMk cId="50890922" sldId="1437"/>
            <ac:spMk id="41" creationId="{D740DC02-D8D2-421D-8C7C-3203A0D3E8B0}"/>
          </ac:spMkLst>
        </pc:spChg>
        <pc:spChg chg="add del mod">
          <ac:chgData name="Hamlet Markarian" userId="4926d2b407f31d77" providerId="LiveId" clId="{1A634700-36B3-4455-A058-5071D9319E52}" dt="2020-05-18T21:21:31.143" v="353" actId="478"/>
          <ac:spMkLst>
            <pc:docMk/>
            <pc:sldMk cId="50890922" sldId="1437"/>
            <ac:spMk id="42" creationId="{DE59ECD7-1104-4F90-BFE9-4FBD1CF444CA}"/>
          </ac:spMkLst>
        </pc:spChg>
        <pc:spChg chg="add del mod">
          <ac:chgData name="Hamlet Markarian" userId="4926d2b407f31d77" providerId="LiveId" clId="{1A634700-36B3-4455-A058-5071D9319E52}" dt="2020-05-18T21:21:31.143" v="353" actId="478"/>
          <ac:spMkLst>
            <pc:docMk/>
            <pc:sldMk cId="50890922" sldId="1437"/>
            <ac:spMk id="43" creationId="{A38F08FE-9F62-4FAF-960C-35658CC8D4F5}"/>
          </ac:spMkLst>
        </pc:spChg>
        <pc:spChg chg="add del mod">
          <ac:chgData name="Hamlet Markarian" userId="4926d2b407f31d77" providerId="LiveId" clId="{1A634700-36B3-4455-A058-5071D9319E52}" dt="2020-05-18T21:21:31.143" v="353" actId="478"/>
          <ac:spMkLst>
            <pc:docMk/>
            <pc:sldMk cId="50890922" sldId="1437"/>
            <ac:spMk id="44" creationId="{70D5C220-8488-4098-A50E-9AD8338506F5}"/>
          </ac:spMkLst>
        </pc:spChg>
        <pc:spChg chg="add del mod ord">
          <ac:chgData name="Hamlet Markarian" userId="4926d2b407f31d77" providerId="LiveId" clId="{1A634700-36B3-4455-A058-5071D9319E52}" dt="2020-05-19T21:05:41.138" v="1966" actId="478"/>
          <ac:spMkLst>
            <pc:docMk/>
            <pc:sldMk cId="50890922" sldId="1437"/>
            <ac:spMk id="46" creationId="{02FAA038-2E44-4B0A-94BD-FBCF885A987E}"/>
          </ac:spMkLst>
        </pc:spChg>
        <pc:spChg chg="add del mod ord">
          <ac:chgData name="Hamlet Markarian" userId="4926d2b407f31d77" providerId="LiveId" clId="{1A634700-36B3-4455-A058-5071D9319E52}" dt="2020-05-19T21:05:41.787" v="1967" actId="478"/>
          <ac:spMkLst>
            <pc:docMk/>
            <pc:sldMk cId="50890922" sldId="1437"/>
            <ac:spMk id="47" creationId="{6985CFE2-C3E6-4F39-BEDF-E89CE66FC2C7}"/>
          </ac:spMkLst>
        </pc:spChg>
        <pc:spChg chg="add mod">
          <ac:chgData name="Hamlet Markarian" userId="4926d2b407f31d77" providerId="LiveId" clId="{1A634700-36B3-4455-A058-5071D9319E52}" dt="2020-05-19T21:39:58.329" v="2052" actId="1035"/>
          <ac:spMkLst>
            <pc:docMk/>
            <pc:sldMk cId="50890922" sldId="1437"/>
            <ac:spMk id="48" creationId="{79A1E62C-EF7C-4ECF-AD2C-916799C3BCC4}"/>
          </ac:spMkLst>
        </pc:spChg>
        <pc:spChg chg="add del mod">
          <ac:chgData name="Hamlet Markarian" userId="4926d2b407f31d77" providerId="LiveId" clId="{1A634700-36B3-4455-A058-5071D9319E52}" dt="2020-05-18T21:16:55.072" v="314" actId="478"/>
          <ac:spMkLst>
            <pc:docMk/>
            <pc:sldMk cId="50890922" sldId="1437"/>
            <ac:spMk id="49" creationId="{2880E026-3DC3-48BC-BED7-DE90E8C81A18}"/>
          </ac:spMkLst>
        </pc:spChg>
        <pc:spChg chg="add del mod">
          <ac:chgData name="Hamlet Markarian" userId="4926d2b407f31d77" providerId="LiveId" clId="{1A634700-36B3-4455-A058-5071D9319E52}" dt="2020-05-18T21:16:56.920" v="315" actId="478"/>
          <ac:spMkLst>
            <pc:docMk/>
            <pc:sldMk cId="50890922" sldId="1437"/>
            <ac:spMk id="50" creationId="{C76FE18F-0CD0-4EC9-8FBB-6535DAF4FCF0}"/>
          </ac:spMkLst>
        </pc:spChg>
        <pc:spChg chg="add del mod">
          <ac:chgData name="Hamlet Markarian" userId="4926d2b407f31d77" providerId="LiveId" clId="{1A634700-36B3-4455-A058-5071D9319E52}" dt="2020-05-18T21:16:55.072" v="314" actId="478"/>
          <ac:spMkLst>
            <pc:docMk/>
            <pc:sldMk cId="50890922" sldId="1437"/>
            <ac:spMk id="51" creationId="{49957316-84DC-4874-87BE-060FD6F2E28A}"/>
          </ac:spMkLst>
        </pc:spChg>
        <pc:spChg chg="add mod">
          <ac:chgData name="Hamlet Markarian" userId="4926d2b407f31d77" providerId="LiveId" clId="{1A634700-36B3-4455-A058-5071D9319E52}" dt="2020-05-19T21:40:09.705" v="2058" actId="1037"/>
          <ac:spMkLst>
            <pc:docMk/>
            <pc:sldMk cId="50890922" sldId="1437"/>
            <ac:spMk id="52" creationId="{B58B67B6-24A9-4979-96FA-469150B1A91E}"/>
          </ac:spMkLst>
        </pc:spChg>
        <pc:spChg chg="add mod">
          <ac:chgData name="Hamlet Markarian" userId="4926d2b407f31d77" providerId="LiveId" clId="{1A634700-36B3-4455-A058-5071D9319E52}" dt="2020-05-19T21:39:58.329" v="2052" actId="1035"/>
          <ac:spMkLst>
            <pc:docMk/>
            <pc:sldMk cId="50890922" sldId="1437"/>
            <ac:spMk id="53" creationId="{3F3D2FDD-2B8F-40C0-A7FF-65B1F6392D8B}"/>
          </ac:spMkLst>
        </pc:spChg>
        <pc:spChg chg="add del mod">
          <ac:chgData name="Hamlet Markarian" userId="4926d2b407f31d77" providerId="LiveId" clId="{1A634700-36B3-4455-A058-5071D9319E52}" dt="2020-05-18T21:24:27.128" v="372" actId="478"/>
          <ac:spMkLst>
            <pc:docMk/>
            <pc:sldMk cId="50890922" sldId="1437"/>
            <ac:spMk id="54" creationId="{AD666D3F-5787-4468-AA55-A6847CF727B6}"/>
          </ac:spMkLst>
        </pc:spChg>
        <pc:grpChg chg="add del mod">
          <ac:chgData name="Hamlet Markarian" userId="4926d2b407f31d77" providerId="LiveId" clId="{1A634700-36B3-4455-A058-5071D9319E52}" dt="2020-05-18T21:11:50.639" v="250" actId="165"/>
          <ac:grpSpMkLst>
            <pc:docMk/>
            <pc:sldMk cId="50890922" sldId="1437"/>
            <ac:grpSpMk id="3" creationId="{1933084B-3B67-4669-9B72-A252BF54AD23}"/>
          </ac:grpSpMkLst>
        </pc:grpChg>
        <pc:grpChg chg="add del mod">
          <ac:chgData name="Hamlet Markarian" userId="4926d2b407f31d77" providerId="LiveId" clId="{1A634700-36B3-4455-A058-5071D9319E52}" dt="2020-05-18T21:15:21.159" v="290" actId="165"/>
          <ac:grpSpMkLst>
            <pc:docMk/>
            <pc:sldMk cId="50890922" sldId="1437"/>
            <ac:grpSpMk id="7" creationId="{8DBD1656-7487-4325-8EBC-DAEDC52A2F71}"/>
          </ac:grpSpMkLst>
        </pc:grpChg>
        <pc:grpChg chg="add del mod">
          <ac:chgData name="Hamlet Markarian" userId="4926d2b407f31d77" providerId="LiveId" clId="{1A634700-36B3-4455-A058-5071D9319E52}" dt="2020-05-18T21:23:16.686" v="363" actId="165"/>
          <ac:grpSpMkLst>
            <pc:docMk/>
            <pc:sldMk cId="50890922" sldId="1437"/>
            <ac:grpSpMk id="9" creationId="{475B1041-D250-485A-B4AD-0B71B5EA1291}"/>
          </ac:grpSpMkLst>
        </pc:grpChg>
        <pc:grpChg chg="add del mod">
          <ac:chgData name="Hamlet Markarian" userId="4926d2b407f31d77" providerId="LiveId" clId="{1A634700-36B3-4455-A058-5071D9319E52}" dt="2020-05-18T21:23:16.686" v="363" actId="165"/>
          <ac:grpSpMkLst>
            <pc:docMk/>
            <pc:sldMk cId="50890922" sldId="1437"/>
            <ac:grpSpMk id="10" creationId="{AD9EB4AE-9C95-493B-BE2C-04B0BDA04999}"/>
          </ac:grpSpMkLst>
        </pc:grpChg>
        <pc:grpChg chg="add del mod">
          <ac:chgData name="Hamlet Markarian" userId="4926d2b407f31d77" providerId="LiveId" clId="{1A634700-36B3-4455-A058-5071D9319E52}" dt="2020-05-18T21:23:16.686" v="363" actId="165"/>
          <ac:grpSpMkLst>
            <pc:docMk/>
            <pc:sldMk cId="50890922" sldId="1437"/>
            <ac:grpSpMk id="17" creationId="{F6322352-1C60-4062-B62B-C6967F8A6390}"/>
          </ac:grpSpMkLst>
        </pc:grpChg>
        <pc:grpChg chg="add mod">
          <ac:chgData name="Hamlet Markarian" userId="4926d2b407f31d77" providerId="LiveId" clId="{1A634700-36B3-4455-A058-5071D9319E52}" dt="2020-05-19T21:38:27.002" v="2028" actId="1076"/>
          <ac:grpSpMkLst>
            <pc:docMk/>
            <pc:sldMk cId="50890922" sldId="1437"/>
            <ac:grpSpMk id="18" creationId="{AFE1650E-44DD-4FF8-90D9-9974863711B6}"/>
          </ac:grpSpMkLst>
        </pc:grpChg>
        <pc:grpChg chg="del mod">
          <ac:chgData name="Hamlet Markarian" userId="4926d2b407f31d77" providerId="LiveId" clId="{1A634700-36B3-4455-A058-5071D9319E52}" dt="2020-05-18T20:29:16.794" v="54" actId="165"/>
          <ac:grpSpMkLst>
            <pc:docMk/>
            <pc:sldMk cId="50890922" sldId="1437"/>
            <ac:grpSpMk id="22" creationId="{D6665F23-9A35-48A1-BE65-EA31F6291691}"/>
          </ac:grpSpMkLst>
        </pc:grpChg>
        <pc:grpChg chg="del">
          <ac:chgData name="Hamlet Markarian" userId="4926d2b407f31d77" providerId="LiveId" clId="{1A634700-36B3-4455-A058-5071D9319E52}" dt="2020-05-18T20:28:56.410" v="48" actId="478"/>
          <ac:grpSpMkLst>
            <pc:docMk/>
            <pc:sldMk cId="50890922" sldId="1437"/>
            <ac:grpSpMk id="32" creationId="{10149304-7869-416E-8B56-8465E6774193}"/>
          </ac:grpSpMkLst>
        </pc:grpChg>
        <pc:graphicFrameChg chg="del">
          <ac:chgData name="Hamlet Markarian" userId="4926d2b407f31d77" providerId="LiveId" clId="{1A634700-36B3-4455-A058-5071D9319E52}" dt="2020-05-18T20:27:51.112" v="41" actId="478"/>
          <ac:graphicFrameMkLst>
            <pc:docMk/>
            <pc:sldMk cId="50890922" sldId="1437"/>
            <ac:graphicFrameMk id="8" creationId="{67A3F647-3BD3-4E2A-B2A2-6263435AAF75}"/>
          </ac:graphicFrameMkLst>
        </pc:graphicFrameChg>
        <pc:graphicFrameChg chg="del">
          <ac:chgData name="Hamlet Markarian" userId="4926d2b407f31d77" providerId="LiveId" clId="{1A634700-36B3-4455-A058-5071D9319E52}" dt="2020-05-18T20:27:51.112" v="41" actId="478"/>
          <ac:graphicFrameMkLst>
            <pc:docMk/>
            <pc:sldMk cId="50890922" sldId="1437"/>
            <ac:graphicFrameMk id="14" creationId="{004096B8-AC4F-41E1-8A72-12C284464374}"/>
          </ac:graphicFrameMkLst>
        </pc:graphicFrameChg>
        <pc:picChg chg="add del mod">
          <ac:chgData name="Hamlet Markarian" userId="4926d2b407f31d77" providerId="LiveId" clId="{1A634700-36B3-4455-A058-5071D9319E52}" dt="2020-05-18T21:08:49.400" v="187" actId="478"/>
          <ac:picMkLst>
            <pc:docMk/>
            <pc:sldMk cId="50890922" sldId="1437"/>
            <ac:picMk id="5" creationId="{257D8954-6E82-4729-AE0D-7377B4FA9EE7}"/>
          </ac:picMkLst>
        </pc:picChg>
        <pc:picChg chg="mod">
          <ac:chgData name="Hamlet Markarian" userId="4926d2b407f31d77" providerId="LiveId" clId="{1A634700-36B3-4455-A058-5071D9319E52}" dt="2020-05-18T21:25:17.295" v="381" actId="207"/>
          <ac:picMkLst>
            <pc:docMk/>
            <pc:sldMk cId="50890922" sldId="1437"/>
            <ac:picMk id="30" creationId="{34D0E67C-D226-4DF5-9D1B-EAB51874B8F3}"/>
          </ac:picMkLst>
        </pc:picChg>
        <pc:picChg chg="add del mod">
          <ac:chgData name="Hamlet Markarian" userId="4926d2b407f31d77" providerId="LiveId" clId="{1A634700-36B3-4455-A058-5071D9319E52}" dt="2020-05-18T21:08:46.640" v="186" actId="478"/>
          <ac:picMkLst>
            <pc:docMk/>
            <pc:sldMk cId="50890922" sldId="1437"/>
            <ac:picMk id="45" creationId="{FE69D66F-43EA-4666-B095-6B3480A54C93}"/>
          </ac:picMkLst>
        </pc:picChg>
        <pc:cxnChg chg="add del mod">
          <ac:chgData name="Hamlet Markarian" userId="4926d2b407f31d77" providerId="LiveId" clId="{1A634700-36B3-4455-A058-5071D9319E52}" dt="2020-05-19T21:37:46.369" v="2022" actId="478"/>
          <ac:cxnSpMkLst>
            <pc:docMk/>
            <pc:sldMk cId="50890922" sldId="1437"/>
            <ac:cxnSpMk id="4" creationId="{F8E832BC-27C8-4BEE-9995-FCF760A6377C}"/>
          </ac:cxnSpMkLst>
        </pc:cxnChg>
        <pc:cxnChg chg="add del mod">
          <ac:chgData name="Hamlet Markarian" userId="4926d2b407f31d77" providerId="LiveId" clId="{1A634700-36B3-4455-A058-5071D9319E52}" dt="2020-05-19T21:37:45.041" v="2021" actId="478"/>
          <ac:cxnSpMkLst>
            <pc:docMk/>
            <pc:sldMk cId="50890922" sldId="1437"/>
            <ac:cxnSpMk id="25" creationId="{41478D62-6DC9-4378-A811-38FC31561386}"/>
          </ac:cxnSpMkLst>
        </pc:cxnChg>
      </pc:sldChg>
      <pc:sldChg chg="addSp delSp modSp mod delAnim modAnim">
        <pc:chgData name="Hamlet Markarian" userId="4926d2b407f31d77" providerId="LiveId" clId="{1A634700-36B3-4455-A058-5071D9319E52}" dt="2020-05-19T22:05:20.584" v="2090" actId="1036"/>
        <pc:sldMkLst>
          <pc:docMk/>
          <pc:sldMk cId="2377245670" sldId="1458"/>
        </pc:sldMkLst>
        <pc:spChg chg="del">
          <ac:chgData name="Hamlet Markarian" userId="4926d2b407f31d77" providerId="LiveId" clId="{1A634700-36B3-4455-A058-5071D9319E52}" dt="2020-05-18T21:27:12.343" v="392" actId="478"/>
          <ac:spMkLst>
            <pc:docMk/>
            <pc:sldMk cId="2377245670" sldId="1458"/>
            <ac:spMk id="2" creationId="{04255A48-2E46-447F-98DA-0E287025F3FD}"/>
          </ac:spMkLst>
        </pc:spChg>
        <pc:spChg chg="add del mod">
          <ac:chgData name="Hamlet Markarian" userId="4926d2b407f31d77" providerId="LiveId" clId="{1A634700-36B3-4455-A058-5071D9319E52}" dt="2020-05-18T21:30:05.150" v="418" actId="478"/>
          <ac:spMkLst>
            <pc:docMk/>
            <pc:sldMk cId="2377245670" sldId="1458"/>
            <ac:spMk id="3" creationId="{DF9E3DE7-2186-46CF-820A-B305ABC52DCB}"/>
          </ac:spMkLst>
        </pc:spChg>
        <pc:spChg chg="del">
          <ac:chgData name="Hamlet Markarian" userId="4926d2b407f31d77" providerId="LiveId" clId="{1A634700-36B3-4455-A058-5071D9319E52}" dt="2020-05-18T21:27:07.448" v="389" actId="478"/>
          <ac:spMkLst>
            <pc:docMk/>
            <pc:sldMk cId="2377245670" sldId="1458"/>
            <ac:spMk id="11" creationId="{6343BB1C-4EB0-43FC-B3C9-557E96B788BD}"/>
          </ac:spMkLst>
        </pc:spChg>
        <pc:spChg chg="del">
          <ac:chgData name="Hamlet Markarian" userId="4926d2b407f31d77" providerId="LiveId" clId="{1A634700-36B3-4455-A058-5071D9319E52}" dt="2020-05-18T21:27:07.448" v="389" actId="478"/>
          <ac:spMkLst>
            <pc:docMk/>
            <pc:sldMk cId="2377245670" sldId="1458"/>
            <ac:spMk id="12" creationId="{812B5A58-4D9D-455B-A237-30FD38DA9D08}"/>
          </ac:spMkLst>
        </pc:spChg>
        <pc:spChg chg="del">
          <ac:chgData name="Hamlet Markarian" userId="4926d2b407f31d77" providerId="LiveId" clId="{1A634700-36B3-4455-A058-5071D9319E52}" dt="2020-05-18T21:27:07.448" v="389" actId="478"/>
          <ac:spMkLst>
            <pc:docMk/>
            <pc:sldMk cId="2377245670" sldId="1458"/>
            <ac:spMk id="13" creationId="{45E55A27-B275-4572-8F9E-D77B5EC43F08}"/>
          </ac:spMkLst>
        </pc:spChg>
        <pc:spChg chg="mod">
          <ac:chgData name="Hamlet Markarian" userId="4926d2b407f31d77" providerId="LiveId" clId="{1A634700-36B3-4455-A058-5071D9319E52}" dt="2020-05-18T21:27:31.353" v="398" actId="20577"/>
          <ac:spMkLst>
            <pc:docMk/>
            <pc:sldMk cId="2377245670" sldId="1458"/>
            <ac:spMk id="16" creationId="{51A55428-D23F-4777-96FE-D91E0B26310D}"/>
          </ac:spMkLst>
        </pc:spChg>
        <pc:spChg chg="add mod">
          <ac:chgData name="Hamlet Markarian" userId="4926d2b407f31d77" providerId="LiveId" clId="{1A634700-36B3-4455-A058-5071D9319E52}" dt="2020-05-19T22:04:31.904" v="2076" actId="1038"/>
          <ac:spMkLst>
            <pc:docMk/>
            <pc:sldMk cId="2377245670" sldId="1458"/>
            <ac:spMk id="25" creationId="{5B771BE1-3C4B-4BE4-B661-5D7694C1A24F}"/>
          </ac:spMkLst>
        </pc:spChg>
        <pc:spChg chg="add mod">
          <ac:chgData name="Hamlet Markarian" userId="4926d2b407f31d77" providerId="LiveId" clId="{1A634700-36B3-4455-A058-5071D9319E52}" dt="2020-05-19T22:04:31.904" v="2076" actId="1038"/>
          <ac:spMkLst>
            <pc:docMk/>
            <pc:sldMk cId="2377245670" sldId="1458"/>
            <ac:spMk id="26" creationId="{BFEB3712-9AE2-4716-AE9B-B2555FC42CF1}"/>
          </ac:spMkLst>
        </pc:spChg>
        <pc:spChg chg="add mod">
          <ac:chgData name="Hamlet Markarian" userId="4926d2b407f31d77" providerId="LiveId" clId="{1A634700-36B3-4455-A058-5071D9319E52}" dt="2020-05-19T22:04:31.904" v="2076" actId="1038"/>
          <ac:spMkLst>
            <pc:docMk/>
            <pc:sldMk cId="2377245670" sldId="1458"/>
            <ac:spMk id="27" creationId="{A9041CAB-003B-49CF-B99A-4606D17EE539}"/>
          </ac:spMkLst>
        </pc:spChg>
        <pc:spChg chg="del">
          <ac:chgData name="Hamlet Markarian" userId="4926d2b407f31d77" providerId="LiveId" clId="{1A634700-36B3-4455-A058-5071D9319E52}" dt="2020-05-18T21:27:07.448" v="389" actId="478"/>
          <ac:spMkLst>
            <pc:docMk/>
            <pc:sldMk cId="2377245670" sldId="1458"/>
            <ac:spMk id="27" creationId="{CACC0E2A-8F7D-4267-9C64-F844EF72B16B}"/>
          </ac:spMkLst>
        </pc:spChg>
        <pc:spChg chg="add mod">
          <ac:chgData name="Hamlet Markarian" userId="4926d2b407f31d77" providerId="LiveId" clId="{1A634700-36B3-4455-A058-5071D9319E52}" dt="2020-05-19T22:04:31.904" v="2076" actId="1038"/>
          <ac:spMkLst>
            <pc:docMk/>
            <pc:sldMk cId="2377245670" sldId="1458"/>
            <ac:spMk id="28" creationId="{4EDE87CA-D018-4F39-9CF0-607067E157A5}"/>
          </ac:spMkLst>
        </pc:spChg>
        <pc:spChg chg="del">
          <ac:chgData name="Hamlet Markarian" userId="4926d2b407f31d77" providerId="LiveId" clId="{1A634700-36B3-4455-A058-5071D9319E52}" dt="2020-05-18T21:27:07.448" v="389" actId="478"/>
          <ac:spMkLst>
            <pc:docMk/>
            <pc:sldMk cId="2377245670" sldId="1458"/>
            <ac:spMk id="28" creationId="{D783EC86-9814-4DEA-B3E7-4921089837FD}"/>
          </ac:spMkLst>
        </pc:spChg>
        <pc:spChg chg="add mod">
          <ac:chgData name="Hamlet Markarian" userId="4926d2b407f31d77" providerId="LiveId" clId="{1A634700-36B3-4455-A058-5071D9319E52}" dt="2020-05-19T22:04:31.904" v="2076" actId="1038"/>
          <ac:spMkLst>
            <pc:docMk/>
            <pc:sldMk cId="2377245670" sldId="1458"/>
            <ac:spMk id="29" creationId="{91164D45-B2BE-460A-8430-C2CF25BF2E3D}"/>
          </ac:spMkLst>
        </pc:spChg>
        <pc:spChg chg="del">
          <ac:chgData name="Hamlet Markarian" userId="4926d2b407f31d77" providerId="LiveId" clId="{1A634700-36B3-4455-A058-5071D9319E52}" dt="2020-05-18T21:27:07.448" v="389" actId="478"/>
          <ac:spMkLst>
            <pc:docMk/>
            <pc:sldMk cId="2377245670" sldId="1458"/>
            <ac:spMk id="29" creationId="{AC4AC685-5983-4194-AEB7-95938EFC6C6C}"/>
          </ac:spMkLst>
        </pc:spChg>
        <pc:spChg chg="add mod">
          <ac:chgData name="Hamlet Markarian" userId="4926d2b407f31d77" providerId="LiveId" clId="{1A634700-36B3-4455-A058-5071D9319E52}" dt="2020-05-19T22:04:31.904" v="2076" actId="1038"/>
          <ac:spMkLst>
            <pc:docMk/>
            <pc:sldMk cId="2377245670" sldId="1458"/>
            <ac:spMk id="30" creationId="{5DAF2E5E-F65B-4C0F-AEC6-7B5CAB85A4AB}"/>
          </ac:spMkLst>
        </pc:spChg>
        <pc:spChg chg="del">
          <ac:chgData name="Hamlet Markarian" userId="4926d2b407f31d77" providerId="LiveId" clId="{1A634700-36B3-4455-A058-5071D9319E52}" dt="2020-05-18T21:27:07.448" v="389" actId="478"/>
          <ac:spMkLst>
            <pc:docMk/>
            <pc:sldMk cId="2377245670" sldId="1458"/>
            <ac:spMk id="31" creationId="{724E513A-EFE5-4572-B887-4D382DB4402D}"/>
          </ac:spMkLst>
        </pc:spChg>
        <pc:spChg chg="add mod">
          <ac:chgData name="Hamlet Markarian" userId="4926d2b407f31d77" providerId="LiveId" clId="{1A634700-36B3-4455-A058-5071D9319E52}" dt="2020-05-19T22:04:31.904" v="2076" actId="1038"/>
          <ac:spMkLst>
            <pc:docMk/>
            <pc:sldMk cId="2377245670" sldId="1458"/>
            <ac:spMk id="31" creationId="{A357C57C-D5A0-4FC9-93DC-A05FAC1F870B}"/>
          </ac:spMkLst>
        </pc:spChg>
        <pc:spChg chg="add mod">
          <ac:chgData name="Hamlet Markarian" userId="4926d2b407f31d77" providerId="LiveId" clId="{1A634700-36B3-4455-A058-5071D9319E52}" dt="2020-05-19T22:04:31.904" v="2076" actId="1038"/>
          <ac:spMkLst>
            <pc:docMk/>
            <pc:sldMk cId="2377245670" sldId="1458"/>
            <ac:spMk id="32" creationId="{C99B7B6C-6B20-49AE-BD0D-0DFDBB9DB9A7}"/>
          </ac:spMkLst>
        </pc:spChg>
        <pc:spChg chg="add mod">
          <ac:chgData name="Hamlet Markarian" userId="4926d2b407f31d77" providerId="LiveId" clId="{1A634700-36B3-4455-A058-5071D9319E52}" dt="2020-05-19T22:05:08.520" v="2086" actId="1036"/>
          <ac:spMkLst>
            <pc:docMk/>
            <pc:sldMk cId="2377245670" sldId="1458"/>
            <ac:spMk id="33" creationId="{8FD967B0-7462-410C-B620-748DAC2E9A51}"/>
          </ac:spMkLst>
        </pc:spChg>
        <pc:spChg chg="add mod">
          <ac:chgData name="Hamlet Markarian" userId="4926d2b407f31d77" providerId="LiveId" clId="{1A634700-36B3-4455-A058-5071D9319E52}" dt="2020-05-19T22:05:16.712" v="2088" actId="1036"/>
          <ac:spMkLst>
            <pc:docMk/>
            <pc:sldMk cId="2377245670" sldId="1458"/>
            <ac:spMk id="34" creationId="{AF44FF9A-F596-49A1-B3D9-D0A68874C789}"/>
          </ac:spMkLst>
        </pc:spChg>
        <pc:spChg chg="add mod">
          <ac:chgData name="Hamlet Markarian" userId="4926d2b407f31d77" providerId="LiveId" clId="{1A634700-36B3-4455-A058-5071D9319E52}" dt="2020-05-19T22:04:31.904" v="2076" actId="1038"/>
          <ac:spMkLst>
            <pc:docMk/>
            <pc:sldMk cId="2377245670" sldId="1458"/>
            <ac:spMk id="35" creationId="{101D3B6F-69DE-4941-A071-26EAA344DC03}"/>
          </ac:spMkLst>
        </pc:spChg>
        <pc:spChg chg="add mod">
          <ac:chgData name="Hamlet Markarian" userId="4926d2b407f31d77" providerId="LiveId" clId="{1A634700-36B3-4455-A058-5071D9319E52}" dt="2020-05-19T22:04:31.904" v="2076" actId="1038"/>
          <ac:spMkLst>
            <pc:docMk/>
            <pc:sldMk cId="2377245670" sldId="1458"/>
            <ac:spMk id="36" creationId="{7DD166FC-2841-4AE6-97A9-9E66738D78B9}"/>
          </ac:spMkLst>
        </pc:spChg>
        <pc:spChg chg="del">
          <ac:chgData name="Hamlet Markarian" userId="4926d2b407f31d77" providerId="LiveId" clId="{1A634700-36B3-4455-A058-5071D9319E52}" dt="2020-05-18T21:27:07.448" v="389" actId="478"/>
          <ac:spMkLst>
            <pc:docMk/>
            <pc:sldMk cId="2377245670" sldId="1458"/>
            <ac:spMk id="38" creationId="{AFF4FA7E-C93F-4CE4-BCB2-345E910AC605}"/>
          </ac:spMkLst>
        </pc:spChg>
        <pc:spChg chg="del">
          <ac:chgData name="Hamlet Markarian" userId="4926d2b407f31d77" providerId="LiveId" clId="{1A634700-36B3-4455-A058-5071D9319E52}" dt="2020-05-18T21:27:07.448" v="389" actId="478"/>
          <ac:spMkLst>
            <pc:docMk/>
            <pc:sldMk cId="2377245670" sldId="1458"/>
            <ac:spMk id="40" creationId="{2EF9F0D6-0F4D-41D4-8C04-D2F9DBA03FBA}"/>
          </ac:spMkLst>
        </pc:spChg>
        <pc:spChg chg="add mod">
          <ac:chgData name="Hamlet Markarian" userId="4926d2b407f31d77" providerId="LiveId" clId="{1A634700-36B3-4455-A058-5071D9319E52}" dt="2020-05-19T22:05:20.584" v="2090" actId="1036"/>
          <ac:spMkLst>
            <pc:docMk/>
            <pc:sldMk cId="2377245670" sldId="1458"/>
            <ac:spMk id="40" creationId="{CCB9329E-A281-4D7E-9CCE-88A6976F3A4B}"/>
          </ac:spMkLst>
        </pc:spChg>
        <pc:spChg chg="del">
          <ac:chgData name="Hamlet Markarian" userId="4926d2b407f31d77" providerId="LiveId" clId="{1A634700-36B3-4455-A058-5071D9319E52}" dt="2020-05-18T21:27:07.448" v="389" actId="478"/>
          <ac:spMkLst>
            <pc:docMk/>
            <pc:sldMk cId="2377245670" sldId="1458"/>
            <ac:spMk id="41" creationId="{395B42AD-9729-43ED-B7EE-526DDE7074E3}"/>
          </ac:spMkLst>
        </pc:spChg>
        <pc:spChg chg="add mod">
          <ac:chgData name="Hamlet Markarian" userId="4926d2b407f31d77" providerId="LiveId" clId="{1A634700-36B3-4455-A058-5071D9319E52}" dt="2020-05-19T22:05:08.520" v="2086" actId="1036"/>
          <ac:spMkLst>
            <pc:docMk/>
            <pc:sldMk cId="2377245670" sldId="1458"/>
            <ac:spMk id="41" creationId="{55291615-87CC-4C05-989F-AFFE0D326123}"/>
          </ac:spMkLst>
        </pc:spChg>
        <pc:spChg chg="add mod">
          <ac:chgData name="Hamlet Markarian" userId="4926d2b407f31d77" providerId="LiveId" clId="{1A634700-36B3-4455-A058-5071D9319E52}" dt="2020-05-19T22:04:31.904" v="2076" actId="1038"/>
          <ac:spMkLst>
            <pc:docMk/>
            <pc:sldMk cId="2377245670" sldId="1458"/>
            <ac:spMk id="42" creationId="{181604B2-5716-42EF-B5DA-C69BECD4C0D7}"/>
          </ac:spMkLst>
        </pc:spChg>
        <pc:spChg chg="del">
          <ac:chgData name="Hamlet Markarian" userId="4926d2b407f31d77" providerId="LiveId" clId="{1A634700-36B3-4455-A058-5071D9319E52}" dt="2020-05-18T21:27:07.448" v="389" actId="478"/>
          <ac:spMkLst>
            <pc:docMk/>
            <pc:sldMk cId="2377245670" sldId="1458"/>
            <ac:spMk id="42" creationId="{91622C24-B96A-4ED6-8A3F-AEED1FDB631F}"/>
          </ac:spMkLst>
        </pc:spChg>
        <pc:spChg chg="add mod">
          <ac:chgData name="Hamlet Markarian" userId="4926d2b407f31d77" providerId="LiveId" clId="{1A634700-36B3-4455-A058-5071D9319E52}" dt="2020-05-19T22:04:31.904" v="2076" actId="1038"/>
          <ac:spMkLst>
            <pc:docMk/>
            <pc:sldMk cId="2377245670" sldId="1458"/>
            <ac:spMk id="43" creationId="{182EDB46-34BD-44C3-8360-4C3EA80C28BA}"/>
          </ac:spMkLst>
        </pc:spChg>
        <pc:spChg chg="del">
          <ac:chgData name="Hamlet Markarian" userId="4926d2b407f31d77" providerId="LiveId" clId="{1A634700-36B3-4455-A058-5071D9319E52}" dt="2020-05-18T21:27:07.448" v="389" actId="478"/>
          <ac:spMkLst>
            <pc:docMk/>
            <pc:sldMk cId="2377245670" sldId="1458"/>
            <ac:spMk id="43" creationId="{3E885FA4-11D1-4EA3-ABF2-CCF3104B47D9}"/>
          </ac:spMkLst>
        </pc:spChg>
        <pc:spChg chg="del">
          <ac:chgData name="Hamlet Markarian" userId="4926d2b407f31d77" providerId="LiveId" clId="{1A634700-36B3-4455-A058-5071D9319E52}" dt="2020-05-18T21:27:07.448" v="389" actId="478"/>
          <ac:spMkLst>
            <pc:docMk/>
            <pc:sldMk cId="2377245670" sldId="1458"/>
            <ac:spMk id="44" creationId="{F0D07C5F-79EE-4470-9382-F0920DF7CB05}"/>
          </ac:spMkLst>
        </pc:spChg>
        <pc:spChg chg="add mod">
          <ac:chgData name="Hamlet Markarian" userId="4926d2b407f31d77" providerId="LiveId" clId="{1A634700-36B3-4455-A058-5071D9319E52}" dt="2020-05-18T21:40:25.099" v="510" actId="12788"/>
          <ac:spMkLst>
            <pc:docMk/>
            <pc:sldMk cId="2377245670" sldId="1458"/>
            <ac:spMk id="45" creationId="{DD36E3AD-AF9C-4CA6-B58F-4D6D980425D9}"/>
          </ac:spMkLst>
        </pc:spChg>
        <pc:spChg chg="add del mod">
          <ac:chgData name="Hamlet Markarian" userId="4926d2b407f31d77" providerId="LiveId" clId="{1A634700-36B3-4455-A058-5071D9319E52}" dt="2020-05-19T22:04:28.298" v="2073" actId="478"/>
          <ac:spMkLst>
            <pc:docMk/>
            <pc:sldMk cId="2377245670" sldId="1458"/>
            <ac:spMk id="47" creationId="{5B0992B1-A78F-4FFB-A9BA-F94FA12A8EB9}"/>
          </ac:spMkLst>
        </pc:spChg>
        <pc:spChg chg="add del mod">
          <ac:chgData name="Hamlet Markarian" userId="4926d2b407f31d77" providerId="LiveId" clId="{1A634700-36B3-4455-A058-5071D9319E52}" dt="2020-05-19T22:04:28.298" v="2073" actId="478"/>
          <ac:spMkLst>
            <pc:docMk/>
            <pc:sldMk cId="2377245670" sldId="1458"/>
            <ac:spMk id="48" creationId="{E08BC33B-B9F8-4CB1-927C-2EE156ECAFD9}"/>
          </ac:spMkLst>
        </pc:spChg>
        <pc:spChg chg="add del mod">
          <ac:chgData name="Hamlet Markarian" userId="4926d2b407f31d77" providerId="LiveId" clId="{1A634700-36B3-4455-A058-5071D9319E52}" dt="2020-05-19T22:04:28.298" v="2073" actId="478"/>
          <ac:spMkLst>
            <pc:docMk/>
            <pc:sldMk cId="2377245670" sldId="1458"/>
            <ac:spMk id="49" creationId="{464935A8-1CA7-4810-B1B0-0AE75120CA33}"/>
          </ac:spMkLst>
        </pc:spChg>
        <pc:spChg chg="add del mod">
          <ac:chgData name="Hamlet Markarian" userId="4926d2b407f31d77" providerId="LiveId" clId="{1A634700-36B3-4455-A058-5071D9319E52}" dt="2020-05-18T21:30:01.478" v="417" actId="478"/>
          <ac:spMkLst>
            <pc:docMk/>
            <pc:sldMk cId="2377245670" sldId="1458"/>
            <ac:spMk id="50" creationId="{55BB3CC9-F8E1-4073-9182-93EF52DC8C9A}"/>
          </ac:spMkLst>
        </pc:spChg>
        <pc:spChg chg="add mod">
          <ac:chgData name="Hamlet Markarian" userId="4926d2b407f31d77" providerId="LiveId" clId="{1A634700-36B3-4455-A058-5071D9319E52}" dt="2020-05-19T22:05:08.520" v="2086" actId="1036"/>
          <ac:spMkLst>
            <pc:docMk/>
            <pc:sldMk cId="2377245670" sldId="1458"/>
            <ac:spMk id="50" creationId="{F328765D-C23B-4D02-B339-3F50A3BAEC09}"/>
          </ac:spMkLst>
        </pc:spChg>
        <pc:spChg chg="add mod">
          <ac:chgData name="Hamlet Markarian" userId="4926d2b407f31d77" providerId="LiveId" clId="{1A634700-36B3-4455-A058-5071D9319E52}" dt="2020-05-19T22:05:08.520" v="2086" actId="1036"/>
          <ac:spMkLst>
            <pc:docMk/>
            <pc:sldMk cId="2377245670" sldId="1458"/>
            <ac:spMk id="51" creationId="{5F2FD3C9-0466-415E-BFB7-A104AB5AC9EC}"/>
          </ac:spMkLst>
        </pc:spChg>
        <pc:spChg chg="del">
          <ac:chgData name="Hamlet Markarian" userId="4926d2b407f31d77" providerId="LiveId" clId="{1A634700-36B3-4455-A058-5071D9319E52}" dt="2020-05-18T21:27:07.448" v="389" actId="478"/>
          <ac:spMkLst>
            <pc:docMk/>
            <pc:sldMk cId="2377245670" sldId="1458"/>
            <ac:spMk id="51" creationId="{EABDB525-C47C-4A20-8988-1723DBC910B9}"/>
          </ac:spMkLst>
        </pc:spChg>
        <pc:spChg chg="add mod">
          <ac:chgData name="Hamlet Markarian" userId="4926d2b407f31d77" providerId="LiveId" clId="{1A634700-36B3-4455-A058-5071D9319E52}" dt="2020-05-19T22:05:16.712" v="2088" actId="1036"/>
          <ac:spMkLst>
            <pc:docMk/>
            <pc:sldMk cId="2377245670" sldId="1458"/>
            <ac:spMk id="52" creationId="{9F4168AA-4288-4767-AF3C-8458FD682E7F}"/>
          </ac:spMkLst>
        </pc:spChg>
        <pc:spChg chg="del">
          <ac:chgData name="Hamlet Markarian" userId="4926d2b407f31d77" providerId="LiveId" clId="{1A634700-36B3-4455-A058-5071D9319E52}" dt="2020-05-18T21:27:07.448" v="389" actId="478"/>
          <ac:spMkLst>
            <pc:docMk/>
            <pc:sldMk cId="2377245670" sldId="1458"/>
            <ac:spMk id="52" creationId="{CFFE8122-80B7-4877-8457-9C907BB9B1ED}"/>
          </ac:spMkLst>
        </pc:spChg>
        <pc:spChg chg="add del mod">
          <ac:chgData name="Hamlet Markarian" userId="4926d2b407f31d77" providerId="LiveId" clId="{1A634700-36B3-4455-A058-5071D9319E52}" dt="2020-05-19T22:04:28.298" v="2073" actId="478"/>
          <ac:spMkLst>
            <pc:docMk/>
            <pc:sldMk cId="2377245670" sldId="1458"/>
            <ac:spMk id="53" creationId="{7B4E1676-6FE7-4EBA-90D5-97F09964135E}"/>
          </ac:spMkLst>
        </pc:spChg>
        <pc:spChg chg="del">
          <ac:chgData name="Hamlet Markarian" userId="4926d2b407f31d77" providerId="LiveId" clId="{1A634700-36B3-4455-A058-5071D9319E52}" dt="2020-05-18T21:27:07.448" v="389" actId="478"/>
          <ac:spMkLst>
            <pc:docMk/>
            <pc:sldMk cId="2377245670" sldId="1458"/>
            <ac:spMk id="54" creationId="{D5FDD386-5AF2-426B-99E3-2B57AF9CC210}"/>
          </ac:spMkLst>
        </pc:spChg>
        <pc:spChg chg="add del mod">
          <ac:chgData name="Hamlet Markarian" userId="4926d2b407f31d77" providerId="LiveId" clId="{1A634700-36B3-4455-A058-5071D9319E52}" dt="2020-05-19T22:04:28.298" v="2073" actId="478"/>
          <ac:spMkLst>
            <pc:docMk/>
            <pc:sldMk cId="2377245670" sldId="1458"/>
            <ac:spMk id="55" creationId="{DE0DCFC7-B8DF-4DD2-AD67-CC6009DBFED8}"/>
          </ac:spMkLst>
        </pc:spChg>
        <pc:spChg chg="add mod">
          <ac:chgData name="Hamlet Markarian" userId="4926d2b407f31d77" providerId="LiveId" clId="{1A634700-36B3-4455-A058-5071D9319E52}" dt="2020-05-18T21:30:15.008" v="422" actId="571"/>
          <ac:spMkLst>
            <pc:docMk/>
            <pc:sldMk cId="2377245670" sldId="1458"/>
            <ac:spMk id="56" creationId="{CB5918A6-1308-4D05-9CED-B72E542235E8}"/>
          </ac:spMkLst>
        </pc:spChg>
        <pc:spChg chg="del">
          <ac:chgData name="Hamlet Markarian" userId="4926d2b407f31d77" providerId="LiveId" clId="{1A634700-36B3-4455-A058-5071D9319E52}" dt="2020-05-18T21:27:07.448" v="389" actId="478"/>
          <ac:spMkLst>
            <pc:docMk/>
            <pc:sldMk cId="2377245670" sldId="1458"/>
            <ac:spMk id="57" creationId="{BCD3EFCF-8E34-43E3-AB73-9B3F8B43F461}"/>
          </ac:spMkLst>
        </pc:spChg>
        <pc:spChg chg="del">
          <ac:chgData name="Hamlet Markarian" userId="4926d2b407f31d77" providerId="LiveId" clId="{1A634700-36B3-4455-A058-5071D9319E52}" dt="2020-05-18T21:27:07.448" v="389" actId="478"/>
          <ac:spMkLst>
            <pc:docMk/>
            <pc:sldMk cId="2377245670" sldId="1458"/>
            <ac:spMk id="58" creationId="{88D5C14B-FBD3-4DA4-96E6-3B2FB670AE8C}"/>
          </ac:spMkLst>
        </pc:spChg>
        <pc:spChg chg="del">
          <ac:chgData name="Hamlet Markarian" userId="4926d2b407f31d77" providerId="LiveId" clId="{1A634700-36B3-4455-A058-5071D9319E52}" dt="2020-05-18T21:27:09.425" v="390" actId="478"/>
          <ac:spMkLst>
            <pc:docMk/>
            <pc:sldMk cId="2377245670" sldId="1458"/>
            <ac:spMk id="59" creationId="{567CA20D-63AB-43F0-A27D-DED91E172163}"/>
          </ac:spMkLst>
        </pc:spChg>
        <pc:spChg chg="del">
          <ac:chgData name="Hamlet Markarian" userId="4926d2b407f31d77" providerId="LiveId" clId="{1A634700-36B3-4455-A058-5071D9319E52}" dt="2020-05-18T21:27:09.425" v="390" actId="478"/>
          <ac:spMkLst>
            <pc:docMk/>
            <pc:sldMk cId="2377245670" sldId="1458"/>
            <ac:spMk id="60" creationId="{F9F8D655-9981-479D-A2DF-9F3F9FA60FE4}"/>
          </ac:spMkLst>
        </pc:spChg>
        <pc:spChg chg="del">
          <ac:chgData name="Hamlet Markarian" userId="4926d2b407f31d77" providerId="LiveId" clId="{1A634700-36B3-4455-A058-5071D9319E52}" dt="2020-05-18T21:27:09.425" v="390" actId="478"/>
          <ac:spMkLst>
            <pc:docMk/>
            <pc:sldMk cId="2377245670" sldId="1458"/>
            <ac:spMk id="61" creationId="{C17CBDEC-EAD1-4473-8CBF-F67E3DE15437}"/>
          </ac:spMkLst>
        </pc:spChg>
        <pc:spChg chg="del">
          <ac:chgData name="Hamlet Markarian" userId="4926d2b407f31d77" providerId="LiveId" clId="{1A634700-36B3-4455-A058-5071D9319E52}" dt="2020-05-18T21:27:09.425" v="390" actId="478"/>
          <ac:spMkLst>
            <pc:docMk/>
            <pc:sldMk cId="2377245670" sldId="1458"/>
            <ac:spMk id="62" creationId="{084A44B1-5F39-473B-B3C0-5867CF592FCA}"/>
          </ac:spMkLst>
        </pc:spChg>
        <pc:spChg chg="del">
          <ac:chgData name="Hamlet Markarian" userId="4926d2b407f31d77" providerId="LiveId" clId="{1A634700-36B3-4455-A058-5071D9319E52}" dt="2020-05-18T21:27:09.425" v="390" actId="478"/>
          <ac:spMkLst>
            <pc:docMk/>
            <pc:sldMk cId="2377245670" sldId="1458"/>
            <ac:spMk id="63" creationId="{6C350F9B-74A0-4BD6-81D0-7839E8B3BA3B}"/>
          </ac:spMkLst>
        </pc:spChg>
        <pc:spChg chg="del">
          <ac:chgData name="Hamlet Markarian" userId="4926d2b407f31d77" providerId="LiveId" clId="{1A634700-36B3-4455-A058-5071D9319E52}" dt="2020-05-18T21:27:09.425" v="390" actId="478"/>
          <ac:spMkLst>
            <pc:docMk/>
            <pc:sldMk cId="2377245670" sldId="1458"/>
            <ac:spMk id="64" creationId="{565FC0AD-1572-4BA9-A02F-67EF5540164A}"/>
          </ac:spMkLst>
        </pc:spChg>
        <pc:spChg chg="del">
          <ac:chgData name="Hamlet Markarian" userId="4926d2b407f31d77" providerId="LiveId" clId="{1A634700-36B3-4455-A058-5071D9319E52}" dt="2020-05-18T21:27:07.448" v="389" actId="478"/>
          <ac:spMkLst>
            <pc:docMk/>
            <pc:sldMk cId="2377245670" sldId="1458"/>
            <ac:spMk id="66" creationId="{9678B031-E0D9-4794-8032-7287D32C4E04}"/>
          </ac:spMkLst>
        </pc:spChg>
        <pc:spChg chg="del">
          <ac:chgData name="Hamlet Markarian" userId="4926d2b407f31d77" providerId="LiveId" clId="{1A634700-36B3-4455-A058-5071D9319E52}" dt="2020-05-18T21:27:09.425" v="390" actId="478"/>
          <ac:spMkLst>
            <pc:docMk/>
            <pc:sldMk cId="2377245670" sldId="1458"/>
            <ac:spMk id="67" creationId="{70AB8F22-99DA-411E-A7CE-9258FA1D7A73}"/>
          </ac:spMkLst>
        </pc:spChg>
        <pc:spChg chg="del">
          <ac:chgData name="Hamlet Markarian" userId="4926d2b407f31d77" providerId="LiveId" clId="{1A634700-36B3-4455-A058-5071D9319E52}" dt="2020-05-18T21:27:09.425" v="390" actId="478"/>
          <ac:spMkLst>
            <pc:docMk/>
            <pc:sldMk cId="2377245670" sldId="1458"/>
            <ac:spMk id="68" creationId="{E5379DA8-3581-44DC-9B63-F0F22B135D77}"/>
          </ac:spMkLst>
        </pc:spChg>
        <pc:spChg chg="del">
          <ac:chgData name="Hamlet Markarian" userId="4926d2b407f31d77" providerId="LiveId" clId="{1A634700-36B3-4455-A058-5071D9319E52}" dt="2020-05-18T21:27:07.448" v="389" actId="478"/>
          <ac:spMkLst>
            <pc:docMk/>
            <pc:sldMk cId="2377245670" sldId="1458"/>
            <ac:spMk id="70" creationId="{8D58FE7B-E030-4B35-B53C-80AE0E77E596}"/>
          </ac:spMkLst>
        </pc:spChg>
        <pc:spChg chg="del">
          <ac:chgData name="Hamlet Markarian" userId="4926d2b407f31d77" providerId="LiveId" clId="{1A634700-36B3-4455-A058-5071D9319E52}" dt="2020-05-18T21:27:09.425" v="390" actId="478"/>
          <ac:spMkLst>
            <pc:docMk/>
            <pc:sldMk cId="2377245670" sldId="1458"/>
            <ac:spMk id="71" creationId="{4409A4DC-A459-41DC-9746-A1D06C2E7F97}"/>
          </ac:spMkLst>
        </pc:spChg>
        <pc:spChg chg="del">
          <ac:chgData name="Hamlet Markarian" userId="4926d2b407f31d77" providerId="LiveId" clId="{1A634700-36B3-4455-A058-5071D9319E52}" dt="2020-05-18T21:27:09.425" v="390" actId="478"/>
          <ac:spMkLst>
            <pc:docMk/>
            <pc:sldMk cId="2377245670" sldId="1458"/>
            <ac:spMk id="72" creationId="{5FE82B3F-CD7E-4E8E-BC31-00049DE7E9C2}"/>
          </ac:spMkLst>
        </pc:spChg>
        <pc:spChg chg="add mod">
          <ac:chgData name="Hamlet Markarian" userId="4926d2b407f31d77" providerId="LiveId" clId="{1A634700-36B3-4455-A058-5071D9319E52}" dt="2020-05-18T21:30:15.008" v="422" actId="571"/>
          <ac:spMkLst>
            <pc:docMk/>
            <pc:sldMk cId="2377245670" sldId="1458"/>
            <ac:spMk id="73" creationId="{481B4593-7076-453E-A03C-1E2DC8103A50}"/>
          </ac:spMkLst>
        </pc:spChg>
        <pc:spChg chg="add del mod">
          <ac:chgData name="Hamlet Markarian" userId="4926d2b407f31d77" providerId="LiveId" clId="{1A634700-36B3-4455-A058-5071D9319E52}" dt="2020-05-19T22:04:28.298" v="2073" actId="478"/>
          <ac:spMkLst>
            <pc:docMk/>
            <pc:sldMk cId="2377245670" sldId="1458"/>
            <ac:spMk id="74" creationId="{4CEED5B1-164A-43E4-B435-E473A4BB8B42}"/>
          </ac:spMkLst>
        </pc:spChg>
        <pc:spChg chg="add del mod">
          <ac:chgData name="Hamlet Markarian" userId="4926d2b407f31d77" providerId="LiveId" clId="{1A634700-36B3-4455-A058-5071D9319E52}" dt="2020-05-19T22:04:28.298" v="2073" actId="478"/>
          <ac:spMkLst>
            <pc:docMk/>
            <pc:sldMk cId="2377245670" sldId="1458"/>
            <ac:spMk id="75" creationId="{D0A19F92-A3CC-4C0D-9A28-FBE0B0704901}"/>
          </ac:spMkLst>
        </pc:spChg>
        <pc:spChg chg="add del mod">
          <ac:chgData name="Hamlet Markarian" userId="4926d2b407f31d77" providerId="LiveId" clId="{1A634700-36B3-4455-A058-5071D9319E52}" dt="2020-05-19T22:04:28.298" v="2073" actId="478"/>
          <ac:spMkLst>
            <pc:docMk/>
            <pc:sldMk cId="2377245670" sldId="1458"/>
            <ac:spMk id="76" creationId="{86A66826-7CB9-4FE7-A28F-E24F596B2F3A}"/>
          </ac:spMkLst>
        </pc:spChg>
        <pc:spChg chg="add del mod">
          <ac:chgData name="Hamlet Markarian" userId="4926d2b407f31d77" providerId="LiveId" clId="{1A634700-36B3-4455-A058-5071D9319E52}" dt="2020-05-19T22:04:28.298" v="2073" actId="478"/>
          <ac:spMkLst>
            <pc:docMk/>
            <pc:sldMk cId="2377245670" sldId="1458"/>
            <ac:spMk id="77" creationId="{886089B3-1E2B-493A-9E3F-37C8620C04B2}"/>
          </ac:spMkLst>
        </pc:spChg>
        <pc:spChg chg="add del mod">
          <ac:chgData name="Hamlet Markarian" userId="4926d2b407f31d77" providerId="LiveId" clId="{1A634700-36B3-4455-A058-5071D9319E52}" dt="2020-05-19T22:04:28.298" v="2073" actId="478"/>
          <ac:spMkLst>
            <pc:docMk/>
            <pc:sldMk cId="2377245670" sldId="1458"/>
            <ac:spMk id="78" creationId="{C049CA46-3DBC-4D4B-A355-839917E7CF3A}"/>
          </ac:spMkLst>
        </pc:spChg>
        <pc:spChg chg="add del mod">
          <ac:chgData name="Hamlet Markarian" userId="4926d2b407f31d77" providerId="LiveId" clId="{1A634700-36B3-4455-A058-5071D9319E52}" dt="2020-05-19T22:04:28.298" v="2073" actId="478"/>
          <ac:spMkLst>
            <pc:docMk/>
            <pc:sldMk cId="2377245670" sldId="1458"/>
            <ac:spMk id="79" creationId="{E86CF5A6-1675-4EBF-AF9E-A6D0BFCA1882}"/>
          </ac:spMkLst>
        </pc:spChg>
        <pc:spChg chg="add del mod">
          <ac:chgData name="Hamlet Markarian" userId="4926d2b407f31d77" providerId="LiveId" clId="{1A634700-36B3-4455-A058-5071D9319E52}" dt="2020-05-19T22:04:28.298" v="2073" actId="478"/>
          <ac:spMkLst>
            <pc:docMk/>
            <pc:sldMk cId="2377245670" sldId="1458"/>
            <ac:spMk id="80" creationId="{D8800E31-4578-4F98-83F9-2F67CCFBF672}"/>
          </ac:spMkLst>
        </pc:spChg>
        <pc:spChg chg="add del mod">
          <ac:chgData name="Hamlet Markarian" userId="4926d2b407f31d77" providerId="LiveId" clId="{1A634700-36B3-4455-A058-5071D9319E52}" dt="2020-05-19T22:04:28.298" v="2073" actId="478"/>
          <ac:spMkLst>
            <pc:docMk/>
            <pc:sldMk cId="2377245670" sldId="1458"/>
            <ac:spMk id="81" creationId="{31C62E80-536A-490A-B806-7FC460587795}"/>
          </ac:spMkLst>
        </pc:spChg>
        <pc:spChg chg="add del mod">
          <ac:chgData name="Hamlet Markarian" userId="4926d2b407f31d77" providerId="LiveId" clId="{1A634700-36B3-4455-A058-5071D9319E52}" dt="2020-05-18T21:41:00.421" v="514" actId="478"/>
          <ac:spMkLst>
            <pc:docMk/>
            <pc:sldMk cId="2377245670" sldId="1458"/>
            <ac:spMk id="82" creationId="{122F556D-0EFE-4333-933B-2BD04A1246B3}"/>
          </ac:spMkLst>
        </pc:spChg>
        <pc:spChg chg="add del mod">
          <ac:chgData name="Hamlet Markarian" userId="4926d2b407f31d77" providerId="LiveId" clId="{1A634700-36B3-4455-A058-5071D9319E52}" dt="2020-05-18T21:44:23.142" v="519" actId="478"/>
          <ac:spMkLst>
            <pc:docMk/>
            <pc:sldMk cId="2377245670" sldId="1458"/>
            <ac:spMk id="83" creationId="{07EB662B-7366-4371-B85A-3D35B4C8EBEE}"/>
          </ac:spMkLst>
        </pc:spChg>
        <pc:spChg chg="add del mod">
          <ac:chgData name="Hamlet Markarian" userId="4926d2b407f31d77" providerId="LiveId" clId="{1A634700-36B3-4455-A058-5071D9319E52}" dt="2020-05-19T22:04:00.337" v="2072" actId="478"/>
          <ac:spMkLst>
            <pc:docMk/>
            <pc:sldMk cId="2377245670" sldId="1458"/>
            <ac:spMk id="84" creationId="{332D9938-0926-4362-880E-03699B61A244}"/>
          </ac:spMkLst>
        </pc:spChg>
        <pc:spChg chg="add del mod">
          <ac:chgData name="Hamlet Markarian" userId="4926d2b407f31d77" providerId="LiveId" clId="{1A634700-36B3-4455-A058-5071D9319E52}" dt="2020-05-19T22:04:00.337" v="2072" actId="478"/>
          <ac:spMkLst>
            <pc:docMk/>
            <pc:sldMk cId="2377245670" sldId="1458"/>
            <ac:spMk id="85" creationId="{E502CCD6-0D29-4DBD-AEFB-EAE9CD967559}"/>
          </ac:spMkLst>
        </pc:spChg>
        <pc:graphicFrameChg chg="del">
          <ac:chgData name="Hamlet Markarian" userId="4926d2b407f31d77" providerId="LiveId" clId="{1A634700-36B3-4455-A058-5071D9319E52}" dt="2020-05-18T21:27:07.448" v="389" actId="478"/>
          <ac:graphicFrameMkLst>
            <pc:docMk/>
            <pc:sldMk cId="2377245670" sldId="1458"/>
            <ac:graphicFrameMk id="8" creationId="{67A3F647-3BD3-4E2A-B2A2-6263435AAF75}"/>
          </ac:graphicFrameMkLst>
        </pc:graphicFrameChg>
        <pc:graphicFrameChg chg="del">
          <ac:chgData name="Hamlet Markarian" userId="4926d2b407f31d77" providerId="LiveId" clId="{1A634700-36B3-4455-A058-5071D9319E52}" dt="2020-05-18T21:27:09.425" v="390" actId="478"/>
          <ac:graphicFrameMkLst>
            <pc:docMk/>
            <pc:sldMk cId="2377245670" sldId="1458"/>
            <ac:graphicFrameMk id="26" creationId="{8FBBCC0F-D5D7-441A-901E-D06E67418FEC}"/>
          </ac:graphicFrameMkLst>
        </pc:graphicFrameChg>
        <pc:picChg chg="add del mod">
          <ac:chgData name="Hamlet Markarian" userId="4926d2b407f31d77" providerId="LiveId" clId="{1A634700-36B3-4455-A058-5071D9319E52}" dt="2020-05-19T22:04:28.298" v="2073" actId="478"/>
          <ac:picMkLst>
            <pc:docMk/>
            <pc:sldMk cId="2377245670" sldId="1458"/>
            <ac:picMk id="10" creationId="{98B02DF7-051E-4A87-A636-E1C9826DD069}"/>
          </ac:picMkLst>
        </pc:picChg>
        <pc:picChg chg="del">
          <ac:chgData name="Hamlet Markarian" userId="4926d2b407f31d77" providerId="LiveId" clId="{1A634700-36B3-4455-A058-5071D9319E52}" dt="2020-05-18T21:27:10.824" v="391" actId="478"/>
          <ac:picMkLst>
            <pc:docMk/>
            <pc:sldMk cId="2377245670" sldId="1458"/>
            <ac:picMk id="30" creationId="{34D0E67C-D226-4DF5-9D1B-EAB51874B8F3}"/>
          </ac:picMkLst>
        </pc:picChg>
        <pc:picChg chg="add mod">
          <ac:chgData name="Hamlet Markarian" userId="4926d2b407f31d77" providerId="LiveId" clId="{1A634700-36B3-4455-A058-5071D9319E52}" dt="2020-05-19T22:04:31.904" v="2076" actId="1038"/>
          <ac:picMkLst>
            <pc:docMk/>
            <pc:sldMk cId="2377245670" sldId="1458"/>
            <ac:picMk id="37" creationId="{EADD157F-3691-4272-8BBA-3F8C65FCACB1}"/>
          </ac:picMkLst>
        </pc:picChg>
        <pc:picChg chg="add mod">
          <ac:chgData name="Hamlet Markarian" userId="4926d2b407f31d77" providerId="LiveId" clId="{1A634700-36B3-4455-A058-5071D9319E52}" dt="2020-05-19T22:04:31.904" v="2076" actId="1038"/>
          <ac:picMkLst>
            <pc:docMk/>
            <pc:sldMk cId="2377245670" sldId="1458"/>
            <ac:picMk id="38" creationId="{CFDBFC3A-7DE2-4CFB-85C5-96DAC9C43C68}"/>
          </ac:picMkLst>
        </pc:picChg>
        <pc:picChg chg="add mod">
          <ac:chgData name="Hamlet Markarian" userId="4926d2b407f31d77" providerId="LiveId" clId="{1A634700-36B3-4455-A058-5071D9319E52}" dt="2020-05-19T22:04:31.904" v="2076" actId="1038"/>
          <ac:picMkLst>
            <pc:docMk/>
            <pc:sldMk cId="2377245670" sldId="1458"/>
            <ac:picMk id="39" creationId="{6DC0B205-5583-4C3C-897A-250BB7E5578C}"/>
          </ac:picMkLst>
        </pc:picChg>
        <pc:picChg chg="add mod">
          <ac:chgData name="Hamlet Markarian" userId="4926d2b407f31d77" providerId="LiveId" clId="{1A634700-36B3-4455-A058-5071D9319E52}" dt="2020-05-19T22:04:31.904" v="2076" actId="1038"/>
          <ac:picMkLst>
            <pc:docMk/>
            <pc:sldMk cId="2377245670" sldId="1458"/>
            <ac:picMk id="44" creationId="{389A7968-BE98-4374-9E36-4310EAE303AB}"/>
          </ac:picMkLst>
        </pc:picChg>
        <pc:picChg chg="add mod">
          <ac:chgData name="Hamlet Markarian" userId="4926d2b407f31d77" providerId="LiveId" clId="{1A634700-36B3-4455-A058-5071D9319E52}" dt="2020-05-18T21:40:25.099" v="510" actId="12788"/>
          <ac:picMkLst>
            <pc:docMk/>
            <pc:sldMk cId="2377245670" sldId="1458"/>
            <ac:picMk id="46" creationId="{7355C654-6F32-4E63-80CD-EABE2479314A}"/>
          </ac:picMkLst>
        </pc:picChg>
        <pc:picChg chg="add del mod">
          <ac:chgData name="Hamlet Markarian" userId="4926d2b407f31d77" providerId="LiveId" clId="{1A634700-36B3-4455-A058-5071D9319E52}" dt="2020-05-19T22:04:28.298" v="2073" actId="478"/>
          <ac:picMkLst>
            <pc:docMk/>
            <pc:sldMk cId="2377245670" sldId="1458"/>
            <ac:picMk id="86" creationId="{7DAAAD20-DF01-4F14-B56C-59868A378761}"/>
          </ac:picMkLst>
        </pc:picChg>
        <pc:picChg chg="add del mod">
          <ac:chgData name="Hamlet Markarian" userId="4926d2b407f31d77" providerId="LiveId" clId="{1A634700-36B3-4455-A058-5071D9319E52}" dt="2020-05-19T22:04:28.298" v="2073" actId="478"/>
          <ac:picMkLst>
            <pc:docMk/>
            <pc:sldMk cId="2377245670" sldId="1458"/>
            <ac:picMk id="87" creationId="{8276A39C-3A63-4749-A979-7CDEC1E525CE}"/>
          </ac:picMkLst>
        </pc:picChg>
        <pc:cxnChg chg="add del mod">
          <ac:chgData name="Hamlet Markarian" userId="4926d2b407f31d77" providerId="LiveId" clId="{1A634700-36B3-4455-A058-5071D9319E52}" dt="2020-05-19T22:04:00.337" v="2072" actId="478"/>
          <ac:cxnSpMkLst>
            <pc:docMk/>
            <pc:sldMk cId="2377245670" sldId="1458"/>
            <ac:cxnSpMk id="5" creationId="{62468790-224A-4044-8D17-B7B3AAE66D14}"/>
          </ac:cxnSpMkLst>
        </pc:cxnChg>
        <pc:cxnChg chg="del mod">
          <ac:chgData name="Hamlet Markarian" userId="4926d2b407f31d77" providerId="LiveId" clId="{1A634700-36B3-4455-A058-5071D9319E52}" dt="2020-05-18T21:27:07.448" v="389" actId="478"/>
          <ac:cxnSpMkLst>
            <pc:docMk/>
            <pc:sldMk cId="2377245670" sldId="1458"/>
            <ac:cxnSpMk id="37" creationId="{BB71D2E6-EB16-4383-856F-F52C014E22A0}"/>
          </ac:cxnSpMkLst>
        </pc:cxnChg>
        <pc:cxnChg chg="del mod">
          <ac:chgData name="Hamlet Markarian" userId="4926d2b407f31d77" providerId="LiveId" clId="{1A634700-36B3-4455-A058-5071D9319E52}" dt="2020-05-18T21:27:07.448" v="389" actId="478"/>
          <ac:cxnSpMkLst>
            <pc:docMk/>
            <pc:sldMk cId="2377245670" sldId="1458"/>
            <ac:cxnSpMk id="65" creationId="{0BD974E7-ACB3-4FE5-92A8-31FA4569BD5A}"/>
          </ac:cxnSpMkLst>
        </pc:cxnChg>
        <pc:cxnChg chg="del mod">
          <ac:chgData name="Hamlet Markarian" userId="4926d2b407f31d77" providerId="LiveId" clId="{1A634700-36B3-4455-A058-5071D9319E52}" dt="2020-05-18T21:27:07.448" v="389" actId="478"/>
          <ac:cxnSpMkLst>
            <pc:docMk/>
            <pc:sldMk cId="2377245670" sldId="1458"/>
            <ac:cxnSpMk id="69" creationId="{7CD38E59-FCF5-4708-8317-90026B53D51E}"/>
          </ac:cxnSpMkLst>
        </pc:cxnChg>
      </pc:sldChg>
      <pc:sldChg chg="addSp delSp modSp add mod delAnim modAnim">
        <pc:chgData name="Hamlet Markarian" userId="4926d2b407f31d77" providerId="LiveId" clId="{1A634700-36B3-4455-A058-5071D9319E52}" dt="2020-05-19T23:29:26.210" v="2635"/>
        <pc:sldMkLst>
          <pc:docMk/>
          <pc:sldMk cId="1266504630" sldId="1465"/>
        </pc:sldMkLst>
        <pc:spChg chg="add del mod">
          <ac:chgData name="Hamlet Markarian" userId="4926d2b407f31d77" providerId="LiveId" clId="{1A634700-36B3-4455-A058-5071D9319E52}" dt="2020-05-19T22:06:08.531" v="2092" actId="478"/>
          <ac:spMkLst>
            <pc:docMk/>
            <pc:sldMk cId="1266504630" sldId="1465"/>
            <ac:spMk id="3" creationId="{38FB8E4A-33F2-4A79-B94C-82023315A27C}"/>
          </ac:spMkLst>
        </pc:spChg>
        <pc:spChg chg="mod">
          <ac:chgData name="Hamlet Markarian" userId="4926d2b407f31d77" providerId="LiveId" clId="{1A634700-36B3-4455-A058-5071D9319E52}" dt="2020-05-19T22:06:37.066" v="2097" actId="20577"/>
          <ac:spMkLst>
            <pc:docMk/>
            <pc:sldMk cId="1266504630" sldId="1465"/>
            <ac:spMk id="16" creationId="{51A55428-D23F-4777-96FE-D91E0B26310D}"/>
          </ac:spMkLst>
        </pc:spChg>
        <pc:spChg chg="ord">
          <ac:chgData name="Hamlet Markarian" userId="4926d2b407f31d77" providerId="LiveId" clId="{1A634700-36B3-4455-A058-5071D9319E52}" dt="2020-05-19T22:14:47.320" v="2148" actId="167"/>
          <ac:spMkLst>
            <pc:docMk/>
            <pc:sldMk cId="1266504630" sldId="1465"/>
            <ac:spMk id="19" creationId="{42101231-1855-46EE-A3D9-B84E75ACB56A}"/>
          </ac:spMkLst>
        </pc:spChg>
        <pc:spChg chg="del mod topLvl">
          <ac:chgData name="Hamlet Markarian" userId="4926d2b407f31d77" providerId="LiveId" clId="{1A634700-36B3-4455-A058-5071D9319E52}" dt="2020-05-18T22:02:45.919" v="716" actId="478"/>
          <ac:spMkLst>
            <pc:docMk/>
            <pc:sldMk cId="1266504630" sldId="1465"/>
            <ac:spMk id="26" creationId="{761B7E8D-7C3B-4931-8AD4-FAE1298A0919}"/>
          </ac:spMkLst>
        </pc:spChg>
        <pc:spChg chg="mod topLvl">
          <ac:chgData name="Hamlet Markarian" userId="4926d2b407f31d77" providerId="LiveId" clId="{1A634700-36B3-4455-A058-5071D9319E52}" dt="2020-05-18T22:14:20.276" v="756" actId="164"/>
          <ac:spMkLst>
            <pc:docMk/>
            <pc:sldMk cId="1266504630" sldId="1465"/>
            <ac:spMk id="28" creationId="{A5F17270-C33C-4607-8F9E-07C0B80ADF34}"/>
          </ac:spMkLst>
        </pc:spChg>
        <pc:spChg chg="add del mod">
          <ac:chgData name="Hamlet Markarian" userId="4926d2b407f31d77" providerId="LiveId" clId="{1A634700-36B3-4455-A058-5071D9319E52}" dt="2020-05-19T22:09:53.023" v="2099" actId="478"/>
          <ac:spMkLst>
            <pc:docMk/>
            <pc:sldMk cId="1266504630" sldId="1465"/>
            <ac:spMk id="29" creationId="{32C9271C-6CDE-478C-BB85-F326707644DA}"/>
          </ac:spMkLst>
        </pc:spChg>
        <pc:spChg chg="del mod topLvl">
          <ac:chgData name="Hamlet Markarian" userId="4926d2b407f31d77" providerId="LiveId" clId="{1A634700-36B3-4455-A058-5071D9319E52}" dt="2020-05-18T21:56:20.069" v="591" actId="478"/>
          <ac:spMkLst>
            <pc:docMk/>
            <pc:sldMk cId="1266504630" sldId="1465"/>
            <ac:spMk id="29" creationId="{A8A80620-1902-472F-90D6-ABD036DD8527}"/>
          </ac:spMkLst>
        </pc:spChg>
        <pc:spChg chg="del mod topLvl">
          <ac:chgData name="Hamlet Markarian" userId="4926d2b407f31d77" providerId="LiveId" clId="{1A634700-36B3-4455-A058-5071D9319E52}" dt="2020-05-18T21:56:20.069" v="591" actId="478"/>
          <ac:spMkLst>
            <pc:docMk/>
            <pc:sldMk cId="1266504630" sldId="1465"/>
            <ac:spMk id="30" creationId="{2A4EEF4C-C1AB-4A34-B43C-E87BFB440470}"/>
          </ac:spMkLst>
        </pc:spChg>
        <pc:spChg chg="add del mod">
          <ac:chgData name="Hamlet Markarian" userId="4926d2b407f31d77" providerId="LiveId" clId="{1A634700-36B3-4455-A058-5071D9319E52}" dt="2020-05-19T22:09:53.023" v="2099" actId="478"/>
          <ac:spMkLst>
            <pc:docMk/>
            <pc:sldMk cId="1266504630" sldId="1465"/>
            <ac:spMk id="30" creationId="{2E65DCB6-4C5F-498F-A63F-FDCCBFD11A2B}"/>
          </ac:spMkLst>
        </pc:spChg>
        <pc:spChg chg="del mod topLvl">
          <ac:chgData name="Hamlet Markarian" userId="4926d2b407f31d77" providerId="LiveId" clId="{1A634700-36B3-4455-A058-5071D9319E52}" dt="2020-05-18T21:56:20.069" v="591" actId="478"/>
          <ac:spMkLst>
            <pc:docMk/>
            <pc:sldMk cId="1266504630" sldId="1465"/>
            <ac:spMk id="31" creationId="{A8C62484-A8B8-4950-9E05-41E5DAA42F00}"/>
          </ac:spMkLst>
        </pc:spChg>
        <pc:spChg chg="mod">
          <ac:chgData name="Hamlet Markarian" userId="4926d2b407f31d77" providerId="LiveId" clId="{1A634700-36B3-4455-A058-5071D9319E52}" dt="2020-05-19T22:06:23.804" v="2093"/>
          <ac:spMkLst>
            <pc:docMk/>
            <pc:sldMk cId="1266504630" sldId="1465"/>
            <ac:spMk id="32" creationId="{3EEAEE81-92D5-4E98-9359-C156CB342B2A}"/>
          </ac:spMkLst>
        </pc:spChg>
        <pc:spChg chg="del mod topLvl">
          <ac:chgData name="Hamlet Markarian" userId="4926d2b407f31d77" providerId="LiveId" clId="{1A634700-36B3-4455-A058-5071D9319E52}" dt="2020-05-18T21:56:20.069" v="591" actId="478"/>
          <ac:spMkLst>
            <pc:docMk/>
            <pc:sldMk cId="1266504630" sldId="1465"/>
            <ac:spMk id="32" creationId="{CC227FB9-31A8-44FE-8510-FF85B82ED29D}"/>
          </ac:spMkLst>
        </pc:spChg>
        <pc:spChg chg="mod topLvl">
          <ac:chgData name="Hamlet Markarian" userId="4926d2b407f31d77" providerId="LiveId" clId="{1A634700-36B3-4455-A058-5071D9319E52}" dt="2020-05-18T22:14:20.276" v="756" actId="164"/>
          <ac:spMkLst>
            <pc:docMk/>
            <pc:sldMk cId="1266504630" sldId="1465"/>
            <ac:spMk id="33" creationId="{69C3BF1F-2ECE-491C-BB6D-5D2792D17293}"/>
          </ac:spMkLst>
        </pc:spChg>
        <pc:spChg chg="del mod topLvl">
          <ac:chgData name="Hamlet Markarian" userId="4926d2b407f31d77" providerId="LiveId" clId="{1A634700-36B3-4455-A058-5071D9319E52}" dt="2020-05-18T21:55:19.230" v="579" actId="478"/>
          <ac:spMkLst>
            <pc:docMk/>
            <pc:sldMk cId="1266504630" sldId="1465"/>
            <ac:spMk id="34" creationId="{277C5F03-3BAF-4A5F-ADEC-C0B604CFF617}"/>
          </ac:spMkLst>
        </pc:spChg>
        <pc:spChg chg="mod">
          <ac:chgData name="Hamlet Markarian" userId="4926d2b407f31d77" providerId="LiveId" clId="{1A634700-36B3-4455-A058-5071D9319E52}" dt="2020-05-19T22:06:23.804" v="2093"/>
          <ac:spMkLst>
            <pc:docMk/>
            <pc:sldMk cId="1266504630" sldId="1465"/>
            <ac:spMk id="34" creationId="{57D90445-BC2E-4FBF-9CF7-8D5601459DF0}"/>
          </ac:spMkLst>
        </pc:spChg>
        <pc:spChg chg="del mod topLvl">
          <ac:chgData name="Hamlet Markarian" userId="4926d2b407f31d77" providerId="LiveId" clId="{1A634700-36B3-4455-A058-5071D9319E52}" dt="2020-05-18T21:55:16.830" v="577" actId="478"/>
          <ac:spMkLst>
            <pc:docMk/>
            <pc:sldMk cId="1266504630" sldId="1465"/>
            <ac:spMk id="35" creationId="{271AF4D8-6410-4A48-8645-9F62C8EE83A1}"/>
          </ac:spMkLst>
        </pc:spChg>
        <pc:spChg chg="mod">
          <ac:chgData name="Hamlet Markarian" userId="4926d2b407f31d77" providerId="LiveId" clId="{1A634700-36B3-4455-A058-5071D9319E52}" dt="2020-05-19T22:06:23.804" v="2093"/>
          <ac:spMkLst>
            <pc:docMk/>
            <pc:sldMk cId="1266504630" sldId="1465"/>
            <ac:spMk id="36" creationId="{154C2318-BDEF-4140-A1A7-0D9B12A8690D}"/>
          </ac:spMkLst>
        </pc:spChg>
        <pc:spChg chg="del mod topLvl">
          <ac:chgData name="Hamlet Markarian" userId="4926d2b407f31d77" providerId="LiveId" clId="{1A634700-36B3-4455-A058-5071D9319E52}" dt="2020-05-18T21:55:14.093" v="575" actId="478"/>
          <ac:spMkLst>
            <pc:docMk/>
            <pc:sldMk cId="1266504630" sldId="1465"/>
            <ac:spMk id="36" creationId="{4E44A2FA-297A-4735-B314-9CB64C986EC8}"/>
          </ac:spMkLst>
        </pc:spChg>
        <pc:spChg chg="add mod topLvl">
          <ac:chgData name="Hamlet Markarian" userId="4926d2b407f31d77" providerId="LiveId" clId="{1A634700-36B3-4455-A058-5071D9319E52}" dt="2020-05-18T22:14:20.276" v="756" actId="164"/>
          <ac:spMkLst>
            <pc:docMk/>
            <pc:sldMk cId="1266504630" sldId="1465"/>
            <ac:spMk id="37" creationId="{06E0BB80-28EC-4625-9CF2-D52C14EC2F64}"/>
          </ac:spMkLst>
        </pc:spChg>
        <pc:spChg chg="add mod topLvl">
          <ac:chgData name="Hamlet Markarian" userId="4926d2b407f31d77" providerId="LiveId" clId="{1A634700-36B3-4455-A058-5071D9319E52}" dt="2020-05-18T22:14:20.276" v="756" actId="164"/>
          <ac:spMkLst>
            <pc:docMk/>
            <pc:sldMk cId="1266504630" sldId="1465"/>
            <ac:spMk id="38" creationId="{A0EC0564-70D9-4811-80AB-7441F246B032}"/>
          </ac:spMkLst>
        </pc:spChg>
        <pc:spChg chg="add mod topLvl">
          <ac:chgData name="Hamlet Markarian" userId="4926d2b407f31d77" providerId="LiveId" clId="{1A634700-36B3-4455-A058-5071D9319E52}" dt="2020-05-18T22:14:20.276" v="756" actId="164"/>
          <ac:spMkLst>
            <pc:docMk/>
            <pc:sldMk cId="1266504630" sldId="1465"/>
            <ac:spMk id="39" creationId="{AFB070B9-73B9-4EE6-90A2-4071C1E5F64E}"/>
          </ac:spMkLst>
        </pc:spChg>
        <pc:spChg chg="add mod topLvl">
          <ac:chgData name="Hamlet Markarian" userId="4926d2b407f31d77" providerId="LiveId" clId="{1A634700-36B3-4455-A058-5071D9319E52}" dt="2020-05-18T22:14:20.276" v="756" actId="164"/>
          <ac:spMkLst>
            <pc:docMk/>
            <pc:sldMk cId="1266504630" sldId="1465"/>
            <ac:spMk id="40" creationId="{11B3EBC3-04EA-4688-A286-30038DD160FF}"/>
          </ac:spMkLst>
        </pc:spChg>
        <pc:spChg chg="add mod topLvl">
          <ac:chgData name="Hamlet Markarian" userId="4926d2b407f31d77" providerId="LiveId" clId="{1A634700-36B3-4455-A058-5071D9319E52}" dt="2020-05-18T22:14:20.276" v="756" actId="164"/>
          <ac:spMkLst>
            <pc:docMk/>
            <pc:sldMk cId="1266504630" sldId="1465"/>
            <ac:spMk id="41" creationId="{95B03A66-640E-450D-8318-3FA28F145004}"/>
          </ac:spMkLst>
        </pc:spChg>
        <pc:spChg chg="add mod topLvl">
          <ac:chgData name="Hamlet Markarian" userId="4926d2b407f31d77" providerId="LiveId" clId="{1A634700-36B3-4455-A058-5071D9319E52}" dt="2020-05-18T22:14:20.276" v="756" actId="164"/>
          <ac:spMkLst>
            <pc:docMk/>
            <pc:sldMk cId="1266504630" sldId="1465"/>
            <ac:spMk id="42" creationId="{B623CD13-5B3F-4871-84DF-82501A677D1D}"/>
          </ac:spMkLst>
        </pc:spChg>
        <pc:spChg chg="mod">
          <ac:chgData name="Hamlet Markarian" userId="4926d2b407f31d77" providerId="LiveId" clId="{1A634700-36B3-4455-A058-5071D9319E52}" dt="2020-05-19T22:06:23.804" v="2093"/>
          <ac:spMkLst>
            <pc:docMk/>
            <pc:sldMk cId="1266504630" sldId="1465"/>
            <ac:spMk id="43" creationId="{7DF3641F-7AEB-48C0-8336-FACEB3BE3034}"/>
          </ac:spMkLst>
        </pc:spChg>
        <pc:spChg chg="add del mod">
          <ac:chgData name="Hamlet Markarian" userId="4926d2b407f31d77" providerId="LiveId" clId="{1A634700-36B3-4455-A058-5071D9319E52}" dt="2020-05-19T22:06:08.531" v="2092" actId="478"/>
          <ac:spMkLst>
            <pc:docMk/>
            <pc:sldMk cId="1266504630" sldId="1465"/>
            <ac:spMk id="44" creationId="{554225B3-6752-4DEB-83FA-89069733E795}"/>
          </ac:spMkLst>
        </pc:spChg>
        <pc:spChg chg="del">
          <ac:chgData name="Hamlet Markarian" userId="4926d2b407f31d77" providerId="LiveId" clId="{1A634700-36B3-4455-A058-5071D9319E52}" dt="2020-05-18T21:55:01.101" v="567" actId="478"/>
          <ac:spMkLst>
            <pc:docMk/>
            <pc:sldMk cId="1266504630" sldId="1465"/>
            <ac:spMk id="47" creationId="{5B0992B1-A78F-4FFB-A9BA-F94FA12A8EB9}"/>
          </ac:spMkLst>
        </pc:spChg>
        <pc:spChg chg="mod">
          <ac:chgData name="Hamlet Markarian" userId="4926d2b407f31d77" providerId="LiveId" clId="{1A634700-36B3-4455-A058-5071D9319E52}" dt="2020-05-19T22:06:23.804" v="2093"/>
          <ac:spMkLst>
            <pc:docMk/>
            <pc:sldMk cId="1266504630" sldId="1465"/>
            <ac:spMk id="48" creationId="{CEB9C685-1A61-42DB-82AD-2AB419E29D62}"/>
          </ac:spMkLst>
        </pc:spChg>
        <pc:spChg chg="del">
          <ac:chgData name="Hamlet Markarian" userId="4926d2b407f31d77" providerId="LiveId" clId="{1A634700-36B3-4455-A058-5071D9319E52}" dt="2020-05-18T21:55:01.101" v="567" actId="478"/>
          <ac:spMkLst>
            <pc:docMk/>
            <pc:sldMk cId="1266504630" sldId="1465"/>
            <ac:spMk id="48" creationId="{E08BC33B-B9F8-4CB1-927C-2EE156ECAFD9}"/>
          </ac:spMkLst>
        </pc:spChg>
        <pc:spChg chg="del">
          <ac:chgData name="Hamlet Markarian" userId="4926d2b407f31d77" providerId="LiveId" clId="{1A634700-36B3-4455-A058-5071D9319E52}" dt="2020-05-18T21:55:01.101" v="567" actId="478"/>
          <ac:spMkLst>
            <pc:docMk/>
            <pc:sldMk cId="1266504630" sldId="1465"/>
            <ac:spMk id="49" creationId="{464935A8-1CA7-4810-B1B0-0AE75120CA33}"/>
          </ac:spMkLst>
        </pc:spChg>
        <pc:spChg chg="mod">
          <ac:chgData name="Hamlet Markarian" userId="4926d2b407f31d77" providerId="LiveId" clId="{1A634700-36B3-4455-A058-5071D9319E52}" dt="2020-05-19T22:06:23.804" v="2093"/>
          <ac:spMkLst>
            <pc:docMk/>
            <pc:sldMk cId="1266504630" sldId="1465"/>
            <ac:spMk id="49" creationId="{4992E92E-9C49-4246-93B8-7F8AEDE61872}"/>
          </ac:spMkLst>
        </pc:spChg>
        <pc:spChg chg="add mod">
          <ac:chgData name="Hamlet Markarian" userId="4926d2b407f31d77" providerId="LiveId" clId="{1A634700-36B3-4455-A058-5071D9319E52}" dt="2020-05-18T23:32:03.911" v="1730" actId="164"/>
          <ac:spMkLst>
            <pc:docMk/>
            <pc:sldMk cId="1266504630" sldId="1465"/>
            <ac:spMk id="50" creationId="{D6E30E93-05A0-4003-BA24-CB0398A4905E}"/>
          </ac:spMkLst>
        </pc:spChg>
        <pc:spChg chg="add mod">
          <ac:chgData name="Hamlet Markarian" userId="4926d2b407f31d77" providerId="LiveId" clId="{1A634700-36B3-4455-A058-5071D9319E52}" dt="2020-05-18T23:32:03.911" v="1730" actId="164"/>
          <ac:spMkLst>
            <pc:docMk/>
            <pc:sldMk cId="1266504630" sldId="1465"/>
            <ac:spMk id="51" creationId="{3D5982F6-FABC-4F44-A79B-EA55B1B674B2}"/>
          </ac:spMkLst>
        </pc:spChg>
        <pc:spChg chg="add mod">
          <ac:chgData name="Hamlet Markarian" userId="4926d2b407f31d77" providerId="LiveId" clId="{1A634700-36B3-4455-A058-5071D9319E52}" dt="2020-05-18T23:32:06.084" v="1731" actId="164"/>
          <ac:spMkLst>
            <pc:docMk/>
            <pc:sldMk cId="1266504630" sldId="1465"/>
            <ac:spMk id="52" creationId="{8C1C15C1-45A0-4077-8605-CA5FB1068E57}"/>
          </ac:spMkLst>
        </pc:spChg>
        <pc:spChg chg="del">
          <ac:chgData name="Hamlet Markarian" userId="4926d2b407f31d77" providerId="LiveId" clId="{1A634700-36B3-4455-A058-5071D9319E52}" dt="2020-05-18T21:55:01.101" v="567" actId="478"/>
          <ac:spMkLst>
            <pc:docMk/>
            <pc:sldMk cId="1266504630" sldId="1465"/>
            <ac:spMk id="53" creationId="{7B4E1676-6FE7-4EBA-90D5-97F09964135E}"/>
          </ac:spMkLst>
        </pc:spChg>
        <pc:spChg chg="add mod">
          <ac:chgData name="Hamlet Markarian" userId="4926d2b407f31d77" providerId="LiveId" clId="{1A634700-36B3-4455-A058-5071D9319E52}" dt="2020-05-18T23:32:06.084" v="1731" actId="164"/>
          <ac:spMkLst>
            <pc:docMk/>
            <pc:sldMk cId="1266504630" sldId="1465"/>
            <ac:spMk id="54" creationId="{A1E6C849-92AB-45A9-96A6-91F66ECB395F}"/>
          </ac:spMkLst>
        </pc:spChg>
        <pc:spChg chg="mod">
          <ac:chgData name="Hamlet Markarian" userId="4926d2b407f31d77" providerId="LiveId" clId="{1A634700-36B3-4455-A058-5071D9319E52}" dt="2020-05-19T22:06:23.804" v="2093"/>
          <ac:spMkLst>
            <pc:docMk/>
            <pc:sldMk cId="1266504630" sldId="1465"/>
            <ac:spMk id="55" creationId="{8BD1829C-CF20-4598-AB93-2AE30F4ED3AE}"/>
          </ac:spMkLst>
        </pc:spChg>
        <pc:spChg chg="del">
          <ac:chgData name="Hamlet Markarian" userId="4926d2b407f31d77" providerId="LiveId" clId="{1A634700-36B3-4455-A058-5071D9319E52}" dt="2020-05-18T21:55:01.101" v="567" actId="478"/>
          <ac:spMkLst>
            <pc:docMk/>
            <pc:sldMk cId="1266504630" sldId="1465"/>
            <ac:spMk id="55" creationId="{DE0DCFC7-B8DF-4DD2-AD67-CC6009DBFED8}"/>
          </ac:spMkLst>
        </pc:spChg>
        <pc:spChg chg="add mod">
          <ac:chgData name="Hamlet Markarian" userId="4926d2b407f31d77" providerId="LiveId" clId="{1A634700-36B3-4455-A058-5071D9319E52}" dt="2020-05-18T23:32:08.085" v="1732" actId="164"/>
          <ac:spMkLst>
            <pc:docMk/>
            <pc:sldMk cId="1266504630" sldId="1465"/>
            <ac:spMk id="56" creationId="{4F1C7F5C-31EA-47C8-B213-CB86265729B0}"/>
          </ac:spMkLst>
        </pc:spChg>
        <pc:spChg chg="add mod">
          <ac:chgData name="Hamlet Markarian" userId="4926d2b407f31d77" providerId="LiveId" clId="{1A634700-36B3-4455-A058-5071D9319E52}" dt="2020-05-18T23:32:08.085" v="1732" actId="164"/>
          <ac:spMkLst>
            <pc:docMk/>
            <pc:sldMk cId="1266504630" sldId="1465"/>
            <ac:spMk id="57" creationId="{7856B7A9-8D83-407F-BAF4-530D6F77B6B1}"/>
          </ac:spMkLst>
        </pc:spChg>
        <pc:spChg chg="add mod">
          <ac:chgData name="Hamlet Markarian" userId="4926d2b407f31d77" providerId="LiveId" clId="{1A634700-36B3-4455-A058-5071D9319E52}" dt="2020-05-18T23:32:09.837" v="1733" actId="164"/>
          <ac:spMkLst>
            <pc:docMk/>
            <pc:sldMk cId="1266504630" sldId="1465"/>
            <ac:spMk id="58" creationId="{151EC082-D5EF-4136-91C7-61DD786E712D}"/>
          </ac:spMkLst>
        </pc:spChg>
        <pc:spChg chg="add mod">
          <ac:chgData name="Hamlet Markarian" userId="4926d2b407f31d77" providerId="LiveId" clId="{1A634700-36B3-4455-A058-5071D9319E52}" dt="2020-05-18T23:32:09.837" v="1733" actId="164"/>
          <ac:spMkLst>
            <pc:docMk/>
            <pc:sldMk cId="1266504630" sldId="1465"/>
            <ac:spMk id="59" creationId="{D6109F19-5791-488C-96F0-A1B7C7C15325}"/>
          </ac:spMkLst>
        </pc:spChg>
        <pc:spChg chg="mod">
          <ac:chgData name="Hamlet Markarian" userId="4926d2b407f31d77" providerId="LiveId" clId="{1A634700-36B3-4455-A058-5071D9319E52}" dt="2020-05-19T22:06:23.804" v="2093"/>
          <ac:spMkLst>
            <pc:docMk/>
            <pc:sldMk cId="1266504630" sldId="1465"/>
            <ac:spMk id="60" creationId="{F6FF91F4-4628-4F83-9D65-EAF8202B6119}"/>
          </ac:spMkLst>
        </pc:spChg>
        <pc:spChg chg="mod">
          <ac:chgData name="Hamlet Markarian" userId="4926d2b407f31d77" providerId="LiveId" clId="{1A634700-36B3-4455-A058-5071D9319E52}" dt="2020-05-19T22:06:23.804" v="2093"/>
          <ac:spMkLst>
            <pc:docMk/>
            <pc:sldMk cId="1266504630" sldId="1465"/>
            <ac:spMk id="62" creationId="{5F79E5AF-D002-4A6D-823B-04B05C1E2994}"/>
          </ac:spMkLst>
        </pc:spChg>
        <pc:spChg chg="mod">
          <ac:chgData name="Hamlet Markarian" userId="4926d2b407f31d77" providerId="LiveId" clId="{1A634700-36B3-4455-A058-5071D9319E52}" dt="2020-05-19T22:06:23.804" v="2093"/>
          <ac:spMkLst>
            <pc:docMk/>
            <pc:sldMk cId="1266504630" sldId="1465"/>
            <ac:spMk id="63" creationId="{1A082D8A-ABB1-4991-8016-5AF38AB97AD4}"/>
          </ac:spMkLst>
        </pc:spChg>
        <pc:spChg chg="mod topLvl">
          <ac:chgData name="Hamlet Markarian" userId="4926d2b407f31d77" providerId="LiveId" clId="{1A634700-36B3-4455-A058-5071D9319E52}" dt="2020-05-19T22:19:49.371" v="2216" actId="20577"/>
          <ac:spMkLst>
            <pc:docMk/>
            <pc:sldMk cId="1266504630" sldId="1465"/>
            <ac:spMk id="66" creationId="{1099882B-583B-4535-9436-BC34E2C173C2}"/>
          </ac:spMkLst>
        </pc:spChg>
        <pc:spChg chg="mod">
          <ac:chgData name="Hamlet Markarian" userId="4926d2b407f31d77" providerId="LiveId" clId="{1A634700-36B3-4455-A058-5071D9319E52}" dt="2020-05-19T22:15:28.560" v="2152" actId="165"/>
          <ac:spMkLst>
            <pc:docMk/>
            <pc:sldMk cId="1266504630" sldId="1465"/>
            <ac:spMk id="68" creationId="{71AEB1F0-0DDB-4AA3-B5DD-0570CFEBBA96}"/>
          </ac:spMkLst>
        </pc:spChg>
        <pc:spChg chg="mod">
          <ac:chgData name="Hamlet Markarian" userId="4926d2b407f31d77" providerId="LiveId" clId="{1A634700-36B3-4455-A058-5071D9319E52}" dt="2020-05-19T22:15:28.560" v="2152" actId="165"/>
          <ac:spMkLst>
            <pc:docMk/>
            <pc:sldMk cId="1266504630" sldId="1465"/>
            <ac:spMk id="69" creationId="{1B1BD834-9F3C-4765-A3E0-B318F8522065}"/>
          </ac:spMkLst>
        </pc:spChg>
        <pc:spChg chg="mod">
          <ac:chgData name="Hamlet Markarian" userId="4926d2b407f31d77" providerId="LiveId" clId="{1A634700-36B3-4455-A058-5071D9319E52}" dt="2020-05-19T22:15:28.560" v="2152" actId="165"/>
          <ac:spMkLst>
            <pc:docMk/>
            <pc:sldMk cId="1266504630" sldId="1465"/>
            <ac:spMk id="70" creationId="{D983F654-42B2-4656-8418-39F9EE50165C}"/>
          </ac:spMkLst>
        </pc:spChg>
        <pc:spChg chg="mod">
          <ac:chgData name="Hamlet Markarian" userId="4926d2b407f31d77" providerId="LiveId" clId="{1A634700-36B3-4455-A058-5071D9319E52}" dt="2020-05-19T22:15:28.560" v="2152" actId="165"/>
          <ac:spMkLst>
            <pc:docMk/>
            <pc:sldMk cId="1266504630" sldId="1465"/>
            <ac:spMk id="71" creationId="{CBEA8280-54BF-40EA-A544-C1670822B6B6}"/>
          </ac:spMkLst>
        </pc:spChg>
        <pc:spChg chg="mod">
          <ac:chgData name="Hamlet Markarian" userId="4926d2b407f31d77" providerId="LiveId" clId="{1A634700-36B3-4455-A058-5071D9319E52}" dt="2020-05-19T22:15:28.560" v="2152" actId="165"/>
          <ac:spMkLst>
            <pc:docMk/>
            <pc:sldMk cId="1266504630" sldId="1465"/>
            <ac:spMk id="72" creationId="{4334C8A2-8725-4631-8394-2A2DBBC6B82F}"/>
          </ac:spMkLst>
        </pc:spChg>
        <pc:spChg chg="mod">
          <ac:chgData name="Hamlet Markarian" userId="4926d2b407f31d77" providerId="LiveId" clId="{1A634700-36B3-4455-A058-5071D9319E52}" dt="2020-05-19T22:15:28.560" v="2152" actId="165"/>
          <ac:spMkLst>
            <pc:docMk/>
            <pc:sldMk cId="1266504630" sldId="1465"/>
            <ac:spMk id="73" creationId="{141F0AE9-BFDD-4829-8B03-03C2EFF3CB9A}"/>
          </ac:spMkLst>
        </pc:spChg>
        <pc:spChg chg="del">
          <ac:chgData name="Hamlet Markarian" userId="4926d2b407f31d77" providerId="LiveId" clId="{1A634700-36B3-4455-A058-5071D9319E52}" dt="2020-05-18T21:55:01.101" v="567" actId="478"/>
          <ac:spMkLst>
            <pc:docMk/>
            <pc:sldMk cId="1266504630" sldId="1465"/>
            <ac:spMk id="74" creationId="{4CEED5B1-164A-43E4-B435-E473A4BB8B42}"/>
          </ac:spMkLst>
        </pc:spChg>
        <pc:spChg chg="mod topLvl">
          <ac:chgData name="Hamlet Markarian" userId="4926d2b407f31d77" providerId="LiveId" clId="{1A634700-36B3-4455-A058-5071D9319E52}" dt="2020-05-19T22:20:13.801" v="2222" actId="404"/>
          <ac:spMkLst>
            <pc:docMk/>
            <pc:sldMk cId="1266504630" sldId="1465"/>
            <ac:spMk id="75" creationId="{02DCB205-93AB-4853-A755-0F0E0A7293C1}"/>
          </ac:spMkLst>
        </pc:spChg>
        <pc:spChg chg="del">
          <ac:chgData name="Hamlet Markarian" userId="4926d2b407f31d77" providerId="LiveId" clId="{1A634700-36B3-4455-A058-5071D9319E52}" dt="2020-05-18T21:55:01.101" v="567" actId="478"/>
          <ac:spMkLst>
            <pc:docMk/>
            <pc:sldMk cId="1266504630" sldId="1465"/>
            <ac:spMk id="75" creationId="{D0A19F92-A3CC-4C0D-9A28-FBE0B0704901}"/>
          </ac:spMkLst>
        </pc:spChg>
        <pc:spChg chg="del">
          <ac:chgData name="Hamlet Markarian" userId="4926d2b407f31d77" providerId="LiveId" clId="{1A634700-36B3-4455-A058-5071D9319E52}" dt="2020-05-18T21:55:01.101" v="567" actId="478"/>
          <ac:spMkLst>
            <pc:docMk/>
            <pc:sldMk cId="1266504630" sldId="1465"/>
            <ac:spMk id="76" creationId="{86A66826-7CB9-4FE7-A28F-E24F596B2F3A}"/>
          </ac:spMkLst>
        </pc:spChg>
        <pc:spChg chg="mod">
          <ac:chgData name="Hamlet Markarian" userId="4926d2b407f31d77" providerId="LiveId" clId="{1A634700-36B3-4455-A058-5071D9319E52}" dt="2020-05-19T22:15:28.560" v="2152" actId="165"/>
          <ac:spMkLst>
            <pc:docMk/>
            <pc:sldMk cId="1266504630" sldId="1465"/>
            <ac:spMk id="77" creationId="{1F4DEDB6-A40D-43CD-934D-E75886178DBF}"/>
          </ac:spMkLst>
        </pc:spChg>
        <pc:spChg chg="del">
          <ac:chgData name="Hamlet Markarian" userId="4926d2b407f31d77" providerId="LiveId" clId="{1A634700-36B3-4455-A058-5071D9319E52}" dt="2020-05-18T21:55:01.101" v="567" actId="478"/>
          <ac:spMkLst>
            <pc:docMk/>
            <pc:sldMk cId="1266504630" sldId="1465"/>
            <ac:spMk id="77" creationId="{886089B3-1E2B-493A-9E3F-37C8620C04B2}"/>
          </ac:spMkLst>
        </pc:spChg>
        <pc:spChg chg="mod">
          <ac:chgData name="Hamlet Markarian" userId="4926d2b407f31d77" providerId="LiveId" clId="{1A634700-36B3-4455-A058-5071D9319E52}" dt="2020-05-19T22:15:28.560" v="2152" actId="165"/>
          <ac:spMkLst>
            <pc:docMk/>
            <pc:sldMk cId="1266504630" sldId="1465"/>
            <ac:spMk id="78" creationId="{8A42CFA3-037B-4657-B15F-E3AB765D1995}"/>
          </ac:spMkLst>
        </pc:spChg>
        <pc:spChg chg="del">
          <ac:chgData name="Hamlet Markarian" userId="4926d2b407f31d77" providerId="LiveId" clId="{1A634700-36B3-4455-A058-5071D9319E52}" dt="2020-05-18T21:55:01.101" v="567" actId="478"/>
          <ac:spMkLst>
            <pc:docMk/>
            <pc:sldMk cId="1266504630" sldId="1465"/>
            <ac:spMk id="78" creationId="{C049CA46-3DBC-4D4B-A355-839917E7CF3A}"/>
          </ac:spMkLst>
        </pc:spChg>
        <pc:spChg chg="mod">
          <ac:chgData name="Hamlet Markarian" userId="4926d2b407f31d77" providerId="LiveId" clId="{1A634700-36B3-4455-A058-5071D9319E52}" dt="2020-05-19T22:15:28.560" v="2152" actId="165"/>
          <ac:spMkLst>
            <pc:docMk/>
            <pc:sldMk cId="1266504630" sldId="1465"/>
            <ac:spMk id="79" creationId="{3A144C79-FD53-4690-90B8-F37F4826ACA6}"/>
          </ac:spMkLst>
        </pc:spChg>
        <pc:spChg chg="del">
          <ac:chgData name="Hamlet Markarian" userId="4926d2b407f31d77" providerId="LiveId" clId="{1A634700-36B3-4455-A058-5071D9319E52}" dt="2020-05-18T21:55:01.101" v="567" actId="478"/>
          <ac:spMkLst>
            <pc:docMk/>
            <pc:sldMk cId="1266504630" sldId="1465"/>
            <ac:spMk id="79" creationId="{E86CF5A6-1675-4EBF-AF9E-A6D0BFCA1882}"/>
          </ac:spMkLst>
        </pc:spChg>
        <pc:spChg chg="mod">
          <ac:chgData name="Hamlet Markarian" userId="4926d2b407f31d77" providerId="LiveId" clId="{1A634700-36B3-4455-A058-5071D9319E52}" dt="2020-05-19T22:15:28.560" v="2152" actId="165"/>
          <ac:spMkLst>
            <pc:docMk/>
            <pc:sldMk cId="1266504630" sldId="1465"/>
            <ac:spMk id="80" creationId="{BAF43DCA-A9AB-4C66-85F5-891FA0F32118}"/>
          </ac:spMkLst>
        </pc:spChg>
        <pc:spChg chg="del">
          <ac:chgData name="Hamlet Markarian" userId="4926d2b407f31d77" providerId="LiveId" clId="{1A634700-36B3-4455-A058-5071D9319E52}" dt="2020-05-18T21:55:01.101" v="567" actId="478"/>
          <ac:spMkLst>
            <pc:docMk/>
            <pc:sldMk cId="1266504630" sldId="1465"/>
            <ac:spMk id="80" creationId="{D8800E31-4578-4F98-83F9-2F67CCFBF672}"/>
          </ac:spMkLst>
        </pc:spChg>
        <pc:spChg chg="del">
          <ac:chgData name="Hamlet Markarian" userId="4926d2b407f31d77" providerId="LiveId" clId="{1A634700-36B3-4455-A058-5071D9319E52}" dt="2020-05-18T21:55:01.101" v="567" actId="478"/>
          <ac:spMkLst>
            <pc:docMk/>
            <pc:sldMk cId="1266504630" sldId="1465"/>
            <ac:spMk id="81" creationId="{31C62E80-536A-490A-B806-7FC460587795}"/>
          </ac:spMkLst>
        </pc:spChg>
        <pc:spChg chg="mod">
          <ac:chgData name="Hamlet Markarian" userId="4926d2b407f31d77" providerId="LiveId" clId="{1A634700-36B3-4455-A058-5071D9319E52}" dt="2020-05-19T22:15:28.560" v="2152" actId="165"/>
          <ac:spMkLst>
            <pc:docMk/>
            <pc:sldMk cId="1266504630" sldId="1465"/>
            <ac:spMk id="81" creationId="{5C9176D5-C02F-4950-BAEF-6D21921FAB95}"/>
          </ac:spMkLst>
        </pc:spChg>
        <pc:spChg chg="mod">
          <ac:chgData name="Hamlet Markarian" userId="4926d2b407f31d77" providerId="LiveId" clId="{1A634700-36B3-4455-A058-5071D9319E52}" dt="2020-05-19T22:15:28.560" v="2152" actId="165"/>
          <ac:spMkLst>
            <pc:docMk/>
            <pc:sldMk cId="1266504630" sldId="1465"/>
            <ac:spMk id="82" creationId="{32709635-0C47-4FBB-8BC8-C3FD3B3493C6}"/>
          </ac:spMkLst>
        </pc:spChg>
        <pc:spChg chg="mod">
          <ac:chgData name="Hamlet Markarian" userId="4926d2b407f31d77" providerId="LiveId" clId="{1A634700-36B3-4455-A058-5071D9319E52}" dt="2020-05-19T22:15:28.560" v="2152" actId="165"/>
          <ac:spMkLst>
            <pc:docMk/>
            <pc:sldMk cId="1266504630" sldId="1465"/>
            <ac:spMk id="83" creationId="{C44EA101-9765-4914-9FF6-71DC3DBD2D2F}"/>
          </ac:spMkLst>
        </pc:spChg>
        <pc:spChg chg="mod">
          <ac:chgData name="Hamlet Markarian" userId="4926d2b407f31d77" providerId="LiveId" clId="{1A634700-36B3-4455-A058-5071D9319E52}" dt="2020-05-19T22:15:28.560" v="2152" actId="165"/>
          <ac:spMkLst>
            <pc:docMk/>
            <pc:sldMk cId="1266504630" sldId="1465"/>
            <ac:spMk id="84" creationId="{115189DA-EE85-4131-8AAD-955D394E6A1C}"/>
          </ac:spMkLst>
        </pc:spChg>
        <pc:spChg chg="del">
          <ac:chgData name="Hamlet Markarian" userId="4926d2b407f31d77" providerId="LiveId" clId="{1A634700-36B3-4455-A058-5071D9319E52}" dt="2020-05-18T21:55:01.101" v="567" actId="478"/>
          <ac:spMkLst>
            <pc:docMk/>
            <pc:sldMk cId="1266504630" sldId="1465"/>
            <ac:spMk id="84" creationId="{332D9938-0926-4362-880E-03699B61A244}"/>
          </ac:spMkLst>
        </pc:spChg>
        <pc:spChg chg="mod">
          <ac:chgData name="Hamlet Markarian" userId="4926d2b407f31d77" providerId="LiveId" clId="{1A634700-36B3-4455-A058-5071D9319E52}" dt="2020-05-19T22:15:28.560" v="2152" actId="165"/>
          <ac:spMkLst>
            <pc:docMk/>
            <pc:sldMk cId="1266504630" sldId="1465"/>
            <ac:spMk id="85" creationId="{0E8E24B6-CEDD-400B-AC48-5B8B241CA03C}"/>
          </ac:spMkLst>
        </pc:spChg>
        <pc:spChg chg="del">
          <ac:chgData name="Hamlet Markarian" userId="4926d2b407f31d77" providerId="LiveId" clId="{1A634700-36B3-4455-A058-5071D9319E52}" dt="2020-05-18T21:55:01.101" v="567" actId="478"/>
          <ac:spMkLst>
            <pc:docMk/>
            <pc:sldMk cId="1266504630" sldId="1465"/>
            <ac:spMk id="85" creationId="{E502CCD6-0D29-4DBD-AEFB-EAE9CD967559}"/>
          </ac:spMkLst>
        </pc:spChg>
        <pc:spChg chg="mod">
          <ac:chgData name="Hamlet Markarian" userId="4926d2b407f31d77" providerId="LiveId" clId="{1A634700-36B3-4455-A058-5071D9319E52}" dt="2020-05-19T22:15:28.560" v="2152" actId="165"/>
          <ac:spMkLst>
            <pc:docMk/>
            <pc:sldMk cId="1266504630" sldId="1465"/>
            <ac:spMk id="86" creationId="{2D7CE616-5AE3-42AF-A6DC-915EE861F8D6}"/>
          </ac:spMkLst>
        </pc:spChg>
        <pc:spChg chg="mod topLvl">
          <ac:chgData name="Hamlet Markarian" userId="4926d2b407f31d77" providerId="LiveId" clId="{1A634700-36B3-4455-A058-5071D9319E52}" dt="2020-05-19T22:19:53.234" v="2217" actId="20577"/>
          <ac:spMkLst>
            <pc:docMk/>
            <pc:sldMk cId="1266504630" sldId="1465"/>
            <ac:spMk id="88" creationId="{248E298B-C233-4E38-A9C9-E192A42EBE4F}"/>
          </ac:spMkLst>
        </pc:spChg>
        <pc:spChg chg="mod">
          <ac:chgData name="Hamlet Markarian" userId="4926d2b407f31d77" providerId="LiveId" clId="{1A634700-36B3-4455-A058-5071D9319E52}" dt="2020-05-19T22:15:28.560" v="2152" actId="165"/>
          <ac:spMkLst>
            <pc:docMk/>
            <pc:sldMk cId="1266504630" sldId="1465"/>
            <ac:spMk id="90" creationId="{FA138EDA-6DCD-4842-AAD5-2C60ECDA0BDD}"/>
          </ac:spMkLst>
        </pc:spChg>
        <pc:spChg chg="mod">
          <ac:chgData name="Hamlet Markarian" userId="4926d2b407f31d77" providerId="LiveId" clId="{1A634700-36B3-4455-A058-5071D9319E52}" dt="2020-05-19T22:15:28.560" v="2152" actId="165"/>
          <ac:spMkLst>
            <pc:docMk/>
            <pc:sldMk cId="1266504630" sldId="1465"/>
            <ac:spMk id="91" creationId="{2E6CD8F3-1A86-4823-8C48-3B55512BA6CA}"/>
          </ac:spMkLst>
        </pc:spChg>
        <pc:spChg chg="mod">
          <ac:chgData name="Hamlet Markarian" userId="4926d2b407f31d77" providerId="LiveId" clId="{1A634700-36B3-4455-A058-5071D9319E52}" dt="2020-05-19T22:15:28.560" v="2152" actId="165"/>
          <ac:spMkLst>
            <pc:docMk/>
            <pc:sldMk cId="1266504630" sldId="1465"/>
            <ac:spMk id="92" creationId="{BCCD7098-4C98-41C7-85AD-286816177D6A}"/>
          </ac:spMkLst>
        </pc:spChg>
        <pc:spChg chg="mod">
          <ac:chgData name="Hamlet Markarian" userId="4926d2b407f31d77" providerId="LiveId" clId="{1A634700-36B3-4455-A058-5071D9319E52}" dt="2020-05-19T22:15:28.560" v="2152" actId="165"/>
          <ac:spMkLst>
            <pc:docMk/>
            <pc:sldMk cId="1266504630" sldId="1465"/>
            <ac:spMk id="93" creationId="{4E5A99F9-FBD4-4B7B-B031-445D5E7538A7}"/>
          </ac:spMkLst>
        </pc:spChg>
        <pc:spChg chg="add mod">
          <ac:chgData name="Hamlet Markarian" userId="4926d2b407f31d77" providerId="LiveId" clId="{1A634700-36B3-4455-A058-5071D9319E52}" dt="2020-05-19T22:21:14.924" v="2230" actId="1076"/>
          <ac:spMkLst>
            <pc:docMk/>
            <pc:sldMk cId="1266504630" sldId="1465"/>
            <ac:spMk id="94" creationId="{9231720B-66DD-4EA5-990A-D2C2FB6F3F6C}"/>
          </ac:spMkLst>
        </pc:spChg>
        <pc:spChg chg="add mod">
          <ac:chgData name="Hamlet Markarian" userId="4926d2b407f31d77" providerId="LiveId" clId="{1A634700-36B3-4455-A058-5071D9319E52}" dt="2020-05-19T22:21:14.924" v="2230" actId="1076"/>
          <ac:spMkLst>
            <pc:docMk/>
            <pc:sldMk cId="1266504630" sldId="1465"/>
            <ac:spMk id="95" creationId="{5B5798D5-5BC4-49DF-80CB-1AA0F1C682C9}"/>
          </ac:spMkLst>
        </pc:spChg>
        <pc:spChg chg="add del mod">
          <ac:chgData name="Hamlet Markarian" userId="4926d2b407f31d77" providerId="LiveId" clId="{1A634700-36B3-4455-A058-5071D9319E52}" dt="2020-05-19T22:12:00.202" v="2105" actId="478"/>
          <ac:spMkLst>
            <pc:docMk/>
            <pc:sldMk cId="1266504630" sldId="1465"/>
            <ac:spMk id="96" creationId="{14F0D03F-A7D5-493E-BF3A-9343821A2F87}"/>
          </ac:spMkLst>
        </pc:spChg>
        <pc:spChg chg="add del mod">
          <ac:chgData name="Hamlet Markarian" userId="4926d2b407f31d77" providerId="LiveId" clId="{1A634700-36B3-4455-A058-5071D9319E52}" dt="2020-05-19T22:12:00.202" v="2105" actId="478"/>
          <ac:spMkLst>
            <pc:docMk/>
            <pc:sldMk cId="1266504630" sldId="1465"/>
            <ac:spMk id="97" creationId="{09C0DEB9-3DF9-4ECB-A773-5A85D1CA8FBC}"/>
          </ac:spMkLst>
        </pc:spChg>
        <pc:spChg chg="add del mod">
          <ac:chgData name="Hamlet Markarian" userId="4926d2b407f31d77" providerId="LiveId" clId="{1A634700-36B3-4455-A058-5071D9319E52}" dt="2020-05-19T22:12:00.202" v="2105" actId="478"/>
          <ac:spMkLst>
            <pc:docMk/>
            <pc:sldMk cId="1266504630" sldId="1465"/>
            <ac:spMk id="98" creationId="{B03ED7D1-DDAD-401F-8C96-40981C4D808C}"/>
          </ac:spMkLst>
        </pc:spChg>
        <pc:spChg chg="add del mod">
          <ac:chgData name="Hamlet Markarian" userId="4926d2b407f31d77" providerId="LiveId" clId="{1A634700-36B3-4455-A058-5071D9319E52}" dt="2020-05-19T22:12:00.202" v="2105" actId="478"/>
          <ac:spMkLst>
            <pc:docMk/>
            <pc:sldMk cId="1266504630" sldId="1465"/>
            <ac:spMk id="99" creationId="{6BD61B99-7DF0-4D8E-A44C-FD5F1AC8E639}"/>
          </ac:spMkLst>
        </pc:spChg>
        <pc:spChg chg="add mod">
          <ac:chgData name="Hamlet Markarian" userId="4926d2b407f31d77" providerId="LiveId" clId="{1A634700-36B3-4455-A058-5071D9319E52}" dt="2020-05-19T22:21:14.924" v="2230" actId="1076"/>
          <ac:spMkLst>
            <pc:docMk/>
            <pc:sldMk cId="1266504630" sldId="1465"/>
            <ac:spMk id="100" creationId="{CD90C532-BA7F-4A05-B8AA-ADBD5C1B7D75}"/>
          </ac:spMkLst>
        </pc:spChg>
        <pc:spChg chg="mod topLvl">
          <ac:chgData name="Hamlet Markarian" userId="4926d2b407f31d77" providerId="LiveId" clId="{1A634700-36B3-4455-A058-5071D9319E52}" dt="2020-05-19T22:20:40.613" v="2227" actId="12789"/>
          <ac:spMkLst>
            <pc:docMk/>
            <pc:sldMk cId="1266504630" sldId="1465"/>
            <ac:spMk id="102" creationId="{F73BEF26-1D2E-4624-A9AD-16ACF82A3AEC}"/>
          </ac:spMkLst>
        </pc:spChg>
        <pc:spChg chg="mod">
          <ac:chgData name="Hamlet Markarian" userId="4926d2b407f31d77" providerId="LiveId" clId="{1A634700-36B3-4455-A058-5071D9319E52}" dt="2020-05-19T22:15:28.560" v="2152" actId="165"/>
          <ac:spMkLst>
            <pc:docMk/>
            <pc:sldMk cId="1266504630" sldId="1465"/>
            <ac:spMk id="104" creationId="{4444E694-6E01-4960-B1D7-E9222437E279}"/>
          </ac:spMkLst>
        </pc:spChg>
        <pc:spChg chg="mod">
          <ac:chgData name="Hamlet Markarian" userId="4926d2b407f31d77" providerId="LiveId" clId="{1A634700-36B3-4455-A058-5071D9319E52}" dt="2020-05-19T22:15:28.560" v="2152" actId="165"/>
          <ac:spMkLst>
            <pc:docMk/>
            <pc:sldMk cId="1266504630" sldId="1465"/>
            <ac:spMk id="105" creationId="{8C96B390-DC44-46C3-9F6B-7A7A38E0D2F1}"/>
          </ac:spMkLst>
        </pc:spChg>
        <pc:spChg chg="mod">
          <ac:chgData name="Hamlet Markarian" userId="4926d2b407f31d77" providerId="LiveId" clId="{1A634700-36B3-4455-A058-5071D9319E52}" dt="2020-05-19T22:15:28.560" v="2152" actId="165"/>
          <ac:spMkLst>
            <pc:docMk/>
            <pc:sldMk cId="1266504630" sldId="1465"/>
            <ac:spMk id="106" creationId="{2EEF544C-D522-4C21-8EE1-00480FA99DEF}"/>
          </ac:spMkLst>
        </pc:spChg>
        <pc:spChg chg="mod">
          <ac:chgData name="Hamlet Markarian" userId="4926d2b407f31d77" providerId="LiveId" clId="{1A634700-36B3-4455-A058-5071D9319E52}" dt="2020-05-19T22:15:28.560" v="2152" actId="165"/>
          <ac:spMkLst>
            <pc:docMk/>
            <pc:sldMk cId="1266504630" sldId="1465"/>
            <ac:spMk id="107" creationId="{4D0A3061-635D-4EE7-8F5B-271E3ACF4304}"/>
          </ac:spMkLst>
        </pc:spChg>
        <pc:spChg chg="mod">
          <ac:chgData name="Hamlet Markarian" userId="4926d2b407f31d77" providerId="LiveId" clId="{1A634700-36B3-4455-A058-5071D9319E52}" dt="2020-05-19T22:15:28.560" v="2152" actId="165"/>
          <ac:spMkLst>
            <pc:docMk/>
            <pc:sldMk cId="1266504630" sldId="1465"/>
            <ac:spMk id="108" creationId="{9A31DAEE-F52F-4F42-80D3-588353F02841}"/>
          </ac:spMkLst>
        </pc:spChg>
        <pc:spChg chg="mod">
          <ac:chgData name="Hamlet Markarian" userId="4926d2b407f31d77" providerId="LiveId" clId="{1A634700-36B3-4455-A058-5071D9319E52}" dt="2020-05-19T22:15:28.560" v="2152" actId="165"/>
          <ac:spMkLst>
            <pc:docMk/>
            <pc:sldMk cId="1266504630" sldId="1465"/>
            <ac:spMk id="109" creationId="{CD194A6D-CD36-4D54-864B-820C018AE14B}"/>
          </ac:spMkLst>
        </pc:spChg>
        <pc:spChg chg="mod">
          <ac:chgData name="Hamlet Markarian" userId="4926d2b407f31d77" providerId="LiveId" clId="{1A634700-36B3-4455-A058-5071D9319E52}" dt="2020-05-19T22:15:28.560" v="2152" actId="165"/>
          <ac:spMkLst>
            <pc:docMk/>
            <pc:sldMk cId="1266504630" sldId="1465"/>
            <ac:spMk id="110" creationId="{74F0DD1F-B1EE-4AA5-97FE-B31097B97743}"/>
          </ac:spMkLst>
        </pc:spChg>
        <pc:spChg chg="mod">
          <ac:chgData name="Hamlet Markarian" userId="4926d2b407f31d77" providerId="LiveId" clId="{1A634700-36B3-4455-A058-5071D9319E52}" dt="2020-05-19T22:15:28.560" v="2152" actId="165"/>
          <ac:spMkLst>
            <pc:docMk/>
            <pc:sldMk cId="1266504630" sldId="1465"/>
            <ac:spMk id="111" creationId="{8865E78E-D5FF-4F16-A8C7-785AE809AC8C}"/>
          </ac:spMkLst>
        </pc:spChg>
        <pc:spChg chg="mod">
          <ac:chgData name="Hamlet Markarian" userId="4926d2b407f31d77" providerId="LiveId" clId="{1A634700-36B3-4455-A058-5071D9319E52}" dt="2020-05-19T22:15:28.560" v="2152" actId="165"/>
          <ac:spMkLst>
            <pc:docMk/>
            <pc:sldMk cId="1266504630" sldId="1465"/>
            <ac:spMk id="112" creationId="{D7E0EE47-3DED-43AF-B3BD-28FBE6C9E7F3}"/>
          </ac:spMkLst>
        </pc:spChg>
        <pc:spChg chg="mod">
          <ac:chgData name="Hamlet Markarian" userId="4926d2b407f31d77" providerId="LiveId" clId="{1A634700-36B3-4455-A058-5071D9319E52}" dt="2020-05-19T22:15:28.560" v="2152" actId="165"/>
          <ac:spMkLst>
            <pc:docMk/>
            <pc:sldMk cId="1266504630" sldId="1465"/>
            <ac:spMk id="113" creationId="{F8D11755-1873-4EC4-A62C-6B4751407B6C}"/>
          </ac:spMkLst>
        </pc:spChg>
        <pc:spChg chg="add mod">
          <ac:chgData name="Hamlet Markarian" userId="4926d2b407f31d77" providerId="LiveId" clId="{1A634700-36B3-4455-A058-5071D9319E52}" dt="2020-05-19T22:21:14.924" v="2230" actId="1076"/>
          <ac:spMkLst>
            <pc:docMk/>
            <pc:sldMk cId="1266504630" sldId="1465"/>
            <ac:spMk id="114" creationId="{81A34E8E-9FBE-4411-AF89-6A61A3E2FE0A}"/>
          </ac:spMkLst>
        </pc:spChg>
        <pc:spChg chg="mod topLvl">
          <ac:chgData name="Hamlet Markarian" userId="4926d2b407f31d77" providerId="LiveId" clId="{1A634700-36B3-4455-A058-5071D9319E52}" dt="2020-05-19T22:20:37.440" v="2226" actId="12789"/>
          <ac:spMkLst>
            <pc:docMk/>
            <pc:sldMk cId="1266504630" sldId="1465"/>
            <ac:spMk id="116" creationId="{B87D045E-AD22-4040-AD3D-B1CFF2F501AB}"/>
          </ac:spMkLst>
        </pc:spChg>
        <pc:spChg chg="mod">
          <ac:chgData name="Hamlet Markarian" userId="4926d2b407f31d77" providerId="LiveId" clId="{1A634700-36B3-4455-A058-5071D9319E52}" dt="2020-05-19T22:15:28.560" v="2152" actId="165"/>
          <ac:spMkLst>
            <pc:docMk/>
            <pc:sldMk cId="1266504630" sldId="1465"/>
            <ac:spMk id="118" creationId="{8A5BE145-349F-436B-B1CC-1727D818E799}"/>
          </ac:spMkLst>
        </pc:spChg>
        <pc:spChg chg="mod">
          <ac:chgData name="Hamlet Markarian" userId="4926d2b407f31d77" providerId="LiveId" clId="{1A634700-36B3-4455-A058-5071D9319E52}" dt="2020-05-19T22:15:28.560" v="2152" actId="165"/>
          <ac:spMkLst>
            <pc:docMk/>
            <pc:sldMk cId="1266504630" sldId="1465"/>
            <ac:spMk id="119" creationId="{015B23AB-E41A-4446-AF4F-20D431F64062}"/>
          </ac:spMkLst>
        </pc:spChg>
        <pc:spChg chg="mod">
          <ac:chgData name="Hamlet Markarian" userId="4926d2b407f31d77" providerId="LiveId" clId="{1A634700-36B3-4455-A058-5071D9319E52}" dt="2020-05-19T22:15:28.560" v="2152" actId="165"/>
          <ac:spMkLst>
            <pc:docMk/>
            <pc:sldMk cId="1266504630" sldId="1465"/>
            <ac:spMk id="120" creationId="{57BEDF0B-1258-4EB9-8950-A4EB98060667}"/>
          </ac:spMkLst>
        </pc:spChg>
        <pc:spChg chg="mod">
          <ac:chgData name="Hamlet Markarian" userId="4926d2b407f31d77" providerId="LiveId" clId="{1A634700-36B3-4455-A058-5071D9319E52}" dt="2020-05-19T22:15:28.560" v="2152" actId="165"/>
          <ac:spMkLst>
            <pc:docMk/>
            <pc:sldMk cId="1266504630" sldId="1465"/>
            <ac:spMk id="121" creationId="{79F477CA-640C-4F67-9F1D-5F9FEA075B10}"/>
          </ac:spMkLst>
        </pc:spChg>
        <pc:spChg chg="add mod">
          <ac:chgData name="Hamlet Markarian" userId="4926d2b407f31d77" providerId="LiveId" clId="{1A634700-36B3-4455-A058-5071D9319E52}" dt="2020-05-19T22:21:14.924" v="2230" actId="1076"/>
          <ac:spMkLst>
            <pc:docMk/>
            <pc:sldMk cId="1266504630" sldId="1465"/>
            <ac:spMk id="122" creationId="{2DEF8C36-DECE-41A5-93EE-F3178DD0E49D}"/>
          </ac:spMkLst>
        </pc:spChg>
        <pc:spChg chg="mod topLvl">
          <ac:chgData name="Hamlet Markarian" userId="4926d2b407f31d77" providerId="LiveId" clId="{1A634700-36B3-4455-A058-5071D9319E52}" dt="2020-05-19T22:21:40.599" v="2231" actId="6549"/>
          <ac:spMkLst>
            <pc:docMk/>
            <pc:sldMk cId="1266504630" sldId="1465"/>
            <ac:spMk id="124" creationId="{5A33C66D-4CFA-4366-8289-680D86F477FE}"/>
          </ac:spMkLst>
        </pc:spChg>
        <pc:spChg chg="del mod topLvl">
          <ac:chgData name="Hamlet Markarian" userId="4926d2b407f31d77" providerId="LiveId" clId="{1A634700-36B3-4455-A058-5071D9319E52}" dt="2020-05-19T22:12:30.599" v="2110" actId="478"/>
          <ac:spMkLst>
            <pc:docMk/>
            <pc:sldMk cId="1266504630" sldId="1465"/>
            <ac:spMk id="125" creationId="{0F0064E5-2D35-4950-9F69-3CD3F292D113}"/>
          </ac:spMkLst>
        </pc:spChg>
        <pc:spChg chg="add mod">
          <ac:chgData name="Hamlet Markarian" userId="4926d2b407f31d77" providerId="LiveId" clId="{1A634700-36B3-4455-A058-5071D9319E52}" dt="2020-05-19T22:21:43.687" v="2232" actId="6549"/>
          <ac:spMkLst>
            <pc:docMk/>
            <pc:sldMk cId="1266504630" sldId="1465"/>
            <ac:spMk id="126" creationId="{CB02F0A9-1153-49E4-91A0-2BD499E42714}"/>
          </ac:spMkLst>
        </pc:spChg>
        <pc:spChg chg="add mod">
          <ac:chgData name="Hamlet Markarian" userId="4926d2b407f31d77" providerId="LiveId" clId="{1A634700-36B3-4455-A058-5071D9319E52}" dt="2020-05-19T22:21:46.471" v="2233" actId="6549"/>
          <ac:spMkLst>
            <pc:docMk/>
            <pc:sldMk cId="1266504630" sldId="1465"/>
            <ac:spMk id="127" creationId="{23C4084B-CB9E-4709-A743-48B5D82A9146}"/>
          </ac:spMkLst>
        </pc:spChg>
        <pc:spChg chg="add mod">
          <ac:chgData name="Hamlet Markarian" userId="4926d2b407f31d77" providerId="LiveId" clId="{1A634700-36B3-4455-A058-5071D9319E52}" dt="2020-05-19T22:21:49.959" v="2234" actId="6549"/>
          <ac:spMkLst>
            <pc:docMk/>
            <pc:sldMk cId="1266504630" sldId="1465"/>
            <ac:spMk id="128" creationId="{EBF795B6-DDA5-4D34-A82D-DB6EDC731CC1}"/>
          </ac:spMkLst>
        </pc:spChg>
        <pc:spChg chg="add mod">
          <ac:chgData name="Hamlet Markarian" userId="4926d2b407f31d77" providerId="LiveId" clId="{1A634700-36B3-4455-A058-5071D9319E52}" dt="2020-05-19T22:21:52.703" v="2235" actId="6549"/>
          <ac:spMkLst>
            <pc:docMk/>
            <pc:sldMk cId="1266504630" sldId="1465"/>
            <ac:spMk id="129" creationId="{1FC40F7B-073A-4466-8497-EB5735D14A9D}"/>
          </ac:spMkLst>
        </pc:spChg>
        <pc:spChg chg="add mod">
          <ac:chgData name="Hamlet Markarian" userId="4926d2b407f31d77" providerId="LiveId" clId="{1A634700-36B3-4455-A058-5071D9319E52}" dt="2020-05-19T22:14:56.363" v="2150" actId="207"/>
          <ac:spMkLst>
            <pc:docMk/>
            <pc:sldMk cId="1266504630" sldId="1465"/>
            <ac:spMk id="130" creationId="{7E9AD768-C7D9-47E0-921A-0B987AB4C061}"/>
          </ac:spMkLst>
        </pc:spChg>
        <pc:spChg chg="add mod">
          <ac:chgData name="Hamlet Markarian" userId="4926d2b407f31d77" providerId="LiveId" clId="{1A634700-36B3-4455-A058-5071D9319E52}" dt="2020-05-19T22:14:56.363" v="2150" actId="207"/>
          <ac:spMkLst>
            <pc:docMk/>
            <pc:sldMk cId="1266504630" sldId="1465"/>
            <ac:spMk id="131" creationId="{9535904F-7901-4BC2-BB0B-CCC5126BA5AA}"/>
          </ac:spMkLst>
        </pc:spChg>
        <pc:spChg chg="add mod ord">
          <ac:chgData name="Hamlet Markarian" userId="4926d2b407f31d77" providerId="LiveId" clId="{1A634700-36B3-4455-A058-5071D9319E52}" dt="2020-05-19T22:15:00.188" v="2151" actId="207"/>
          <ac:spMkLst>
            <pc:docMk/>
            <pc:sldMk cId="1266504630" sldId="1465"/>
            <ac:spMk id="132" creationId="{757324F3-58D9-4B28-801D-38A7139992E7}"/>
          </ac:spMkLst>
        </pc:spChg>
        <pc:grpChg chg="add del mod">
          <ac:chgData name="Hamlet Markarian" userId="4926d2b407f31d77" providerId="LiveId" clId="{1A634700-36B3-4455-A058-5071D9319E52}" dt="2020-05-18T22:02:43.581" v="715" actId="165"/>
          <ac:grpSpMkLst>
            <pc:docMk/>
            <pc:sldMk cId="1266504630" sldId="1465"/>
            <ac:grpSpMk id="2" creationId="{4F087F15-2127-42CD-AE0A-D59FD21DBA53}"/>
          </ac:grpSpMkLst>
        </pc:grpChg>
        <pc:grpChg chg="add del mod">
          <ac:chgData name="Hamlet Markarian" userId="4926d2b407f31d77" providerId="LiveId" clId="{1A634700-36B3-4455-A058-5071D9319E52}" dt="2020-05-18T22:10:34.716" v="719" actId="165"/>
          <ac:grpSpMkLst>
            <pc:docMk/>
            <pc:sldMk cId="1266504630" sldId="1465"/>
            <ac:grpSpMk id="4" creationId="{3F857358-8216-43EE-A239-0EDC8EB36236}"/>
          </ac:grpSpMkLst>
        </pc:grpChg>
        <pc:grpChg chg="add del mod">
          <ac:chgData name="Hamlet Markarian" userId="4926d2b407f31d77" providerId="LiveId" clId="{1A634700-36B3-4455-A058-5071D9319E52}" dt="2020-05-19T22:06:00.154" v="2091" actId="478"/>
          <ac:grpSpMkLst>
            <pc:docMk/>
            <pc:sldMk cId="1266504630" sldId="1465"/>
            <ac:grpSpMk id="6" creationId="{2373BA4C-5AB0-463D-A10F-9784DAF3DD85}"/>
          </ac:grpSpMkLst>
        </pc:grpChg>
        <pc:grpChg chg="add del mod">
          <ac:chgData name="Hamlet Markarian" userId="4926d2b407f31d77" providerId="LiveId" clId="{1A634700-36B3-4455-A058-5071D9319E52}" dt="2020-05-19T22:06:08.531" v="2092" actId="478"/>
          <ac:grpSpMkLst>
            <pc:docMk/>
            <pc:sldMk cId="1266504630" sldId="1465"/>
            <ac:grpSpMk id="7" creationId="{EB6599B4-893C-4239-8166-85C228025158}"/>
          </ac:grpSpMkLst>
        </pc:grpChg>
        <pc:grpChg chg="add del mod">
          <ac:chgData name="Hamlet Markarian" userId="4926d2b407f31d77" providerId="LiveId" clId="{1A634700-36B3-4455-A058-5071D9319E52}" dt="2020-05-19T22:06:08.531" v="2092" actId="478"/>
          <ac:grpSpMkLst>
            <pc:docMk/>
            <pc:sldMk cId="1266504630" sldId="1465"/>
            <ac:grpSpMk id="8" creationId="{D3AC40BF-13F5-4B12-BB8B-2192086B44E1}"/>
          </ac:grpSpMkLst>
        </pc:grpChg>
        <pc:grpChg chg="add del mod">
          <ac:chgData name="Hamlet Markarian" userId="4926d2b407f31d77" providerId="LiveId" clId="{1A634700-36B3-4455-A058-5071D9319E52}" dt="2020-05-19T22:06:08.531" v="2092" actId="478"/>
          <ac:grpSpMkLst>
            <pc:docMk/>
            <pc:sldMk cId="1266504630" sldId="1465"/>
            <ac:grpSpMk id="9" creationId="{71C495A6-2854-43F5-9CC3-51CC5CD4AD3C}"/>
          </ac:grpSpMkLst>
        </pc:grpChg>
        <pc:grpChg chg="add del mod">
          <ac:chgData name="Hamlet Markarian" userId="4926d2b407f31d77" providerId="LiveId" clId="{1A634700-36B3-4455-A058-5071D9319E52}" dt="2020-05-19T22:06:08.531" v="2092" actId="478"/>
          <ac:grpSpMkLst>
            <pc:docMk/>
            <pc:sldMk cId="1266504630" sldId="1465"/>
            <ac:grpSpMk id="11" creationId="{AD5C9FB3-6B57-4F2C-BA64-00AA7D55ACAC}"/>
          </ac:grpSpMkLst>
        </pc:grpChg>
        <pc:grpChg chg="add del mod">
          <ac:chgData name="Hamlet Markarian" userId="4926d2b407f31d77" providerId="LiveId" clId="{1A634700-36B3-4455-A058-5071D9319E52}" dt="2020-05-18T21:55:05.877" v="570" actId="165"/>
          <ac:grpSpMkLst>
            <pc:docMk/>
            <pc:sldMk cId="1266504630" sldId="1465"/>
            <ac:grpSpMk id="25" creationId="{987F0F5A-EA09-48A1-8B47-9D06C75D41BA}"/>
          </ac:grpSpMkLst>
        </pc:grpChg>
        <pc:grpChg chg="del mod topLvl">
          <ac:chgData name="Hamlet Markarian" userId="4926d2b407f31d77" providerId="LiveId" clId="{1A634700-36B3-4455-A058-5071D9319E52}" dt="2020-05-18T21:55:09.997" v="573" actId="165"/>
          <ac:grpSpMkLst>
            <pc:docMk/>
            <pc:sldMk cId="1266504630" sldId="1465"/>
            <ac:grpSpMk id="27" creationId="{A2580706-3FBC-428C-8662-4DA7A1EF70AD}"/>
          </ac:grpSpMkLst>
        </pc:grpChg>
        <pc:grpChg chg="add del mod">
          <ac:chgData name="Hamlet Markarian" userId="4926d2b407f31d77" providerId="LiveId" clId="{1A634700-36B3-4455-A058-5071D9319E52}" dt="2020-05-19T22:09:53.023" v="2099" actId="478"/>
          <ac:grpSpMkLst>
            <pc:docMk/>
            <pc:sldMk cId="1266504630" sldId="1465"/>
            <ac:grpSpMk id="31" creationId="{53CCAA20-5AE7-42EE-BEC6-D89C6DFDB476}"/>
          </ac:grpSpMkLst>
        </pc:grpChg>
        <pc:grpChg chg="add del mod">
          <ac:chgData name="Hamlet Markarian" userId="4926d2b407f31d77" providerId="LiveId" clId="{1A634700-36B3-4455-A058-5071D9319E52}" dt="2020-05-19T22:09:53.023" v="2099" actId="478"/>
          <ac:grpSpMkLst>
            <pc:docMk/>
            <pc:sldMk cId="1266504630" sldId="1465"/>
            <ac:grpSpMk id="35" creationId="{75705CFD-42A1-4CED-B968-AD486777A52A}"/>
          </ac:grpSpMkLst>
        </pc:grpChg>
        <pc:grpChg chg="add del mod">
          <ac:chgData name="Hamlet Markarian" userId="4926d2b407f31d77" providerId="LiveId" clId="{1A634700-36B3-4455-A058-5071D9319E52}" dt="2020-05-19T22:09:53.023" v="2099" actId="478"/>
          <ac:grpSpMkLst>
            <pc:docMk/>
            <pc:sldMk cId="1266504630" sldId="1465"/>
            <ac:grpSpMk id="47" creationId="{562419EB-E109-4614-9500-183282B85AC8}"/>
          </ac:grpSpMkLst>
        </pc:grpChg>
        <pc:grpChg chg="add del mod">
          <ac:chgData name="Hamlet Markarian" userId="4926d2b407f31d77" providerId="LiveId" clId="{1A634700-36B3-4455-A058-5071D9319E52}" dt="2020-05-19T22:09:53.023" v="2099" actId="478"/>
          <ac:grpSpMkLst>
            <pc:docMk/>
            <pc:sldMk cId="1266504630" sldId="1465"/>
            <ac:grpSpMk id="53" creationId="{B95E97FC-02F0-435B-8B1F-77BC2E21870A}"/>
          </ac:grpSpMkLst>
        </pc:grpChg>
        <pc:grpChg chg="add del mod">
          <ac:chgData name="Hamlet Markarian" userId="4926d2b407f31d77" providerId="LiveId" clId="{1A634700-36B3-4455-A058-5071D9319E52}" dt="2020-05-19T22:09:53.983" v="2100" actId="478"/>
          <ac:grpSpMkLst>
            <pc:docMk/>
            <pc:sldMk cId="1266504630" sldId="1465"/>
            <ac:grpSpMk id="61" creationId="{26531DB8-0697-4F70-8F0A-26C8F19E5ABA}"/>
          </ac:grpSpMkLst>
        </pc:grpChg>
        <pc:grpChg chg="add del mod">
          <ac:chgData name="Hamlet Markarian" userId="4926d2b407f31d77" providerId="LiveId" clId="{1A634700-36B3-4455-A058-5071D9319E52}" dt="2020-05-19T22:15:28.560" v="2152" actId="165"/>
          <ac:grpSpMkLst>
            <pc:docMk/>
            <pc:sldMk cId="1266504630" sldId="1465"/>
            <ac:grpSpMk id="65" creationId="{F56BFC27-00F1-42B9-B6B5-AA64C037BEF0}"/>
          </ac:grpSpMkLst>
        </pc:grpChg>
        <pc:grpChg chg="del mod topLvl">
          <ac:chgData name="Hamlet Markarian" userId="4926d2b407f31d77" providerId="LiveId" clId="{1A634700-36B3-4455-A058-5071D9319E52}" dt="2020-05-19T22:15:33.934" v="2154" actId="478"/>
          <ac:grpSpMkLst>
            <pc:docMk/>
            <pc:sldMk cId="1266504630" sldId="1465"/>
            <ac:grpSpMk id="67" creationId="{4A2F15A9-DEEF-47BC-A475-1E45DBB545B5}"/>
          </ac:grpSpMkLst>
        </pc:grpChg>
        <pc:grpChg chg="add del mod">
          <ac:chgData name="Hamlet Markarian" userId="4926d2b407f31d77" providerId="LiveId" clId="{1A634700-36B3-4455-A058-5071D9319E52}" dt="2020-05-19T22:15:28.560" v="2152" actId="165"/>
          <ac:grpSpMkLst>
            <pc:docMk/>
            <pc:sldMk cId="1266504630" sldId="1465"/>
            <ac:grpSpMk id="74" creationId="{D0C40E5B-EACE-4A4E-B260-16C360E68DE0}"/>
          </ac:grpSpMkLst>
        </pc:grpChg>
        <pc:grpChg chg="del mod topLvl">
          <ac:chgData name="Hamlet Markarian" userId="4926d2b407f31d77" providerId="LiveId" clId="{1A634700-36B3-4455-A058-5071D9319E52}" dt="2020-05-19T22:15:37.110" v="2156" actId="478"/>
          <ac:grpSpMkLst>
            <pc:docMk/>
            <pc:sldMk cId="1266504630" sldId="1465"/>
            <ac:grpSpMk id="76" creationId="{D41C3E4A-B2ED-4B93-9484-53A30E96571B}"/>
          </ac:grpSpMkLst>
        </pc:grpChg>
        <pc:grpChg chg="add del mod">
          <ac:chgData name="Hamlet Markarian" userId="4926d2b407f31d77" providerId="LiveId" clId="{1A634700-36B3-4455-A058-5071D9319E52}" dt="2020-05-19T22:15:28.560" v="2152" actId="165"/>
          <ac:grpSpMkLst>
            <pc:docMk/>
            <pc:sldMk cId="1266504630" sldId="1465"/>
            <ac:grpSpMk id="87" creationId="{4A2FBE26-808F-49C1-9AAB-31B7CCB8F7D5}"/>
          </ac:grpSpMkLst>
        </pc:grpChg>
        <pc:grpChg chg="del mod topLvl">
          <ac:chgData name="Hamlet Markarian" userId="4926d2b407f31d77" providerId="LiveId" clId="{1A634700-36B3-4455-A058-5071D9319E52}" dt="2020-05-19T22:15:35.150" v="2155" actId="478"/>
          <ac:grpSpMkLst>
            <pc:docMk/>
            <pc:sldMk cId="1266504630" sldId="1465"/>
            <ac:grpSpMk id="89" creationId="{FB32B05F-E409-4A79-8B3D-B62233A48218}"/>
          </ac:grpSpMkLst>
        </pc:grpChg>
        <pc:grpChg chg="add del mod">
          <ac:chgData name="Hamlet Markarian" userId="4926d2b407f31d77" providerId="LiveId" clId="{1A634700-36B3-4455-A058-5071D9319E52}" dt="2020-05-19T22:15:28.560" v="2152" actId="165"/>
          <ac:grpSpMkLst>
            <pc:docMk/>
            <pc:sldMk cId="1266504630" sldId="1465"/>
            <ac:grpSpMk id="101" creationId="{9F58BB44-B008-4EC6-A9BC-EF16CBD171D5}"/>
          </ac:grpSpMkLst>
        </pc:grpChg>
        <pc:grpChg chg="del mod topLvl">
          <ac:chgData name="Hamlet Markarian" userId="4926d2b407f31d77" providerId="LiveId" clId="{1A634700-36B3-4455-A058-5071D9319E52}" dt="2020-05-19T22:15:31.711" v="2153" actId="478"/>
          <ac:grpSpMkLst>
            <pc:docMk/>
            <pc:sldMk cId="1266504630" sldId="1465"/>
            <ac:grpSpMk id="103" creationId="{B3C5EFA4-2457-4F46-8878-826F0832B51F}"/>
          </ac:grpSpMkLst>
        </pc:grpChg>
        <pc:grpChg chg="add del mod">
          <ac:chgData name="Hamlet Markarian" userId="4926d2b407f31d77" providerId="LiveId" clId="{1A634700-36B3-4455-A058-5071D9319E52}" dt="2020-05-19T22:15:28.560" v="2152" actId="165"/>
          <ac:grpSpMkLst>
            <pc:docMk/>
            <pc:sldMk cId="1266504630" sldId="1465"/>
            <ac:grpSpMk id="115" creationId="{8991BFE4-734A-4869-9913-39054C5C7EE7}"/>
          </ac:grpSpMkLst>
        </pc:grpChg>
        <pc:grpChg chg="del mod topLvl">
          <ac:chgData name="Hamlet Markarian" userId="4926d2b407f31d77" providerId="LiveId" clId="{1A634700-36B3-4455-A058-5071D9319E52}" dt="2020-05-19T22:15:38.383" v="2157" actId="478"/>
          <ac:grpSpMkLst>
            <pc:docMk/>
            <pc:sldMk cId="1266504630" sldId="1465"/>
            <ac:grpSpMk id="117" creationId="{66468715-1108-4769-A539-A2FFA75407EE}"/>
          </ac:grpSpMkLst>
        </pc:grpChg>
        <pc:grpChg chg="add del mod">
          <ac:chgData name="Hamlet Markarian" userId="4926d2b407f31d77" providerId="LiveId" clId="{1A634700-36B3-4455-A058-5071D9319E52}" dt="2020-05-19T22:12:26.983" v="2109" actId="165"/>
          <ac:grpSpMkLst>
            <pc:docMk/>
            <pc:sldMk cId="1266504630" sldId="1465"/>
            <ac:grpSpMk id="123" creationId="{DE48BC04-6FCD-4CCD-A5D0-1C4819FF2F8A}"/>
          </ac:grpSpMkLst>
        </pc:grpChg>
        <pc:picChg chg="del">
          <ac:chgData name="Hamlet Markarian" userId="4926d2b407f31d77" providerId="LiveId" clId="{1A634700-36B3-4455-A058-5071D9319E52}" dt="2020-05-18T21:55:01.101" v="567" actId="478"/>
          <ac:picMkLst>
            <pc:docMk/>
            <pc:sldMk cId="1266504630" sldId="1465"/>
            <ac:picMk id="10" creationId="{98B02DF7-051E-4A87-A636-E1C9826DD069}"/>
          </ac:picMkLst>
        </pc:picChg>
        <pc:picChg chg="del">
          <ac:chgData name="Hamlet Markarian" userId="4926d2b407f31d77" providerId="LiveId" clId="{1A634700-36B3-4455-A058-5071D9319E52}" dt="2020-05-18T21:55:01.101" v="567" actId="478"/>
          <ac:picMkLst>
            <pc:docMk/>
            <pc:sldMk cId="1266504630" sldId="1465"/>
            <ac:picMk id="86" creationId="{7DAAAD20-DF01-4F14-B56C-59868A378761}"/>
          </ac:picMkLst>
        </pc:picChg>
        <pc:picChg chg="del">
          <ac:chgData name="Hamlet Markarian" userId="4926d2b407f31d77" providerId="LiveId" clId="{1A634700-36B3-4455-A058-5071D9319E52}" dt="2020-05-18T21:55:01.101" v="567" actId="478"/>
          <ac:picMkLst>
            <pc:docMk/>
            <pc:sldMk cId="1266504630" sldId="1465"/>
            <ac:picMk id="87" creationId="{8276A39C-3A63-4749-A979-7CDEC1E525CE}"/>
          </ac:picMkLst>
        </pc:picChg>
        <pc:cxnChg chg="del mod">
          <ac:chgData name="Hamlet Markarian" userId="4926d2b407f31d77" providerId="LiveId" clId="{1A634700-36B3-4455-A058-5071D9319E52}" dt="2020-05-18T21:55:01.101" v="567" actId="478"/>
          <ac:cxnSpMkLst>
            <pc:docMk/>
            <pc:sldMk cId="1266504630" sldId="1465"/>
            <ac:cxnSpMk id="5" creationId="{62468790-224A-4044-8D17-B7B3AAE66D14}"/>
          </ac:cxnSpMkLst>
        </pc:cxnChg>
        <pc:cxnChg chg="add mod">
          <ac:chgData name="Hamlet Markarian" userId="4926d2b407f31d77" providerId="LiveId" clId="{1A634700-36B3-4455-A058-5071D9319E52}" dt="2020-05-19T22:20:40.613" v="2227" actId="12789"/>
          <ac:cxnSpMkLst>
            <pc:docMk/>
            <pc:sldMk cId="1266504630" sldId="1465"/>
            <ac:cxnSpMk id="64" creationId="{209257B9-D177-4A86-80B1-60FE6B69553E}"/>
          </ac:cxnSpMkLst>
        </pc:cxnChg>
      </pc:sldChg>
      <pc:sldChg chg="addSp delSp modSp add mod delAnim modAnim">
        <pc:chgData name="Hamlet Markarian" userId="4926d2b407f31d77" providerId="LiveId" clId="{1A634700-36B3-4455-A058-5071D9319E52}" dt="2020-05-19T23:09:32.910" v="2433" actId="207"/>
        <pc:sldMkLst>
          <pc:docMk/>
          <pc:sldMk cId="3572233569" sldId="1466"/>
        </pc:sldMkLst>
        <pc:spChg chg="del">
          <ac:chgData name="Hamlet Markarian" userId="4926d2b407f31d77" providerId="LiveId" clId="{1A634700-36B3-4455-A058-5071D9319E52}" dt="2020-05-18T22:17:49.925" v="781" actId="478"/>
          <ac:spMkLst>
            <pc:docMk/>
            <pc:sldMk cId="3572233569" sldId="1466"/>
            <ac:spMk id="3" creationId="{38FB8E4A-33F2-4A79-B94C-82023315A27C}"/>
          </ac:spMkLst>
        </pc:spChg>
        <pc:spChg chg="del mod">
          <ac:chgData name="Hamlet Markarian" userId="4926d2b407f31d77" providerId="LiveId" clId="{1A634700-36B3-4455-A058-5071D9319E52}" dt="2020-05-19T22:23:40.697" v="2240" actId="478"/>
          <ac:spMkLst>
            <pc:docMk/>
            <pc:sldMk cId="3572233569" sldId="1466"/>
            <ac:spMk id="16" creationId="{51A55428-D23F-4777-96FE-D91E0B26310D}"/>
          </ac:spMkLst>
        </pc:spChg>
        <pc:spChg chg="del mod">
          <ac:chgData name="Hamlet Markarian" userId="4926d2b407f31d77" providerId="LiveId" clId="{1A634700-36B3-4455-A058-5071D9319E52}" dt="2020-05-19T22:23:40.697" v="2240" actId="478"/>
          <ac:spMkLst>
            <pc:docMk/>
            <pc:sldMk cId="3572233569" sldId="1466"/>
            <ac:spMk id="19" creationId="{42101231-1855-46EE-A3D9-B84E75ACB56A}"/>
          </ac:spMkLst>
        </pc:spChg>
        <pc:spChg chg="add mod topLvl">
          <ac:chgData name="Hamlet Markarian" userId="4926d2b407f31d77" providerId="LiveId" clId="{1A634700-36B3-4455-A058-5071D9319E52}" dt="2020-05-18T23:33:26.664" v="1740" actId="164"/>
          <ac:spMkLst>
            <pc:docMk/>
            <pc:sldMk cId="3572233569" sldId="1466"/>
            <ac:spMk id="25" creationId="{691EB177-3118-4A27-ACEE-1551CD7E122B}"/>
          </ac:spMkLst>
        </pc:spChg>
        <pc:spChg chg="add mod topLvl">
          <ac:chgData name="Hamlet Markarian" userId="4926d2b407f31d77" providerId="LiveId" clId="{1A634700-36B3-4455-A058-5071D9319E52}" dt="2020-05-18T23:33:28.973" v="1741" actId="164"/>
          <ac:spMkLst>
            <pc:docMk/>
            <pc:sldMk cId="3572233569" sldId="1466"/>
            <ac:spMk id="26" creationId="{36203B93-281E-4E2B-B3B3-71758BCFB329}"/>
          </ac:spMkLst>
        </pc:spChg>
        <pc:spChg chg="add mod topLvl">
          <ac:chgData name="Hamlet Markarian" userId="4926d2b407f31d77" providerId="LiveId" clId="{1A634700-36B3-4455-A058-5071D9319E52}" dt="2020-05-18T23:33:31.193" v="1742" actId="164"/>
          <ac:spMkLst>
            <pc:docMk/>
            <pc:sldMk cId="3572233569" sldId="1466"/>
            <ac:spMk id="27" creationId="{B1E1D8E5-11E5-4C6D-AC1A-9D7E01D645EC}"/>
          </ac:spMkLst>
        </pc:spChg>
        <pc:spChg chg="add mod topLvl">
          <ac:chgData name="Hamlet Markarian" userId="4926d2b407f31d77" providerId="LiveId" clId="{1A634700-36B3-4455-A058-5071D9319E52}" dt="2020-05-18T23:33:33.306" v="1743" actId="164"/>
          <ac:spMkLst>
            <pc:docMk/>
            <pc:sldMk cId="3572233569" sldId="1466"/>
            <ac:spMk id="29" creationId="{D2CC522D-E744-42CE-BCB1-2EC79C342426}"/>
          </ac:spMkLst>
        </pc:spChg>
        <pc:spChg chg="add mod ord topLvl">
          <ac:chgData name="Hamlet Markarian" userId="4926d2b407f31d77" providerId="LiveId" clId="{1A634700-36B3-4455-A058-5071D9319E52}" dt="2020-05-18T23:33:26.664" v="1740" actId="164"/>
          <ac:spMkLst>
            <pc:docMk/>
            <pc:sldMk cId="3572233569" sldId="1466"/>
            <ac:spMk id="30" creationId="{9C1D647D-91E3-47B1-B103-C41D0DDC300A}"/>
          </ac:spMkLst>
        </pc:spChg>
        <pc:spChg chg="add mod ord topLvl">
          <ac:chgData name="Hamlet Markarian" userId="4926d2b407f31d77" providerId="LiveId" clId="{1A634700-36B3-4455-A058-5071D9319E52}" dt="2020-05-18T23:33:28.973" v="1741" actId="164"/>
          <ac:spMkLst>
            <pc:docMk/>
            <pc:sldMk cId="3572233569" sldId="1466"/>
            <ac:spMk id="31" creationId="{E91373D7-DCE9-4067-BF93-DE1E0DBAE0CD}"/>
          </ac:spMkLst>
        </pc:spChg>
        <pc:spChg chg="add mod ord topLvl">
          <ac:chgData name="Hamlet Markarian" userId="4926d2b407f31d77" providerId="LiveId" clId="{1A634700-36B3-4455-A058-5071D9319E52}" dt="2020-05-18T23:33:31.193" v="1742" actId="164"/>
          <ac:spMkLst>
            <pc:docMk/>
            <pc:sldMk cId="3572233569" sldId="1466"/>
            <ac:spMk id="32" creationId="{AAEC47C1-8392-42A1-9661-1C79494C1403}"/>
          </ac:spMkLst>
        </pc:spChg>
        <pc:spChg chg="add mod">
          <ac:chgData name="Hamlet Markarian" userId="4926d2b407f31d77" providerId="LiveId" clId="{1A634700-36B3-4455-A058-5071D9319E52}" dt="2020-05-19T22:23:40.971" v="2241"/>
          <ac:spMkLst>
            <pc:docMk/>
            <pc:sldMk cId="3572233569" sldId="1466"/>
            <ac:spMk id="33" creationId="{5FE9EDC8-ABF7-4895-BF84-861BFE2BA853}"/>
          </ac:spMkLst>
        </pc:spChg>
        <pc:spChg chg="add mod ord topLvl">
          <ac:chgData name="Hamlet Markarian" userId="4926d2b407f31d77" providerId="LiveId" clId="{1A634700-36B3-4455-A058-5071D9319E52}" dt="2020-05-18T23:33:33.306" v="1743" actId="164"/>
          <ac:spMkLst>
            <pc:docMk/>
            <pc:sldMk cId="3572233569" sldId="1466"/>
            <ac:spMk id="34" creationId="{12B47458-BF1C-49E8-924F-86D208DD08D8}"/>
          </ac:spMkLst>
        </pc:spChg>
        <pc:spChg chg="add mod topLvl">
          <ac:chgData name="Hamlet Markarian" userId="4926d2b407f31d77" providerId="LiveId" clId="{1A634700-36B3-4455-A058-5071D9319E52}" dt="2020-05-18T23:33:35.678" v="1744" actId="164"/>
          <ac:spMkLst>
            <pc:docMk/>
            <pc:sldMk cId="3572233569" sldId="1466"/>
            <ac:spMk id="35" creationId="{0987BC9F-4D20-40A4-A87F-453CE4D817F9}"/>
          </ac:spMkLst>
        </pc:spChg>
        <pc:spChg chg="add mod topLvl">
          <ac:chgData name="Hamlet Markarian" userId="4926d2b407f31d77" providerId="LiveId" clId="{1A634700-36B3-4455-A058-5071D9319E52}" dt="2020-05-18T23:33:37.577" v="1745" actId="164"/>
          <ac:spMkLst>
            <pc:docMk/>
            <pc:sldMk cId="3572233569" sldId="1466"/>
            <ac:spMk id="36" creationId="{854E3985-17D2-4F9E-85A8-FF341C781214}"/>
          </ac:spMkLst>
        </pc:spChg>
        <pc:spChg chg="add mod">
          <ac:chgData name="Hamlet Markarian" userId="4926d2b407f31d77" providerId="LiveId" clId="{1A634700-36B3-4455-A058-5071D9319E52}" dt="2020-05-19T22:23:40.971" v="2241"/>
          <ac:spMkLst>
            <pc:docMk/>
            <pc:sldMk cId="3572233569" sldId="1466"/>
            <ac:spMk id="37" creationId="{FE59F104-A7F4-4F92-A179-CC146BF949AA}"/>
          </ac:spMkLst>
        </pc:spChg>
        <pc:spChg chg="add mod">
          <ac:chgData name="Hamlet Markarian" userId="4926d2b407f31d77" providerId="LiveId" clId="{1A634700-36B3-4455-A058-5071D9319E52}" dt="2020-05-19T22:23:40.971" v="2241"/>
          <ac:spMkLst>
            <pc:docMk/>
            <pc:sldMk cId="3572233569" sldId="1466"/>
            <ac:spMk id="38" creationId="{D0437038-592E-4398-B760-5AD397ECC957}"/>
          </ac:spMkLst>
        </pc:spChg>
        <pc:spChg chg="del mod topLvl">
          <ac:chgData name="Hamlet Markarian" userId="4926d2b407f31d77" providerId="LiveId" clId="{1A634700-36B3-4455-A058-5071D9319E52}" dt="2020-05-19T23:07:23.060" v="2383" actId="478"/>
          <ac:spMkLst>
            <pc:docMk/>
            <pc:sldMk cId="3572233569" sldId="1466"/>
            <ac:spMk id="41" creationId="{D9DF4295-2737-48AD-8738-54B9DA3BB12A}"/>
          </ac:spMkLst>
        </pc:spChg>
        <pc:spChg chg="mod ord topLvl">
          <ac:chgData name="Hamlet Markarian" userId="4926d2b407f31d77" providerId="LiveId" clId="{1A634700-36B3-4455-A058-5071D9319E52}" dt="2020-05-19T23:09:32.910" v="2433" actId="207"/>
          <ac:spMkLst>
            <pc:docMk/>
            <pc:sldMk cId="3572233569" sldId="1466"/>
            <ac:spMk id="42" creationId="{BFB1F950-7C33-4F98-83ED-C97667CA66A3}"/>
          </ac:spMkLst>
        </pc:spChg>
        <pc:spChg chg="add mod topLvl">
          <ac:chgData name="Hamlet Markarian" userId="4926d2b407f31d77" providerId="LiveId" clId="{1A634700-36B3-4455-A058-5071D9319E52}" dt="2020-05-18T23:33:39.071" v="1746" actId="164"/>
          <ac:spMkLst>
            <pc:docMk/>
            <pc:sldMk cId="3572233569" sldId="1466"/>
            <ac:spMk id="43" creationId="{C6DD07E7-E861-427B-B9E0-4DC81B44725D}"/>
          </ac:spMkLst>
        </pc:spChg>
        <pc:spChg chg="del">
          <ac:chgData name="Hamlet Markarian" userId="4926d2b407f31d77" providerId="LiveId" clId="{1A634700-36B3-4455-A058-5071D9319E52}" dt="2020-05-18T22:17:49.925" v="781" actId="478"/>
          <ac:spMkLst>
            <pc:docMk/>
            <pc:sldMk cId="3572233569" sldId="1466"/>
            <ac:spMk id="44" creationId="{554225B3-6752-4DEB-83FA-89069733E795}"/>
          </ac:spMkLst>
        </pc:spChg>
        <pc:spChg chg="del">
          <ac:chgData name="Hamlet Markarian" userId="4926d2b407f31d77" providerId="LiveId" clId="{1A634700-36B3-4455-A058-5071D9319E52}" dt="2020-05-19T22:23:40.697" v="2240" actId="478"/>
          <ac:spMkLst>
            <pc:docMk/>
            <pc:sldMk cId="3572233569" sldId="1466"/>
            <ac:spMk id="45" creationId="{DD36E3AD-AF9C-4CA6-B58F-4D6D980425D9}"/>
          </ac:spMkLst>
        </pc:spChg>
        <pc:spChg chg="add mod topLvl">
          <ac:chgData name="Hamlet Markarian" userId="4926d2b407f31d77" providerId="LiveId" clId="{1A634700-36B3-4455-A058-5071D9319E52}" dt="2020-05-18T23:33:41.264" v="1747" actId="164"/>
          <ac:spMkLst>
            <pc:docMk/>
            <pc:sldMk cId="3572233569" sldId="1466"/>
            <ac:spMk id="47" creationId="{265ECAAB-3A46-475E-BCB2-23E733A3285D}"/>
          </ac:spMkLst>
        </pc:spChg>
        <pc:spChg chg="add mod ord topLvl">
          <ac:chgData name="Hamlet Markarian" userId="4926d2b407f31d77" providerId="LiveId" clId="{1A634700-36B3-4455-A058-5071D9319E52}" dt="2020-05-18T23:33:35.678" v="1744" actId="164"/>
          <ac:spMkLst>
            <pc:docMk/>
            <pc:sldMk cId="3572233569" sldId="1466"/>
            <ac:spMk id="48" creationId="{A514E33F-1C9F-439D-9E27-2F61FA58B143}"/>
          </ac:spMkLst>
        </pc:spChg>
        <pc:spChg chg="add mod ord topLvl">
          <ac:chgData name="Hamlet Markarian" userId="4926d2b407f31d77" providerId="LiveId" clId="{1A634700-36B3-4455-A058-5071D9319E52}" dt="2020-05-18T23:33:37.577" v="1745" actId="164"/>
          <ac:spMkLst>
            <pc:docMk/>
            <pc:sldMk cId="3572233569" sldId="1466"/>
            <ac:spMk id="49" creationId="{A375BA85-CD15-4E6C-AED8-4BCF5C50E51F}"/>
          </ac:spMkLst>
        </pc:spChg>
        <pc:spChg chg="del mod topLvl">
          <ac:chgData name="Hamlet Markarian" userId="4926d2b407f31d77" providerId="LiveId" clId="{1A634700-36B3-4455-A058-5071D9319E52}" dt="2020-05-19T23:08:02.491" v="2391" actId="478"/>
          <ac:spMkLst>
            <pc:docMk/>
            <pc:sldMk cId="3572233569" sldId="1466"/>
            <ac:spMk id="50" creationId="{9D5EDD22-8EB4-435F-BDB5-46E7B83C05E9}"/>
          </ac:spMkLst>
        </pc:spChg>
        <pc:spChg chg="del mod">
          <ac:chgData name="Hamlet Markarian" userId="4926d2b407f31d77" providerId="LiveId" clId="{1A634700-36B3-4455-A058-5071D9319E52}" dt="2020-05-18T22:25:51.540" v="823" actId="478"/>
          <ac:spMkLst>
            <pc:docMk/>
            <pc:sldMk cId="3572233569" sldId="1466"/>
            <ac:spMk id="50" creationId="{D6E30E93-05A0-4003-BA24-CB0398A4905E}"/>
          </ac:spMkLst>
        </pc:spChg>
        <pc:spChg chg="del">
          <ac:chgData name="Hamlet Markarian" userId="4926d2b407f31d77" providerId="LiveId" clId="{1A634700-36B3-4455-A058-5071D9319E52}" dt="2020-05-18T22:17:49.925" v="781" actId="478"/>
          <ac:spMkLst>
            <pc:docMk/>
            <pc:sldMk cId="3572233569" sldId="1466"/>
            <ac:spMk id="51" creationId="{3D5982F6-FABC-4F44-A79B-EA55B1B674B2}"/>
          </ac:spMkLst>
        </pc:spChg>
        <pc:spChg chg="mod ord topLvl">
          <ac:chgData name="Hamlet Markarian" userId="4926d2b407f31d77" providerId="LiveId" clId="{1A634700-36B3-4455-A058-5071D9319E52}" dt="2020-05-19T23:09:32.910" v="2433" actId="207"/>
          <ac:spMkLst>
            <pc:docMk/>
            <pc:sldMk cId="3572233569" sldId="1466"/>
            <ac:spMk id="51" creationId="{6E605D2A-DE3E-4D6F-AB44-992392FAC1D1}"/>
          </ac:spMkLst>
        </pc:spChg>
        <pc:spChg chg="del">
          <ac:chgData name="Hamlet Markarian" userId="4926d2b407f31d77" providerId="LiveId" clId="{1A634700-36B3-4455-A058-5071D9319E52}" dt="2020-05-18T22:17:49.925" v="781" actId="478"/>
          <ac:spMkLst>
            <pc:docMk/>
            <pc:sldMk cId="3572233569" sldId="1466"/>
            <ac:spMk id="52" creationId="{8C1C15C1-45A0-4077-8605-CA5FB1068E57}"/>
          </ac:spMkLst>
        </pc:spChg>
        <pc:spChg chg="add mod ord topLvl">
          <ac:chgData name="Hamlet Markarian" userId="4926d2b407f31d77" providerId="LiveId" clId="{1A634700-36B3-4455-A058-5071D9319E52}" dt="2020-05-18T23:33:39.071" v="1746" actId="164"/>
          <ac:spMkLst>
            <pc:docMk/>
            <pc:sldMk cId="3572233569" sldId="1466"/>
            <ac:spMk id="53" creationId="{FC10A083-6687-471B-BFF4-664526C4BAF1}"/>
          </ac:spMkLst>
        </pc:spChg>
        <pc:spChg chg="del mod topLvl">
          <ac:chgData name="Hamlet Markarian" userId="4926d2b407f31d77" providerId="LiveId" clId="{1A634700-36B3-4455-A058-5071D9319E52}" dt="2020-05-19T23:07:27.284" v="2384" actId="478"/>
          <ac:spMkLst>
            <pc:docMk/>
            <pc:sldMk cId="3572233569" sldId="1466"/>
            <ac:spMk id="54" creationId="{4F66D53B-1E93-4F97-879B-0344CFB6A82E}"/>
          </ac:spMkLst>
        </pc:spChg>
        <pc:spChg chg="del">
          <ac:chgData name="Hamlet Markarian" userId="4926d2b407f31d77" providerId="LiveId" clId="{1A634700-36B3-4455-A058-5071D9319E52}" dt="2020-05-18T22:17:49.925" v="781" actId="478"/>
          <ac:spMkLst>
            <pc:docMk/>
            <pc:sldMk cId="3572233569" sldId="1466"/>
            <ac:spMk id="54" creationId="{A1E6C849-92AB-45A9-96A6-91F66ECB395F}"/>
          </ac:spMkLst>
        </pc:spChg>
        <pc:spChg chg="add mod ord topLvl">
          <ac:chgData name="Hamlet Markarian" userId="4926d2b407f31d77" providerId="LiveId" clId="{1A634700-36B3-4455-A058-5071D9319E52}" dt="2020-05-18T23:33:41.264" v="1747" actId="164"/>
          <ac:spMkLst>
            <pc:docMk/>
            <pc:sldMk cId="3572233569" sldId="1466"/>
            <ac:spMk id="55" creationId="{AFEB6613-C8BC-4AE3-8BDD-2C1394BD6E50}"/>
          </ac:spMkLst>
        </pc:spChg>
        <pc:spChg chg="del">
          <ac:chgData name="Hamlet Markarian" userId="4926d2b407f31d77" providerId="LiveId" clId="{1A634700-36B3-4455-A058-5071D9319E52}" dt="2020-05-18T22:17:49.925" v="781" actId="478"/>
          <ac:spMkLst>
            <pc:docMk/>
            <pc:sldMk cId="3572233569" sldId="1466"/>
            <ac:spMk id="56" creationId="{4F1C7F5C-31EA-47C8-B213-CB86265729B0}"/>
          </ac:spMkLst>
        </pc:spChg>
        <pc:spChg chg="mod ord topLvl">
          <ac:chgData name="Hamlet Markarian" userId="4926d2b407f31d77" providerId="LiveId" clId="{1A634700-36B3-4455-A058-5071D9319E52}" dt="2020-05-19T23:09:32.910" v="2433" actId="207"/>
          <ac:spMkLst>
            <pc:docMk/>
            <pc:sldMk cId="3572233569" sldId="1466"/>
            <ac:spMk id="56" creationId="{7E56F4D4-04BC-4BFC-B154-AEA319EEBA64}"/>
          </ac:spMkLst>
        </pc:spChg>
        <pc:spChg chg="del">
          <ac:chgData name="Hamlet Markarian" userId="4926d2b407f31d77" providerId="LiveId" clId="{1A634700-36B3-4455-A058-5071D9319E52}" dt="2020-05-18T22:17:49.925" v="781" actId="478"/>
          <ac:spMkLst>
            <pc:docMk/>
            <pc:sldMk cId="3572233569" sldId="1466"/>
            <ac:spMk id="57" creationId="{7856B7A9-8D83-407F-BAF4-530D6F77B6B1}"/>
          </ac:spMkLst>
        </pc:spChg>
        <pc:spChg chg="del">
          <ac:chgData name="Hamlet Markarian" userId="4926d2b407f31d77" providerId="LiveId" clId="{1A634700-36B3-4455-A058-5071D9319E52}" dt="2020-05-18T22:17:49.925" v="781" actId="478"/>
          <ac:spMkLst>
            <pc:docMk/>
            <pc:sldMk cId="3572233569" sldId="1466"/>
            <ac:spMk id="58" creationId="{151EC082-D5EF-4136-91C7-61DD786E712D}"/>
          </ac:spMkLst>
        </pc:spChg>
        <pc:spChg chg="del mod topLvl">
          <ac:chgData name="Hamlet Markarian" userId="4926d2b407f31d77" providerId="LiveId" clId="{1A634700-36B3-4455-A058-5071D9319E52}" dt="2020-05-19T23:08:02.491" v="2391" actId="478"/>
          <ac:spMkLst>
            <pc:docMk/>
            <pc:sldMk cId="3572233569" sldId="1466"/>
            <ac:spMk id="58" creationId="{B17344A1-4E09-4105-8DD4-FB9F28A1D52D}"/>
          </ac:spMkLst>
        </pc:spChg>
        <pc:spChg chg="mod ord topLvl">
          <ac:chgData name="Hamlet Markarian" userId="4926d2b407f31d77" providerId="LiveId" clId="{1A634700-36B3-4455-A058-5071D9319E52}" dt="2020-05-19T23:09:32.910" v="2433" actId="207"/>
          <ac:spMkLst>
            <pc:docMk/>
            <pc:sldMk cId="3572233569" sldId="1466"/>
            <ac:spMk id="59" creationId="{C2734995-55DB-49F4-AD33-AA27FCAA1E7D}"/>
          </ac:spMkLst>
        </pc:spChg>
        <pc:spChg chg="del">
          <ac:chgData name="Hamlet Markarian" userId="4926d2b407f31d77" providerId="LiveId" clId="{1A634700-36B3-4455-A058-5071D9319E52}" dt="2020-05-18T22:17:49.925" v="781" actId="478"/>
          <ac:spMkLst>
            <pc:docMk/>
            <pc:sldMk cId="3572233569" sldId="1466"/>
            <ac:spMk id="59" creationId="{D6109F19-5791-488C-96F0-A1B7C7C15325}"/>
          </ac:spMkLst>
        </pc:spChg>
        <pc:spChg chg="del mod topLvl">
          <ac:chgData name="Hamlet Markarian" userId="4926d2b407f31d77" providerId="LiveId" clId="{1A634700-36B3-4455-A058-5071D9319E52}" dt="2020-05-19T23:07:27.284" v="2384" actId="478"/>
          <ac:spMkLst>
            <pc:docMk/>
            <pc:sldMk cId="3572233569" sldId="1466"/>
            <ac:spMk id="64" creationId="{E747CFF9-761F-4242-BA83-1934C12016CA}"/>
          </ac:spMkLst>
        </pc:spChg>
        <pc:spChg chg="mod ord topLvl">
          <ac:chgData name="Hamlet Markarian" userId="4926d2b407f31d77" providerId="LiveId" clId="{1A634700-36B3-4455-A058-5071D9319E52}" dt="2020-05-19T23:09:32.910" v="2433" actId="207"/>
          <ac:spMkLst>
            <pc:docMk/>
            <pc:sldMk cId="3572233569" sldId="1466"/>
            <ac:spMk id="65" creationId="{03149B91-D05B-4B43-B723-886A08C91C16}"/>
          </ac:spMkLst>
        </pc:spChg>
        <pc:spChg chg="del mod topLvl">
          <ac:chgData name="Hamlet Markarian" userId="4926d2b407f31d77" providerId="LiveId" clId="{1A634700-36B3-4455-A058-5071D9319E52}" dt="2020-05-19T23:08:02.491" v="2391" actId="478"/>
          <ac:spMkLst>
            <pc:docMk/>
            <pc:sldMk cId="3572233569" sldId="1466"/>
            <ac:spMk id="67" creationId="{00AFAE74-DE20-4CEF-9932-1E8B19C3E50E}"/>
          </ac:spMkLst>
        </pc:spChg>
        <pc:spChg chg="mod ord topLvl">
          <ac:chgData name="Hamlet Markarian" userId="4926d2b407f31d77" providerId="LiveId" clId="{1A634700-36B3-4455-A058-5071D9319E52}" dt="2020-05-19T23:09:32.910" v="2433" actId="207"/>
          <ac:spMkLst>
            <pc:docMk/>
            <pc:sldMk cId="3572233569" sldId="1466"/>
            <ac:spMk id="68" creationId="{53B6F1D7-2958-4E87-B36C-E39AE1B20229}"/>
          </ac:spMkLst>
        </pc:spChg>
        <pc:spChg chg="del mod topLvl">
          <ac:chgData name="Hamlet Markarian" userId="4926d2b407f31d77" providerId="LiveId" clId="{1A634700-36B3-4455-A058-5071D9319E52}" dt="2020-05-19T23:07:27.284" v="2384" actId="478"/>
          <ac:spMkLst>
            <pc:docMk/>
            <pc:sldMk cId="3572233569" sldId="1466"/>
            <ac:spMk id="70" creationId="{D019FC22-C889-4525-A7A5-8E0A583475B0}"/>
          </ac:spMkLst>
        </pc:spChg>
        <pc:spChg chg="mod ord topLvl">
          <ac:chgData name="Hamlet Markarian" userId="4926d2b407f31d77" providerId="LiveId" clId="{1A634700-36B3-4455-A058-5071D9319E52}" dt="2020-05-19T23:09:32.910" v="2433" actId="207"/>
          <ac:spMkLst>
            <pc:docMk/>
            <pc:sldMk cId="3572233569" sldId="1466"/>
            <ac:spMk id="71" creationId="{67933C5B-0CC0-4A18-95AE-3DF3C1F82750}"/>
          </ac:spMkLst>
        </pc:spChg>
        <pc:spChg chg="del mod topLvl">
          <ac:chgData name="Hamlet Markarian" userId="4926d2b407f31d77" providerId="LiveId" clId="{1A634700-36B3-4455-A058-5071D9319E52}" dt="2020-05-19T23:08:02.491" v="2391" actId="478"/>
          <ac:spMkLst>
            <pc:docMk/>
            <pc:sldMk cId="3572233569" sldId="1466"/>
            <ac:spMk id="73" creationId="{44BC09CB-E1AE-439F-8203-1E5005507807}"/>
          </ac:spMkLst>
        </pc:spChg>
        <pc:spChg chg="mod ord topLvl">
          <ac:chgData name="Hamlet Markarian" userId="4926d2b407f31d77" providerId="LiveId" clId="{1A634700-36B3-4455-A058-5071D9319E52}" dt="2020-05-19T23:09:32.910" v="2433" actId="207"/>
          <ac:spMkLst>
            <pc:docMk/>
            <pc:sldMk cId="3572233569" sldId="1466"/>
            <ac:spMk id="74" creationId="{BAD5FB0B-009B-4AEF-83E6-1018FB398E67}"/>
          </ac:spMkLst>
        </pc:spChg>
        <pc:spChg chg="add mod topLvl">
          <ac:chgData name="Hamlet Markarian" userId="4926d2b407f31d77" providerId="LiveId" clId="{1A634700-36B3-4455-A058-5071D9319E52}" dt="2020-05-19T23:09:01.212" v="2410" actId="1035"/>
          <ac:spMkLst>
            <pc:docMk/>
            <pc:sldMk cId="3572233569" sldId="1466"/>
            <ac:spMk id="75" creationId="{71538205-9104-46EC-99AF-52727016595F}"/>
          </ac:spMkLst>
        </pc:spChg>
        <pc:spChg chg="add mod topLvl">
          <ac:chgData name="Hamlet Markarian" userId="4926d2b407f31d77" providerId="LiveId" clId="{1A634700-36B3-4455-A058-5071D9319E52}" dt="2020-05-19T23:09:01.212" v="2410" actId="1035"/>
          <ac:spMkLst>
            <pc:docMk/>
            <pc:sldMk cId="3572233569" sldId="1466"/>
            <ac:spMk id="76" creationId="{1C31928C-12BE-4FA9-85A5-EC76EC4EFC08}"/>
          </ac:spMkLst>
        </pc:spChg>
        <pc:spChg chg="add mod topLvl">
          <ac:chgData name="Hamlet Markarian" userId="4926d2b407f31d77" providerId="LiveId" clId="{1A634700-36B3-4455-A058-5071D9319E52}" dt="2020-05-19T23:09:01.212" v="2410" actId="1035"/>
          <ac:spMkLst>
            <pc:docMk/>
            <pc:sldMk cId="3572233569" sldId="1466"/>
            <ac:spMk id="77" creationId="{21D3F269-66A0-47E6-802E-6F6F2F508482}"/>
          </ac:spMkLst>
        </pc:spChg>
        <pc:spChg chg="add mod topLvl">
          <ac:chgData name="Hamlet Markarian" userId="4926d2b407f31d77" providerId="LiveId" clId="{1A634700-36B3-4455-A058-5071D9319E52}" dt="2020-05-19T23:09:01.212" v="2410" actId="1035"/>
          <ac:spMkLst>
            <pc:docMk/>
            <pc:sldMk cId="3572233569" sldId="1466"/>
            <ac:spMk id="78" creationId="{9004B35A-0A35-4458-B3A9-1D0F8925EE52}"/>
          </ac:spMkLst>
        </pc:spChg>
        <pc:spChg chg="add mod topLvl">
          <ac:chgData name="Hamlet Markarian" userId="4926d2b407f31d77" providerId="LiveId" clId="{1A634700-36B3-4455-A058-5071D9319E52}" dt="2020-05-19T23:09:15.093" v="2414" actId="1036"/>
          <ac:spMkLst>
            <pc:docMk/>
            <pc:sldMk cId="3572233569" sldId="1466"/>
            <ac:spMk id="79" creationId="{40860B51-3220-418F-8129-D99A51B51542}"/>
          </ac:spMkLst>
        </pc:spChg>
        <pc:spChg chg="add mod topLvl">
          <ac:chgData name="Hamlet Markarian" userId="4926d2b407f31d77" providerId="LiveId" clId="{1A634700-36B3-4455-A058-5071D9319E52}" dt="2020-05-19T23:09:15.093" v="2414" actId="1036"/>
          <ac:spMkLst>
            <pc:docMk/>
            <pc:sldMk cId="3572233569" sldId="1466"/>
            <ac:spMk id="80" creationId="{66D00DB0-2BBB-43C0-AFB9-19C817B9D4E8}"/>
          </ac:spMkLst>
        </pc:spChg>
        <pc:spChg chg="add mod topLvl">
          <ac:chgData name="Hamlet Markarian" userId="4926d2b407f31d77" providerId="LiveId" clId="{1A634700-36B3-4455-A058-5071D9319E52}" dt="2020-05-19T23:09:15.093" v="2414" actId="1036"/>
          <ac:spMkLst>
            <pc:docMk/>
            <pc:sldMk cId="3572233569" sldId="1466"/>
            <ac:spMk id="81" creationId="{0AD7682F-8B38-49AB-ABE1-43F9B25EF119}"/>
          </ac:spMkLst>
        </pc:spChg>
        <pc:spChg chg="add mod topLvl">
          <ac:chgData name="Hamlet Markarian" userId="4926d2b407f31d77" providerId="LiveId" clId="{1A634700-36B3-4455-A058-5071D9319E52}" dt="2020-05-19T23:09:15.093" v="2414" actId="1036"/>
          <ac:spMkLst>
            <pc:docMk/>
            <pc:sldMk cId="3572233569" sldId="1466"/>
            <ac:spMk id="82" creationId="{1ADED207-D4E2-47F0-9282-12C13A6EE92C}"/>
          </ac:spMkLst>
        </pc:spChg>
        <pc:grpChg chg="add del mod">
          <ac:chgData name="Hamlet Markarian" userId="4926d2b407f31d77" providerId="LiveId" clId="{1A634700-36B3-4455-A058-5071D9319E52}" dt="2020-05-18T22:25:24.124" v="815" actId="165"/>
          <ac:grpSpMkLst>
            <pc:docMk/>
            <pc:sldMk cId="3572233569" sldId="1466"/>
            <ac:grpSpMk id="2" creationId="{35EE15C5-92E9-4D2E-A1E2-B69CEA840AAA}"/>
          </ac:grpSpMkLst>
        </pc:grpChg>
        <pc:grpChg chg="add del mod">
          <ac:chgData name="Hamlet Markarian" userId="4926d2b407f31d77" providerId="LiveId" clId="{1A634700-36B3-4455-A058-5071D9319E52}" dt="2020-05-19T23:08:59.181" v="2406" actId="165"/>
          <ac:grpSpMkLst>
            <pc:docMk/>
            <pc:sldMk cId="3572233569" sldId="1466"/>
            <ac:grpSpMk id="2" creationId="{4E52384D-B99C-40A2-A406-B49E2DCFBCEF}"/>
          </ac:grpSpMkLst>
        </pc:grpChg>
        <pc:grpChg chg="add del mod">
          <ac:chgData name="Hamlet Markarian" userId="4926d2b407f31d77" providerId="LiveId" clId="{1A634700-36B3-4455-A058-5071D9319E52}" dt="2020-05-18T22:27:08.971" v="846" actId="165"/>
          <ac:grpSpMkLst>
            <pc:docMk/>
            <pc:sldMk cId="3572233569" sldId="1466"/>
            <ac:grpSpMk id="4" creationId="{02915176-BBB2-4C65-8591-FEC63983BADA}"/>
          </ac:grpSpMkLst>
        </pc:grpChg>
        <pc:grpChg chg="add del mod">
          <ac:chgData name="Hamlet Markarian" userId="4926d2b407f31d77" providerId="LiveId" clId="{1A634700-36B3-4455-A058-5071D9319E52}" dt="2020-05-18T22:29:01.619" v="864" actId="165"/>
          <ac:grpSpMkLst>
            <pc:docMk/>
            <pc:sldMk cId="3572233569" sldId="1466"/>
            <ac:grpSpMk id="5" creationId="{33114EBF-AAF0-4482-ADFE-4776D6C44E30}"/>
          </ac:grpSpMkLst>
        </pc:grpChg>
        <pc:grpChg chg="del">
          <ac:chgData name="Hamlet Markarian" userId="4926d2b407f31d77" providerId="LiveId" clId="{1A634700-36B3-4455-A058-5071D9319E52}" dt="2020-05-18T22:17:49.925" v="781" actId="478"/>
          <ac:grpSpMkLst>
            <pc:docMk/>
            <pc:sldMk cId="3572233569" sldId="1466"/>
            <ac:grpSpMk id="6" creationId="{2373BA4C-5AB0-463D-A10F-9784DAF3DD85}"/>
          </ac:grpSpMkLst>
        </pc:grpChg>
        <pc:grpChg chg="add del mod">
          <ac:chgData name="Hamlet Markarian" userId="4926d2b407f31d77" providerId="LiveId" clId="{1A634700-36B3-4455-A058-5071D9319E52}" dt="2020-05-18T22:29:01.619" v="864" actId="165"/>
          <ac:grpSpMkLst>
            <pc:docMk/>
            <pc:sldMk cId="3572233569" sldId="1466"/>
            <ac:grpSpMk id="7" creationId="{6DF5BF58-6392-4AB7-BD3E-697625EFDD68}"/>
          </ac:grpSpMkLst>
        </pc:grpChg>
        <pc:grpChg chg="add del mod">
          <ac:chgData name="Hamlet Markarian" userId="4926d2b407f31d77" providerId="LiveId" clId="{1A634700-36B3-4455-A058-5071D9319E52}" dt="2020-05-18T22:29:01.619" v="864" actId="165"/>
          <ac:grpSpMkLst>
            <pc:docMk/>
            <pc:sldMk cId="3572233569" sldId="1466"/>
            <ac:grpSpMk id="8" creationId="{052F1862-A77C-41AE-AE0E-F8C08EBB577D}"/>
          </ac:grpSpMkLst>
        </pc:grpChg>
        <pc:grpChg chg="add del mod">
          <ac:chgData name="Hamlet Markarian" userId="4926d2b407f31d77" providerId="LiveId" clId="{1A634700-36B3-4455-A058-5071D9319E52}" dt="2020-05-18T22:29:01.619" v="864" actId="165"/>
          <ac:grpSpMkLst>
            <pc:docMk/>
            <pc:sldMk cId="3572233569" sldId="1466"/>
            <ac:grpSpMk id="9" creationId="{9DABE5BE-F484-41E4-94C8-90EF68D31B2C}"/>
          </ac:grpSpMkLst>
        </pc:grpChg>
        <pc:grpChg chg="add del mod">
          <ac:chgData name="Hamlet Markarian" userId="4926d2b407f31d77" providerId="LiveId" clId="{1A634700-36B3-4455-A058-5071D9319E52}" dt="2020-05-18T22:30:25.171" v="898" actId="165"/>
          <ac:grpSpMkLst>
            <pc:docMk/>
            <pc:sldMk cId="3572233569" sldId="1466"/>
            <ac:grpSpMk id="10" creationId="{528BB88A-C126-4160-8669-FA49A9ACBDE4}"/>
          </ac:grpSpMkLst>
        </pc:grpChg>
        <pc:grpChg chg="add del mod">
          <ac:chgData name="Hamlet Markarian" userId="4926d2b407f31d77" providerId="LiveId" clId="{1A634700-36B3-4455-A058-5071D9319E52}" dt="2020-05-18T22:30:25.171" v="898" actId="165"/>
          <ac:grpSpMkLst>
            <pc:docMk/>
            <pc:sldMk cId="3572233569" sldId="1466"/>
            <ac:grpSpMk id="11" creationId="{F884C516-36B7-4947-9826-9E3254A6B3C2}"/>
          </ac:grpSpMkLst>
        </pc:grpChg>
        <pc:grpChg chg="add del mod">
          <ac:chgData name="Hamlet Markarian" userId="4926d2b407f31d77" providerId="LiveId" clId="{1A634700-36B3-4455-A058-5071D9319E52}" dt="2020-05-18T22:30:25.171" v="898" actId="165"/>
          <ac:grpSpMkLst>
            <pc:docMk/>
            <pc:sldMk cId="3572233569" sldId="1466"/>
            <ac:grpSpMk id="12" creationId="{6C16C36C-232D-45DB-BB23-3EC68C147EB8}"/>
          </ac:grpSpMkLst>
        </pc:grpChg>
        <pc:grpChg chg="add del mod">
          <ac:chgData name="Hamlet Markarian" userId="4926d2b407f31d77" providerId="LiveId" clId="{1A634700-36B3-4455-A058-5071D9319E52}" dt="2020-05-18T22:30:25.171" v="898" actId="165"/>
          <ac:grpSpMkLst>
            <pc:docMk/>
            <pc:sldMk cId="3572233569" sldId="1466"/>
            <ac:grpSpMk id="13" creationId="{40AEC3CE-DEFF-43A4-B502-486EB7893DE1}"/>
          </ac:grpSpMkLst>
        </pc:grpChg>
        <pc:grpChg chg="add del mod">
          <ac:chgData name="Hamlet Markarian" userId="4926d2b407f31d77" providerId="LiveId" clId="{1A634700-36B3-4455-A058-5071D9319E52}" dt="2020-05-18T22:30:25.171" v="898" actId="165"/>
          <ac:grpSpMkLst>
            <pc:docMk/>
            <pc:sldMk cId="3572233569" sldId="1466"/>
            <ac:grpSpMk id="14" creationId="{F07B7960-E9BC-4C30-8FF3-DAFAA6267AC4}"/>
          </ac:grpSpMkLst>
        </pc:grpChg>
        <pc:grpChg chg="add del mod">
          <ac:chgData name="Hamlet Markarian" userId="4926d2b407f31d77" providerId="LiveId" clId="{1A634700-36B3-4455-A058-5071D9319E52}" dt="2020-05-18T22:30:25.171" v="898" actId="165"/>
          <ac:grpSpMkLst>
            <pc:docMk/>
            <pc:sldMk cId="3572233569" sldId="1466"/>
            <ac:grpSpMk id="15" creationId="{4C16B8BE-3BF6-44A4-A5A0-CAD02C16C07C}"/>
          </ac:grpSpMkLst>
        </pc:grpChg>
        <pc:grpChg chg="add del mod">
          <ac:chgData name="Hamlet Markarian" userId="4926d2b407f31d77" providerId="LiveId" clId="{1A634700-36B3-4455-A058-5071D9319E52}" dt="2020-05-18T22:30:25.171" v="898" actId="165"/>
          <ac:grpSpMkLst>
            <pc:docMk/>
            <pc:sldMk cId="3572233569" sldId="1466"/>
            <ac:grpSpMk id="17" creationId="{D3796949-E922-4B12-A36B-B696B9682D26}"/>
          </ac:grpSpMkLst>
        </pc:grpChg>
        <pc:grpChg chg="add del mod">
          <ac:chgData name="Hamlet Markarian" userId="4926d2b407f31d77" providerId="LiveId" clId="{1A634700-36B3-4455-A058-5071D9319E52}" dt="2020-05-18T22:30:25.171" v="898" actId="165"/>
          <ac:grpSpMkLst>
            <pc:docMk/>
            <pc:sldMk cId="3572233569" sldId="1466"/>
            <ac:grpSpMk id="18" creationId="{9E3F00B3-BB94-44C5-BFAE-646EE6F72AC6}"/>
          </ac:grpSpMkLst>
        </pc:grpChg>
        <pc:grpChg chg="add del mod">
          <ac:chgData name="Hamlet Markarian" userId="4926d2b407f31d77" providerId="LiveId" clId="{1A634700-36B3-4455-A058-5071D9319E52}" dt="2020-05-19T22:23:40.697" v="2240" actId="478"/>
          <ac:grpSpMkLst>
            <pc:docMk/>
            <pc:sldMk cId="3572233569" sldId="1466"/>
            <ac:grpSpMk id="20" creationId="{B7735232-0EF0-4107-9FF5-C72809EE0636}"/>
          </ac:grpSpMkLst>
        </pc:grpChg>
        <pc:grpChg chg="add del mod">
          <ac:chgData name="Hamlet Markarian" userId="4926d2b407f31d77" providerId="LiveId" clId="{1A634700-36B3-4455-A058-5071D9319E52}" dt="2020-05-19T22:23:40.697" v="2240" actId="478"/>
          <ac:grpSpMkLst>
            <pc:docMk/>
            <pc:sldMk cId="3572233569" sldId="1466"/>
            <ac:grpSpMk id="21" creationId="{F8F5C77C-95EB-40DB-BEED-1C6DB553B00D}"/>
          </ac:grpSpMkLst>
        </pc:grpChg>
        <pc:grpChg chg="add del mod">
          <ac:chgData name="Hamlet Markarian" userId="4926d2b407f31d77" providerId="LiveId" clId="{1A634700-36B3-4455-A058-5071D9319E52}" dt="2020-05-19T22:23:40.697" v="2240" actId="478"/>
          <ac:grpSpMkLst>
            <pc:docMk/>
            <pc:sldMk cId="3572233569" sldId="1466"/>
            <ac:grpSpMk id="22" creationId="{DF965C0B-3B28-4795-88C5-5E19EE2941B0}"/>
          </ac:grpSpMkLst>
        </pc:grpChg>
        <pc:grpChg chg="add del mod">
          <ac:chgData name="Hamlet Markarian" userId="4926d2b407f31d77" providerId="LiveId" clId="{1A634700-36B3-4455-A058-5071D9319E52}" dt="2020-05-19T22:23:40.697" v="2240" actId="478"/>
          <ac:grpSpMkLst>
            <pc:docMk/>
            <pc:sldMk cId="3572233569" sldId="1466"/>
            <ac:grpSpMk id="23" creationId="{8AA715E2-9AEF-488A-AFA4-3D5E183C4387}"/>
          </ac:grpSpMkLst>
        </pc:grpChg>
        <pc:grpChg chg="add del mod">
          <ac:chgData name="Hamlet Markarian" userId="4926d2b407f31d77" providerId="LiveId" clId="{1A634700-36B3-4455-A058-5071D9319E52}" dt="2020-05-19T22:23:40.697" v="2240" actId="478"/>
          <ac:grpSpMkLst>
            <pc:docMk/>
            <pc:sldMk cId="3572233569" sldId="1466"/>
            <ac:grpSpMk id="24" creationId="{9D114C52-EA43-43B9-ABD6-8C83C5BF242F}"/>
          </ac:grpSpMkLst>
        </pc:grpChg>
        <pc:grpChg chg="add del mod">
          <ac:chgData name="Hamlet Markarian" userId="4926d2b407f31d77" providerId="LiveId" clId="{1A634700-36B3-4455-A058-5071D9319E52}" dt="2020-05-19T23:07:06.132" v="2379" actId="165"/>
          <ac:grpSpMkLst>
            <pc:docMk/>
            <pc:sldMk cId="3572233569" sldId="1466"/>
            <ac:grpSpMk id="40" creationId="{F1993EC4-52AE-426B-BB95-B600723E488A}"/>
          </ac:grpSpMkLst>
        </pc:grpChg>
        <pc:grpChg chg="add del mod">
          <ac:chgData name="Hamlet Markarian" userId="4926d2b407f31d77" providerId="LiveId" clId="{1A634700-36B3-4455-A058-5071D9319E52}" dt="2020-05-19T23:07:06.132" v="2379" actId="165"/>
          <ac:grpSpMkLst>
            <pc:docMk/>
            <pc:sldMk cId="3572233569" sldId="1466"/>
            <ac:grpSpMk id="44" creationId="{3F432945-31F5-4372-AE24-BF35E2142104}"/>
          </ac:grpSpMkLst>
        </pc:grpChg>
        <pc:grpChg chg="add del mod">
          <ac:chgData name="Hamlet Markarian" userId="4926d2b407f31d77" providerId="LiveId" clId="{1A634700-36B3-4455-A058-5071D9319E52}" dt="2020-05-19T23:07:06.132" v="2379" actId="165"/>
          <ac:grpSpMkLst>
            <pc:docMk/>
            <pc:sldMk cId="3572233569" sldId="1466"/>
            <ac:grpSpMk id="52" creationId="{DC19D4EE-DB9F-4D12-AE19-1132AC44975F}"/>
          </ac:grpSpMkLst>
        </pc:grpChg>
        <pc:grpChg chg="add del mod">
          <ac:chgData name="Hamlet Markarian" userId="4926d2b407f31d77" providerId="LiveId" clId="{1A634700-36B3-4455-A058-5071D9319E52}" dt="2020-05-19T23:07:06.132" v="2379" actId="165"/>
          <ac:grpSpMkLst>
            <pc:docMk/>
            <pc:sldMk cId="3572233569" sldId="1466"/>
            <ac:grpSpMk id="57" creationId="{E728EA15-5BBD-41D7-B46A-E0C13CF8439E}"/>
          </ac:grpSpMkLst>
        </pc:grpChg>
        <pc:grpChg chg="add del mod">
          <ac:chgData name="Hamlet Markarian" userId="4926d2b407f31d77" providerId="LiveId" clId="{1A634700-36B3-4455-A058-5071D9319E52}" dt="2020-05-19T22:23:40.697" v="2240" actId="478"/>
          <ac:grpSpMkLst>
            <pc:docMk/>
            <pc:sldMk cId="3572233569" sldId="1466"/>
            <ac:grpSpMk id="60" creationId="{6410CD22-8F3A-4261-A4EE-A67B373B53D8}"/>
          </ac:grpSpMkLst>
        </pc:grpChg>
        <pc:grpChg chg="add del mod">
          <ac:chgData name="Hamlet Markarian" userId="4926d2b407f31d77" providerId="LiveId" clId="{1A634700-36B3-4455-A058-5071D9319E52}" dt="2020-05-19T22:23:40.697" v="2240" actId="478"/>
          <ac:grpSpMkLst>
            <pc:docMk/>
            <pc:sldMk cId="3572233569" sldId="1466"/>
            <ac:grpSpMk id="61" creationId="{C4DB5E87-1520-46B7-AAF1-96A2858DBF23}"/>
          </ac:grpSpMkLst>
        </pc:grpChg>
        <pc:grpChg chg="add del mod">
          <ac:chgData name="Hamlet Markarian" userId="4926d2b407f31d77" providerId="LiveId" clId="{1A634700-36B3-4455-A058-5071D9319E52}" dt="2020-05-19T22:23:40.697" v="2240" actId="478"/>
          <ac:grpSpMkLst>
            <pc:docMk/>
            <pc:sldMk cId="3572233569" sldId="1466"/>
            <ac:grpSpMk id="62" creationId="{24E0D664-694A-481B-BCD4-D2080BA57A75}"/>
          </ac:grpSpMkLst>
        </pc:grpChg>
        <pc:grpChg chg="add del mod">
          <ac:chgData name="Hamlet Markarian" userId="4926d2b407f31d77" providerId="LiveId" clId="{1A634700-36B3-4455-A058-5071D9319E52}" dt="2020-05-19T23:07:06.132" v="2379" actId="165"/>
          <ac:grpSpMkLst>
            <pc:docMk/>
            <pc:sldMk cId="3572233569" sldId="1466"/>
            <ac:grpSpMk id="63" creationId="{AA8F77EA-2B03-4BD9-8AB8-28B66613B63B}"/>
          </ac:grpSpMkLst>
        </pc:grpChg>
        <pc:grpChg chg="add del mod">
          <ac:chgData name="Hamlet Markarian" userId="4926d2b407f31d77" providerId="LiveId" clId="{1A634700-36B3-4455-A058-5071D9319E52}" dt="2020-05-19T23:07:06.132" v="2379" actId="165"/>
          <ac:grpSpMkLst>
            <pc:docMk/>
            <pc:sldMk cId="3572233569" sldId="1466"/>
            <ac:grpSpMk id="66" creationId="{D100D9D6-676E-4BE2-A3D6-4655C7FE82DF}"/>
          </ac:grpSpMkLst>
        </pc:grpChg>
        <pc:grpChg chg="add del mod">
          <ac:chgData name="Hamlet Markarian" userId="4926d2b407f31d77" providerId="LiveId" clId="{1A634700-36B3-4455-A058-5071D9319E52}" dt="2020-05-19T23:07:06.132" v="2379" actId="165"/>
          <ac:grpSpMkLst>
            <pc:docMk/>
            <pc:sldMk cId="3572233569" sldId="1466"/>
            <ac:grpSpMk id="69" creationId="{20B03723-A7A6-4A14-BC1C-25394985856F}"/>
          </ac:grpSpMkLst>
        </pc:grpChg>
        <pc:grpChg chg="add del mod">
          <ac:chgData name="Hamlet Markarian" userId="4926d2b407f31d77" providerId="LiveId" clId="{1A634700-36B3-4455-A058-5071D9319E52}" dt="2020-05-19T23:07:06.132" v="2379" actId="165"/>
          <ac:grpSpMkLst>
            <pc:docMk/>
            <pc:sldMk cId="3572233569" sldId="1466"/>
            <ac:grpSpMk id="72" creationId="{98AF4DFB-1F8A-438B-9D5E-8447D14C815B}"/>
          </ac:grpSpMkLst>
        </pc:grpChg>
        <pc:picChg chg="add mod">
          <ac:chgData name="Hamlet Markarian" userId="4926d2b407f31d77" providerId="LiveId" clId="{1A634700-36B3-4455-A058-5071D9319E52}" dt="2020-05-19T22:23:40.971" v="2241"/>
          <ac:picMkLst>
            <pc:docMk/>
            <pc:sldMk cId="3572233569" sldId="1466"/>
            <ac:picMk id="39" creationId="{D71A8F3D-F618-4AA8-8C39-8C7DE590FF53}"/>
          </ac:picMkLst>
        </pc:picChg>
        <pc:picChg chg="del">
          <ac:chgData name="Hamlet Markarian" userId="4926d2b407f31d77" providerId="LiveId" clId="{1A634700-36B3-4455-A058-5071D9319E52}" dt="2020-05-19T22:23:40.697" v="2240" actId="478"/>
          <ac:picMkLst>
            <pc:docMk/>
            <pc:sldMk cId="3572233569" sldId="1466"/>
            <ac:picMk id="46" creationId="{7355C654-6F32-4E63-80CD-EABE2479314A}"/>
          </ac:picMkLst>
        </pc:picChg>
      </pc:sldChg>
      <pc:sldChg chg="addSp delSp modSp add del mod modAnim">
        <pc:chgData name="Hamlet Markarian" userId="4926d2b407f31d77" providerId="LiveId" clId="{1A634700-36B3-4455-A058-5071D9319E52}" dt="2020-05-19T22:23:57.595" v="2242" actId="2696"/>
        <pc:sldMkLst>
          <pc:docMk/>
          <pc:sldMk cId="1765849036" sldId="1467"/>
        </pc:sldMkLst>
        <pc:spChg chg="add mod">
          <ac:chgData name="Hamlet Markarian" userId="4926d2b407f31d77" providerId="LiveId" clId="{1A634700-36B3-4455-A058-5071D9319E52}" dt="2020-05-18T23:34:53.127" v="1752" actId="164"/>
          <ac:spMkLst>
            <pc:docMk/>
            <pc:sldMk cId="1765849036" sldId="1467"/>
            <ac:spMk id="2" creationId="{E05A9B80-B7A7-45A7-BEDF-18FD336F5114}"/>
          </ac:spMkLst>
        </pc:spChg>
        <pc:spChg chg="mod">
          <ac:chgData name="Hamlet Markarian" userId="4926d2b407f31d77" providerId="LiveId" clId="{1A634700-36B3-4455-A058-5071D9319E52}" dt="2020-05-18T22:39:48.685" v="1011"/>
          <ac:spMkLst>
            <pc:docMk/>
            <pc:sldMk cId="1765849036" sldId="1467"/>
            <ac:spMk id="16" creationId="{51A55428-D23F-4777-96FE-D91E0B26310D}"/>
          </ac:spMkLst>
        </pc:spChg>
        <pc:spChg chg="mod">
          <ac:chgData name="Hamlet Markarian" userId="4926d2b407f31d77" providerId="LiveId" clId="{1A634700-36B3-4455-A058-5071D9319E52}" dt="2020-05-18T22:57:07.833" v="1231" actId="1076"/>
          <ac:spMkLst>
            <pc:docMk/>
            <pc:sldMk cId="1765849036" sldId="1467"/>
            <ac:spMk id="19" creationId="{42101231-1855-46EE-A3D9-B84E75ACB56A}"/>
          </ac:spMkLst>
        </pc:spChg>
        <pc:spChg chg="add mod ord">
          <ac:chgData name="Hamlet Markarian" userId="4926d2b407f31d77" providerId="LiveId" clId="{1A634700-36B3-4455-A058-5071D9319E52}" dt="2020-05-18T22:58:53.887" v="1247" actId="166"/>
          <ac:spMkLst>
            <pc:docMk/>
            <pc:sldMk cId="1765849036" sldId="1467"/>
            <ac:spMk id="22" creationId="{14FF5109-9AA8-4162-A2C6-73B60CA514F3}"/>
          </ac:spMkLst>
        </pc:spChg>
        <pc:spChg chg="add mod ord">
          <ac:chgData name="Hamlet Markarian" userId="4926d2b407f31d77" providerId="LiveId" clId="{1A634700-36B3-4455-A058-5071D9319E52}" dt="2020-05-18T22:58:53.887" v="1247" actId="166"/>
          <ac:spMkLst>
            <pc:docMk/>
            <pc:sldMk cId="1765849036" sldId="1467"/>
            <ac:spMk id="23" creationId="{0B063337-E5D2-4BAC-BFD1-6DDEFF461023}"/>
          </ac:spMkLst>
        </pc:spChg>
        <pc:spChg chg="add mod ord">
          <ac:chgData name="Hamlet Markarian" userId="4926d2b407f31d77" providerId="LiveId" clId="{1A634700-36B3-4455-A058-5071D9319E52}" dt="2020-05-18T22:58:53.887" v="1247" actId="166"/>
          <ac:spMkLst>
            <pc:docMk/>
            <pc:sldMk cId="1765849036" sldId="1467"/>
            <ac:spMk id="24" creationId="{D8E47121-B135-4909-9D50-70BBB0086CFB}"/>
          </ac:spMkLst>
        </pc:spChg>
        <pc:spChg chg="del">
          <ac:chgData name="Hamlet Markarian" userId="4926d2b407f31d77" providerId="LiveId" clId="{1A634700-36B3-4455-A058-5071D9319E52}" dt="2020-05-18T22:39:52.355" v="1012" actId="478"/>
          <ac:spMkLst>
            <pc:docMk/>
            <pc:sldMk cId="1765849036" sldId="1467"/>
            <ac:spMk id="25" creationId="{691EB177-3118-4A27-ACEE-1551CD7E122B}"/>
          </ac:spMkLst>
        </pc:spChg>
        <pc:spChg chg="del">
          <ac:chgData name="Hamlet Markarian" userId="4926d2b407f31d77" providerId="LiveId" clId="{1A634700-36B3-4455-A058-5071D9319E52}" dt="2020-05-18T22:39:52.355" v="1012" actId="478"/>
          <ac:spMkLst>
            <pc:docMk/>
            <pc:sldMk cId="1765849036" sldId="1467"/>
            <ac:spMk id="26" creationId="{36203B93-281E-4E2B-B3B3-71758BCFB329}"/>
          </ac:spMkLst>
        </pc:spChg>
        <pc:spChg chg="del">
          <ac:chgData name="Hamlet Markarian" userId="4926d2b407f31d77" providerId="LiveId" clId="{1A634700-36B3-4455-A058-5071D9319E52}" dt="2020-05-18T22:39:52.355" v="1012" actId="478"/>
          <ac:spMkLst>
            <pc:docMk/>
            <pc:sldMk cId="1765849036" sldId="1467"/>
            <ac:spMk id="27" creationId="{B1E1D8E5-11E5-4C6D-AC1A-9D7E01D645EC}"/>
          </ac:spMkLst>
        </pc:spChg>
        <pc:spChg chg="add mod ord">
          <ac:chgData name="Hamlet Markarian" userId="4926d2b407f31d77" providerId="LiveId" clId="{1A634700-36B3-4455-A058-5071D9319E52}" dt="2020-05-18T22:58:53.887" v="1247" actId="166"/>
          <ac:spMkLst>
            <pc:docMk/>
            <pc:sldMk cId="1765849036" sldId="1467"/>
            <ac:spMk id="28" creationId="{04604ADD-4FD8-4761-87F2-8D2FB5670F14}"/>
          </ac:spMkLst>
        </pc:spChg>
        <pc:spChg chg="del">
          <ac:chgData name="Hamlet Markarian" userId="4926d2b407f31d77" providerId="LiveId" clId="{1A634700-36B3-4455-A058-5071D9319E52}" dt="2020-05-18T22:39:52.355" v="1012" actId="478"/>
          <ac:spMkLst>
            <pc:docMk/>
            <pc:sldMk cId="1765849036" sldId="1467"/>
            <ac:spMk id="29" creationId="{D2CC522D-E744-42CE-BCB1-2EC79C342426}"/>
          </ac:spMkLst>
        </pc:spChg>
        <pc:spChg chg="del">
          <ac:chgData name="Hamlet Markarian" userId="4926d2b407f31d77" providerId="LiveId" clId="{1A634700-36B3-4455-A058-5071D9319E52}" dt="2020-05-18T22:39:52.355" v="1012" actId="478"/>
          <ac:spMkLst>
            <pc:docMk/>
            <pc:sldMk cId="1765849036" sldId="1467"/>
            <ac:spMk id="30" creationId="{9C1D647D-91E3-47B1-B103-C41D0DDC300A}"/>
          </ac:spMkLst>
        </pc:spChg>
        <pc:spChg chg="del">
          <ac:chgData name="Hamlet Markarian" userId="4926d2b407f31d77" providerId="LiveId" clId="{1A634700-36B3-4455-A058-5071D9319E52}" dt="2020-05-18T22:39:52.355" v="1012" actId="478"/>
          <ac:spMkLst>
            <pc:docMk/>
            <pc:sldMk cId="1765849036" sldId="1467"/>
            <ac:spMk id="31" creationId="{E91373D7-DCE9-4067-BF93-DE1E0DBAE0CD}"/>
          </ac:spMkLst>
        </pc:spChg>
        <pc:spChg chg="del">
          <ac:chgData name="Hamlet Markarian" userId="4926d2b407f31d77" providerId="LiveId" clId="{1A634700-36B3-4455-A058-5071D9319E52}" dt="2020-05-18T22:39:52.355" v="1012" actId="478"/>
          <ac:spMkLst>
            <pc:docMk/>
            <pc:sldMk cId="1765849036" sldId="1467"/>
            <ac:spMk id="32" creationId="{AAEC47C1-8392-42A1-9661-1C79494C1403}"/>
          </ac:spMkLst>
        </pc:spChg>
        <pc:spChg chg="add mod">
          <ac:chgData name="Hamlet Markarian" userId="4926d2b407f31d77" providerId="LiveId" clId="{1A634700-36B3-4455-A058-5071D9319E52}" dt="2020-05-18T23:35:04.072" v="1753" actId="164"/>
          <ac:spMkLst>
            <pc:docMk/>
            <pc:sldMk cId="1765849036" sldId="1467"/>
            <ac:spMk id="33" creationId="{960B6D8A-4CC8-44CE-BF9E-5554EA4CA4FC}"/>
          </ac:spMkLst>
        </pc:spChg>
        <pc:spChg chg="del">
          <ac:chgData name="Hamlet Markarian" userId="4926d2b407f31d77" providerId="LiveId" clId="{1A634700-36B3-4455-A058-5071D9319E52}" dt="2020-05-18T22:39:52.355" v="1012" actId="478"/>
          <ac:spMkLst>
            <pc:docMk/>
            <pc:sldMk cId="1765849036" sldId="1467"/>
            <ac:spMk id="34" creationId="{12B47458-BF1C-49E8-924F-86D208DD08D8}"/>
          </ac:spMkLst>
        </pc:spChg>
        <pc:spChg chg="del">
          <ac:chgData name="Hamlet Markarian" userId="4926d2b407f31d77" providerId="LiveId" clId="{1A634700-36B3-4455-A058-5071D9319E52}" dt="2020-05-18T22:39:52.355" v="1012" actId="478"/>
          <ac:spMkLst>
            <pc:docMk/>
            <pc:sldMk cId="1765849036" sldId="1467"/>
            <ac:spMk id="35" creationId="{0987BC9F-4D20-40A4-A87F-453CE4D817F9}"/>
          </ac:spMkLst>
        </pc:spChg>
        <pc:spChg chg="del">
          <ac:chgData name="Hamlet Markarian" userId="4926d2b407f31d77" providerId="LiveId" clId="{1A634700-36B3-4455-A058-5071D9319E52}" dt="2020-05-18T22:39:52.355" v="1012" actId="478"/>
          <ac:spMkLst>
            <pc:docMk/>
            <pc:sldMk cId="1765849036" sldId="1467"/>
            <ac:spMk id="36" creationId="{854E3985-17D2-4F9E-85A8-FF341C781214}"/>
          </ac:spMkLst>
        </pc:spChg>
        <pc:spChg chg="add del mod">
          <ac:chgData name="Hamlet Markarian" userId="4926d2b407f31d77" providerId="LiveId" clId="{1A634700-36B3-4455-A058-5071D9319E52}" dt="2020-05-18T22:45:22.179" v="1089" actId="478"/>
          <ac:spMkLst>
            <pc:docMk/>
            <pc:sldMk cId="1765849036" sldId="1467"/>
            <ac:spMk id="37" creationId="{F957A2CF-2730-40CC-9819-83A530DAC839}"/>
          </ac:spMkLst>
        </pc:spChg>
        <pc:spChg chg="add del mod">
          <ac:chgData name="Hamlet Markarian" userId="4926d2b407f31d77" providerId="LiveId" clId="{1A634700-36B3-4455-A058-5071D9319E52}" dt="2020-05-18T22:45:27.842" v="1091" actId="478"/>
          <ac:spMkLst>
            <pc:docMk/>
            <pc:sldMk cId="1765849036" sldId="1467"/>
            <ac:spMk id="38" creationId="{7E2C9604-F135-437C-B5B9-9A51DFFB5221}"/>
          </ac:spMkLst>
        </pc:spChg>
        <pc:spChg chg="add mod">
          <ac:chgData name="Hamlet Markarian" userId="4926d2b407f31d77" providerId="LiveId" clId="{1A634700-36B3-4455-A058-5071D9319E52}" dt="2020-05-18T23:34:53.127" v="1752" actId="164"/>
          <ac:spMkLst>
            <pc:docMk/>
            <pc:sldMk cId="1765849036" sldId="1467"/>
            <ac:spMk id="39" creationId="{62C8A967-2AC5-44C2-BEEE-F9CF499DA3D1}"/>
          </ac:spMkLst>
        </pc:spChg>
        <pc:spChg chg="add mod">
          <ac:chgData name="Hamlet Markarian" userId="4926d2b407f31d77" providerId="LiveId" clId="{1A634700-36B3-4455-A058-5071D9319E52}" dt="2020-05-18T23:34:53.127" v="1752" actId="164"/>
          <ac:spMkLst>
            <pc:docMk/>
            <pc:sldMk cId="1765849036" sldId="1467"/>
            <ac:spMk id="40" creationId="{2D349DEA-4896-4FAF-89AF-1A71912B76A8}"/>
          </ac:spMkLst>
        </pc:spChg>
        <pc:spChg chg="del">
          <ac:chgData name="Hamlet Markarian" userId="4926d2b407f31d77" providerId="LiveId" clId="{1A634700-36B3-4455-A058-5071D9319E52}" dt="2020-05-18T22:39:52.355" v="1012" actId="478"/>
          <ac:spMkLst>
            <pc:docMk/>
            <pc:sldMk cId="1765849036" sldId="1467"/>
            <ac:spMk id="43" creationId="{C6DD07E7-E861-427B-B9E0-4DC81B44725D}"/>
          </ac:spMkLst>
        </pc:spChg>
        <pc:spChg chg="del">
          <ac:chgData name="Hamlet Markarian" userId="4926d2b407f31d77" providerId="LiveId" clId="{1A634700-36B3-4455-A058-5071D9319E52}" dt="2020-05-18T22:39:52.355" v="1012" actId="478"/>
          <ac:spMkLst>
            <pc:docMk/>
            <pc:sldMk cId="1765849036" sldId="1467"/>
            <ac:spMk id="47" creationId="{265ECAAB-3A46-475E-BCB2-23E733A3285D}"/>
          </ac:spMkLst>
        </pc:spChg>
        <pc:spChg chg="del">
          <ac:chgData name="Hamlet Markarian" userId="4926d2b407f31d77" providerId="LiveId" clId="{1A634700-36B3-4455-A058-5071D9319E52}" dt="2020-05-18T22:39:52.355" v="1012" actId="478"/>
          <ac:spMkLst>
            <pc:docMk/>
            <pc:sldMk cId="1765849036" sldId="1467"/>
            <ac:spMk id="48" creationId="{A514E33F-1C9F-439D-9E27-2F61FA58B143}"/>
          </ac:spMkLst>
        </pc:spChg>
        <pc:spChg chg="del">
          <ac:chgData name="Hamlet Markarian" userId="4926d2b407f31d77" providerId="LiveId" clId="{1A634700-36B3-4455-A058-5071D9319E52}" dt="2020-05-18T22:39:52.355" v="1012" actId="478"/>
          <ac:spMkLst>
            <pc:docMk/>
            <pc:sldMk cId="1765849036" sldId="1467"/>
            <ac:spMk id="49" creationId="{A375BA85-CD15-4E6C-AED8-4BCF5C50E51F}"/>
          </ac:spMkLst>
        </pc:spChg>
        <pc:spChg chg="del">
          <ac:chgData name="Hamlet Markarian" userId="4926d2b407f31d77" providerId="LiveId" clId="{1A634700-36B3-4455-A058-5071D9319E52}" dt="2020-05-18T22:39:52.355" v="1012" actId="478"/>
          <ac:spMkLst>
            <pc:docMk/>
            <pc:sldMk cId="1765849036" sldId="1467"/>
            <ac:spMk id="53" creationId="{FC10A083-6687-471B-BFF4-664526C4BAF1}"/>
          </ac:spMkLst>
        </pc:spChg>
        <pc:spChg chg="del">
          <ac:chgData name="Hamlet Markarian" userId="4926d2b407f31d77" providerId="LiveId" clId="{1A634700-36B3-4455-A058-5071D9319E52}" dt="2020-05-18T22:39:52.355" v="1012" actId="478"/>
          <ac:spMkLst>
            <pc:docMk/>
            <pc:sldMk cId="1765849036" sldId="1467"/>
            <ac:spMk id="55" creationId="{AFEB6613-C8BC-4AE3-8BDD-2C1394BD6E50}"/>
          </ac:spMkLst>
        </pc:spChg>
        <pc:spChg chg="add mod topLvl">
          <ac:chgData name="Hamlet Markarian" userId="4926d2b407f31d77" providerId="LiveId" clId="{1A634700-36B3-4455-A058-5071D9319E52}" dt="2020-05-18T23:35:04.072" v="1753" actId="164"/>
          <ac:spMkLst>
            <pc:docMk/>
            <pc:sldMk cId="1765849036" sldId="1467"/>
            <ac:spMk id="58" creationId="{859D483F-D2DA-4117-B920-F48492F730BB}"/>
          </ac:spMkLst>
        </pc:spChg>
        <pc:spChg chg="add mod">
          <ac:chgData name="Hamlet Markarian" userId="4926d2b407f31d77" providerId="LiveId" clId="{1A634700-36B3-4455-A058-5071D9319E52}" dt="2020-05-18T22:53:43.831" v="1190" actId="571"/>
          <ac:spMkLst>
            <pc:docMk/>
            <pc:sldMk cId="1765849036" sldId="1467"/>
            <ac:spMk id="60" creationId="{ADE43936-3E32-49CF-9D90-685221660553}"/>
          </ac:spMkLst>
        </pc:spChg>
        <pc:spChg chg="mod">
          <ac:chgData name="Hamlet Markarian" userId="4926d2b407f31d77" providerId="LiveId" clId="{1A634700-36B3-4455-A058-5071D9319E52}" dt="2020-05-18T22:53:43.831" v="1190" actId="571"/>
          <ac:spMkLst>
            <pc:docMk/>
            <pc:sldMk cId="1765849036" sldId="1467"/>
            <ac:spMk id="63" creationId="{4C9E398F-F01C-4BDD-B4B0-82AD89E0D1E4}"/>
          </ac:spMkLst>
        </pc:spChg>
        <pc:spChg chg="mod topLvl">
          <ac:chgData name="Hamlet Markarian" userId="4926d2b407f31d77" providerId="LiveId" clId="{1A634700-36B3-4455-A058-5071D9319E52}" dt="2020-05-18T23:35:04.072" v="1753" actId="164"/>
          <ac:spMkLst>
            <pc:docMk/>
            <pc:sldMk cId="1765849036" sldId="1467"/>
            <ac:spMk id="66" creationId="{CA9B9C58-3A72-4992-8EEB-3E0119A50B1A}"/>
          </ac:spMkLst>
        </pc:spChg>
        <pc:spChg chg="add del mod">
          <ac:chgData name="Hamlet Markarian" userId="4926d2b407f31d77" providerId="LiveId" clId="{1A634700-36B3-4455-A058-5071D9319E52}" dt="2020-05-18T22:54:08.193" v="1202" actId="478"/>
          <ac:spMkLst>
            <pc:docMk/>
            <pc:sldMk cId="1765849036" sldId="1467"/>
            <ac:spMk id="67" creationId="{10F53AA0-8A02-4375-8CD4-152E3B0DC51F}"/>
          </ac:spMkLst>
        </pc:spChg>
        <pc:spChg chg="add mod">
          <ac:chgData name="Hamlet Markarian" userId="4926d2b407f31d77" providerId="LiveId" clId="{1A634700-36B3-4455-A058-5071D9319E52}" dt="2020-05-18T23:35:04.072" v="1753" actId="164"/>
          <ac:spMkLst>
            <pc:docMk/>
            <pc:sldMk cId="1765849036" sldId="1467"/>
            <ac:spMk id="77" creationId="{7C5E9765-85AB-41BC-BAEF-DDA180139388}"/>
          </ac:spMkLst>
        </pc:spChg>
        <pc:spChg chg="add mod">
          <ac:chgData name="Hamlet Markarian" userId="4926d2b407f31d77" providerId="LiveId" clId="{1A634700-36B3-4455-A058-5071D9319E52}" dt="2020-05-18T23:35:04.072" v="1753" actId="164"/>
          <ac:spMkLst>
            <pc:docMk/>
            <pc:sldMk cId="1765849036" sldId="1467"/>
            <ac:spMk id="84" creationId="{C0CBABE5-50B6-4A28-AE30-9EAEF235EF47}"/>
          </ac:spMkLst>
        </pc:spChg>
        <pc:spChg chg="add mod">
          <ac:chgData name="Hamlet Markarian" userId="4926d2b407f31d77" providerId="LiveId" clId="{1A634700-36B3-4455-A058-5071D9319E52}" dt="2020-05-18T23:35:04.072" v="1753" actId="164"/>
          <ac:spMkLst>
            <pc:docMk/>
            <pc:sldMk cId="1765849036" sldId="1467"/>
            <ac:spMk id="85" creationId="{21E9737E-1CCC-4E41-AABF-F72753928A96}"/>
          </ac:spMkLst>
        </pc:spChg>
        <pc:grpChg chg="add mod">
          <ac:chgData name="Hamlet Markarian" userId="4926d2b407f31d77" providerId="LiveId" clId="{1A634700-36B3-4455-A058-5071D9319E52}" dt="2020-05-18T23:35:04.072" v="1753" actId="164"/>
          <ac:grpSpMkLst>
            <pc:docMk/>
            <pc:sldMk cId="1765849036" sldId="1467"/>
            <ac:grpSpMk id="7" creationId="{DD834E9D-4603-4C16-BE1A-D2B8D9EACE4F}"/>
          </ac:grpSpMkLst>
        </pc:grpChg>
        <pc:grpChg chg="add mod">
          <ac:chgData name="Hamlet Markarian" userId="4926d2b407f31d77" providerId="LiveId" clId="{1A634700-36B3-4455-A058-5071D9319E52}" dt="2020-05-18T23:35:04.072" v="1753" actId="164"/>
          <ac:grpSpMkLst>
            <pc:docMk/>
            <pc:sldMk cId="1765849036" sldId="1467"/>
            <ac:grpSpMk id="51" creationId="{B5D2B3FF-2D1B-43F6-AB16-4079EFAFA7DA}"/>
          </ac:grpSpMkLst>
        </pc:grpChg>
        <pc:grpChg chg="add del mod">
          <ac:chgData name="Hamlet Markarian" userId="4926d2b407f31d77" providerId="LiveId" clId="{1A634700-36B3-4455-A058-5071D9319E52}" dt="2020-05-18T22:55:28.730" v="1211" actId="478"/>
          <ac:grpSpMkLst>
            <pc:docMk/>
            <pc:sldMk cId="1765849036" sldId="1467"/>
            <ac:grpSpMk id="59" creationId="{FB3CC464-C753-4457-ABBF-6C927271CD91}"/>
          </ac:grpSpMkLst>
        </pc:grpChg>
        <pc:grpChg chg="add mod">
          <ac:chgData name="Hamlet Markarian" userId="4926d2b407f31d77" providerId="LiveId" clId="{1A634700-36B3-4455-A058-5071D9319E52}" dt="2020-05-18T22:53:43.831" v="1190" actId="571"/>
          <ac:grpSpMkLst>
            <pc:docMk/>
            <pc:sldMk cId="1765849036" sldId="1467"/>
            <ac:grpSpMk id="61" creationId="{1A8813BC-25A9-4DA2-8D00-186AA2A462C9}"/>
          </ac:grpSpMkLst>
        </pc:grpChg>
        <pc:grpChg chg="add del mod">
          <ac:chgData name="Hamlet Markarian" userId="4926d2b407f31d77" providerId="LiveId" clId="{1A634700-36B3-4455-A058-5071D9319E52}" dt="2020-05-18T22:55:31.514" v="1212" actId="478"/>
          <ac:grpSpMkLst>
            <pc:docMk/>
            <pc:sldMk cId="1765849036" sldId="1467"/>
            <ac:grpSpMk id="64" creationId="{C64D4FC3-5616-4909-A530-081CFFFFF306}"/>
          </ac:grpSpMkLst>
        </pc:grpChg>
        <pc:grpChg chg="add mod">
          <ac:chgData name="Hamlet Markarian" userId="4926d2b407f31d77" providerId="LiveId" clId="{1A634700-36B3-4455-A058-5071D9319E52}" dt="2020-05-18T23:35:04.072" v="1753" actId="164"/>
          <ac:grpSpMkLst>
            <pc:docMk/>
            <pc:sldMk cId="1765849036" sldId="1467"/>
            <ac:grpSpMk id="74" creationId="{50C23401-6F9C-4C41-A791-C274B7AEFD13}"/>
          </ac:grpSpMkLst>
        </pc:grpChg>
        <pc:grpChg chg="add mod">
          <ac:chgData name="Hamlet Markarian" userId="4926d2b407f31d77" providerId="LiveId" clId="{1A634700-36B3-4455-A058-5071D9319E52}" dt="2020-05-18T23:35:04.072" v="1753" actId="164"/>
          <ac:grpSpMkLst>
            <pc:docMk/>
            <pc:sldMk cId="1765849036" sldId="1467"/>
            <ac:grpSpMk id="81" creationId="{047CCE18-A4DF-4341-8868-821DCDFE962A}"/>
          </ac:grpSpMkLst>
        </pc:grpChg>
        <pc:grpChg chg="add mod">
          <ac:chgData name="Hamlet Markarian" userId="4926d2b407f31d77" providerId="LiveId" clId="{1A634700-36B3-4455-A058-5071D9319E52}" dt="2020-05-18T23:34:53.127" v="1752" actId="164"/>
          <ac:grpSpMkLst>
            <pc:docMk/>
            <pc:sldMk cId="1765849036" sldId="1467"/>
            <ac:grpSpMk id="92" creationId="{3727A21A-E8FF-4B37-BDA5-DBF7716C7AB8}"/>
          </ac:grpSpMkLst>
        </pc:grpChg>
        <pc:grpChg chg="add mod">
          <ac:chgData name="Hamlet Markarian" userId="4926d2b407f31d77" providerId="LiveId" clId="{1A634700-36B3-4455-A058-5071D9319E52}" dt="2020-05-18T23:35:04.072" v="1753" actId="164"/>
          <ac:grpSpMkLst>
            <pc:docMk/>
            <pc:sldMk cId="1765849036" sldId="1467"/>
            <ac:grpSpMk id="93" creationId="{047B5CFA-526E-462D-B83F-5B338C330215}"/>
          </ac:grpSpMkLst>
        </pc:grpChg>
        <pc:picChg chg="add mod">
          <ac:chgData name="Hamlet Markarian" userId="4926d2b407f31d77" providerId="LiveId" clId="{1A634700-36B3-4455-A058-5071D9319E52}" dt="2020-05-18T22:55:14.211" v="1209" actId="207"/>
          <ac:picMkLst>
            <pc:docMk/>
            <pc:sldMk cId="1765849036" sldId="1467"/>
            <ac:picMk id="42" creationId="{6C4E7AD7-8767-4985-8440-B11654E50063}"/>
          </ac:picMkLst>
        </pc:picChg>
        <pc:picChg chg="add mod">
          <ac:chgData name="Hamlet Markarian" userId="4926d2b407f31d77" providerId="LiveId" clId="{1A634700-36B3-4455-A058-5071D9319E52}" dt="2020-05-18T22:49:35.515" v="1140" actId="164"/>
          <ac:picMkLst>
            <pc:docMk/>
            <pc:sldMk cId="1765849036" sldId="1467"/>
            <ac:picMk id="44" creationId="{C4BDE7D2-9769-4E4E-A68B-D6F09CF2973E}"/>
          </ac:picMkLst>
        </pc:picChg>
        <pc:picChg chg="mod">
          <ac:chgData name="Hamlet Markarian" userId="4926d2b407f31d77" providerId="LiveId" clId="{1A634700-36B3-4455-A058-5071D9319E52}" dt="2020-05-18T22:55:16.763" v="1210" actId="207"/>
          <ac:picMkLst>
            <pc:docMk/>
            <pc:sldMk cId="1765849036" sldId="1467"/>
            <ac:picMk id="52" creationId="{7298A5A8-A33E-4348-B5A0-D8E3836078C4}"/>
          </ac:picMkLst>
        </pc:picChg>
        <pc:picChg chg="mod">
          <ac:chgData name="Hamlet Markarian" userId="4926d2b407f31d77" providerId="LiveId" clId="{1A634700-36B3-4455-A058-5071D9319E52}" dt="2020-05-18T22:50:03.809" v="1146" actId="571"/>
          <ac:picMkLst>
            <pc:docMk/>
            <pc:sldMk cId="1765849036" sldId="1467"/>
            <ac:picMk id="54" creationId="{17186AED-68FA-4A73-9B0D-FB719AE57180}"/>
          </ac:picMkLst>
        </pc:picChg>
        <pc:picChg chg="add del mod topLvl">
          <ac:chgData name="Hamlet Markarian" userId="4926d2b407f31d77" providerId="LiveId" clId="{1A634700-36B3-4455-A058-5071D9319E52}" dt="2020-05-18T22:55:28.730" v="1211" actId="478"/>
          <ac:picMkLst>
            <pc:docMk/>
            <pc:sldMk cId="1765849036" sldId="1467"/>
            <ac:picMk id="57" creationId="{FF02B9E7-5A75-44C8-B8B9-8943BCDED90D}"/>
          </ac:picMkLst>
        </pc:picChg>
        <pc:picChg chg="mod">
          <ac:chgData name="Hamlet Markarian" userId="4926d2b407f31d77" providerId="LiveId" clId="{1A634700-36B3-4455-A058-5071D9319E52}" dt="2020-05-18T22:53:43.831" v="1190" actId="571"/>
          <ac:picMkLst>
            <pc:docMk/>
            <pc:sldMk cId="1765849036" sldId="1467"/>
            <ac:picMk id="62" creationId="{DEC6664A-D53C-49D6-8A39-D02118604515}"/>
          </ac:picMkLst>
        </pc:picChg>
        <pc:picChg chg="del mod topLvl">
          <ac:chgData name="Hamlet Markarian" userId="4926d2b407f31d77" providerId="LiveId" clId="{1A634700-36B3-4455-A058-5071D9319E52}" dt="2020-05-18T22:55:31.514" v="1212" actId="478"/>
          <ac:picMkLst>
            <pc:docMk/>
            <pc:sldMk cId="1765849036" sldId="1467"/>
            <ac:picMk id="65" creationId="{F615F0C3-5333-4C4E-BC9E-C9EAE85670DE}"/>
          </ac:picMkLst>
        </pc:picChg>
        <pc:picChg chg="add mod">
          <ac:chgData name="Hamlet Markarian" userId="4926d2b407f31d77" providerId="LiveId" clId="{1A634700-36B3-4455-A058-5071D9319E52}" dt="2020-05-18T23:35:04.072" v="1753" actId="164"/>
          <ac:picMkLst>
            <pc:docMk/>
            <pc:sldMk cId="1765849036" sldId="1467"/>
            <ac:picMk id="69" creationId="{4181C56B-9F5F-40C0-B7F2-0B26C42E7008}"/>
          </ac:picMkLst>
        </pc:picChg>
        <pc:picChg chg="mod">
          <ac:chgData name="Hamlet Markarian" userId="4926d2b407f31d77" providerId="LiveId" clId="{1A634700-36B3-4455-A058-5071D9319E52}" dt="2020-05-18T22:56:27.898" v="1220" actId="571"/>
          <ac:picMkLst>
            <pc:docMk/>
            <pc:sldMk cId="1765849036" sldId="1467"/>
            <ac:picMk id="75" creationId="{B97CB19B-D092-4F82-87F4-593FCCA94606}"/>
          </ac:picMkLst>
        </pc:picChg>
        <pc:picChg chg="mod">
          <ac:chgData name="Hamlet Markarian" userId="4926d2b407f31d77" providerId="LiveId" clId="{1A634700-36B3-4455-A058-5071D9319E52}" dt="2020-05-18T22:56:27.898" v="1220" actId="571"/>
          <ac:picMkLst>
            <pc:docMk/>
            <pc:sldMk cId="1765849036" sldId="1467"/>
            <ac:picMk id="76" creationId="{E95BDE1A-AC94-4289-BD9F-92A0118CA4CB}"/>
          </ac:picMkLst>
        </pc:picChg>
        <pc:picChg chg="mod">
          <ac:chgData name="Hamlet Markarian" userId="4926d2b407f31d77" providerId="LiveId" clId="{1A634700-36B3-4455-A058-5071D9319E52}" dt="2020-05-18T22:56:59.661" v="1225" actId="571"/>
          <ac:picMkLst>
            <pc:docMk/>
            <pc:sldMk cId="1765849036" sldId="1467"/>
            <ac:picMk id="82" creationId="{F15396EC-F455-4D41-BEA8-EB75AC49BF71}"/>
          </ac:picMkLst>
        </pc:picChg>
        <pc:picChg chg="mod">
          <ac:chgData name="Hamlet Markarian" userId="4926d2b407f31d77" providerId="LiveId" clId="{1A634700-36B3-4455-A058-5071D9319E52}" dt="2020-05-18T22:56:59.661" v="1225" actId="571"/>
          <ac:picMkLst>
            <pc:docMk/>
            <pc:sldMk cId="1765849036" sldId="1467"/>
            <ac:picMk id="83" creationId="{1403275F-18D0-4039-971B-455F7B198E94}"/>
          </ac:picMkLst>
        </pc:picChg>
        <pc:cxnChg chg="add mod">
          <ac:chgData name="Hamlet Markarian" userId="4926d2b407f31d77" providerId="LiveId" clId="{1A634700-36B3-4455-A058-5071D9319E52}" dt="2020-05-18T23:35:04.072" v="1753" actId="164"/>
          <ac:cxnSpMkLst>
            <pc:docMk/>
            <pc:sldMk cId="1765849036" sldId="1467"/>
            <ac:cxnSpMk id="41" creationId="{32DA85C0-E75C-4D59-AAAD-5C0BA753D0FE}"/>
          </ac:cxnSpMkLst>
        </pc:cxnChg>
        <pc:cxnChg chg="add mod">
          <ac:chgData name="Hamlet Markarian" userId="4926d2b407f31d77" providerId="LiveId" clId="{1A634700-36B3-4455-A058-5071D9319E52}" dt="2020-05-18T23:35:04.072" v="1753" actId="164"/>
          <ac:cxnSpMkLst>
            <pc:docMk/>
            <pc:sldMk cId="1765849036" sldId="1467"/>
            <ac:cxnSpMk id="50" creationId="{71DFAD73-3E7F-4D91-8E95-56BA840A6ACE}"/>
          </ac:cxnSpMkLst>
        </pc:cxnChg>
        <pc:cxnChg chg="add mod">
          <ac:chgData name="Hamlet Markarian" userId="4926d2b407f31d77" providerId="LiveId" clId="{1A634700-36B3-4455-A058-5071D9319E52}" dt="2020-05-18T23:35:04.072" v="1753" actId="164"/>
          <ac:cxnSpMkLst>
            <pc:docMk/>
            <pc:sldMk cId="1765849036" sldId="1467"/>
            <ac:cxnSpMk id="56" creationId="{3339F236-5E77-458B-9035-53D0F450CC5C}"/>
          </ac:cxnSpMkLst>
        </pc:cxnChg>
        <pc:cxnChg chg="add mod">
          <ac:chgData name="Hamlet Markarian" userId="4926d2b407f31d77" providerId="LiveId" clId="{1A634700-36B3-4455-A058-5071D9319E52}" dt="2020-05-18T23:35:04.072" v="1753" actId="164"/>
          <ac:cxnSpMkLst>
            <pc:docMk/>
            <pc:sldMk cId="1765849036" sldId="1467"/>
            <ac:cxnSpMk id="72" creationId="{96232E7E-6D1D-4BD7-9879-EA527D391D3E}"/>
          </ac:cxnSpMkLst>
        </pc:cxnChg>
        <pc:cxnChg chg="add mod">
          <ac:chgData name="Hamlet Markarian" userId="4926d2b407f31d77" providerId="LiveId" clId="{1A634700-36B3-4455-A058-5071D9319E52}" dt="2020-05-18T23:35:04.072" v="1753" actId="164"/>
          <ac:cxnSpMkLst>
            <pc:docMk/>
            <pc:sldMk cId="1765849036" sldId="1467"/>
            <ac:cxnSpMk id="73" creationId="{4833D3A9-1636-455D-9D0B-17203AF2A28F}"/>
          </ac:cxnSpMkLst>
        </pc:cxnChg>
        <pc:cxnChg chg="add mod">
          <ac:chgData name="Hamlet Markarian" userId="4926d2b407f31d77" providerId="LiveId" clId="{1A634700-36B3-4455-A058-5071D9319E52}" dt="2020-05-18T23:35:04.072" v="1753" actId="164"/>
          <ac:cxnSpMkLst>
            <pc:docMk/>
            <pc:sldMk cId="1765849036" sldId="1467"/>
            <ac:cxnSpMk id="78" creationId="{E51F1A96-B3DC-4BF0-BDE4-27BA10A369CB}"/>
          </ac:cxnSpMkLst>
        </pc:cxnChg>
        <pc:cxnChg chg="add mod">
          <ac:chgData name="Hamlet Markarian" userId="4926d2b407f31d77" providerId="LiveId" clId="{1A634700-36B3-4455-A058-5071D9319E52}" dt="2020-05-18T23:34:53.127" v="1752" actId="164"/>
          <ac:cxnSpMkLst>
            <pc:docMk/>
            <pc:sldMk cId="1765849036" sldId="1467"/>
            <ac:cxnSpMk id="90" creationId="{4F790117-C28D-47E6-97A4-983C97151B9B}"/>
          </ac:cxnSpMkLst>
        </pc:cxnChg>
        <pc:cxnChg chg="add mod">
          <ac:chgData name="Hamlet Markarian" userId="4926d2b407f31d77" providerId="LiveId" clId="{1A634700-36B3-4455-A058-5071D9319E52}" dt="2020-05-18T23:34:53.127" v="1752" actId="164"/>
          <ac:cxnSpMkLst>
            <pc:docMk/>
            <pc:sldMk cId="1765849036" sldId="1467"/>
            <ac:cxnSpMk id="91" creationId="{043B524D-9786-46A1-B73D-BCB15A4D0B0E}"/>
          </ac:cxnSpMkLst>
        </pc:cxnChg>
      </pc:sldChg>
      <pc:sldChg chg="addSp delSp modSp add mod delAnim modAnim">
        <pc:chgData name="Hamlet Markarian" userId="4926d2b407f31d77" providerId="LiveId" clId="{1A634700-36B3-4455-A058-5071D9319E52}" dt="2020-05-19T23:24:10.188" v="2588" actId="14826"/>
        <pc:sldMkLst>
          <pc:docMk/>
          <pc:sldMk cId="2295992834" sldId="1468"/>
        </pc:sldMkLst>
        <pc:spChg chg="del">
          <ac:chgData name="Hamlet Markarian" userId="4926d2b407f31d77" providerId="LiveId" clId="{1A634700-36B3-4455-A058-5071D9319E52}" dt="2020-05-18T23:02:34.284" v="1269" actId="478"/>
          <ac:spMkLst>
            <pc:docMk/>
            <pc:sldMk cId="2295992834" sldId="1468"/>
            <ac:spMk id="2" creationId="{E05A9B80-B7A7-45A7-BEDF-18FD336F5114}"/>
          </ac:spMkLst>
        </pc:spChg>
        <pc:spChg chg="mod">
          <ac:chgData name="Hamlet Markarian" userId="4926d2b407f31d77" providerId="LiveId" clId="{1A634700-36B3-4455-A058-5071D9319E52}" dt="2020-05-18T23:02:47.831" v="1272"/>
          <ac:spMkLst>
            <pc:docMk/>
            <pc:sldMk cId="2295992834" sldId="1468"/>
            <ac:spMk id="16" creationId="{51A55428-D23F-4777-96FE-D91E0B26310D}"/>
          </ac:spMkLst>
        </pc:spChg>
        <pc:spChg chg="mod ord">
          <ac:chgData name="Hamlet Markarian" userId="4926d2b407f31d77" providerId="LiveId" clId="{1A634700-36B3-4455-A058-5071D9319E52}" dt="2020-05-18T23:38:58.553" v="1792" actId="167"/>
          <ac:spMkLst>
            <pc:docMk/>
            <pc:sldMk cId="2295992834" sldId="1468"/>
            <ac:spMk id="19" creationId="{42101231-1855-46EE-A3D9-B84E75ACB56A}"/>
          </ac:spMkLst>
        </pc:spChg>
        <pc:spChg chg="del">
          <ac:chgData name="Hamlet Markarian" userId="4926d2b407f31d77" providerId="LiveId" clId="{1A634700-36B3-4455-A058-5071D9319E52}" dt="2020-05-18T23:02:34.284" v="1269" actId="478"/>
          <ac:spMkLst>
            <pc:docMk/>
            <pc:sldMk cId="2295992834" sldId="1468"/>
            <ac:spMk id="22" creationId="{14FF5109-9AA8-4162-A2C6-73B60CA514F3}"/>
          </ac:spMkLst>
        </pc:spChg>
        <pc:spChg chg="del">
          <ac:chgData name="Hamlet Markarian" userId="4926d2b407f31d77" providerId="LiveId" clId="{1A634700-36B3-4455-A058-5071D9319E52}" dt="2020-05-18T23:02:34.284" v="1269" actId="478"/>
          <ac:spMkLst>
            <pc:docMk/>
            <pc:sldMk cId="2295992834" sldId="1468"/>
            <ac:spMk id="23" creationId="{0B063337-E5D2-4BAC-BFD1-6DDEFF461023}"/>
          </ac:spMkLst>
        </pc:spChg>
        <pc:spChg chg="del">
          <ac:chgData name="Hamlet Markarian" userId="4926d2b407f31d77" providerId="LiveId" clId="{1A634700-36B3-4455-A058-5071D9319E52}" dt="2020-05-18T23:02:34.284" v="1269" actId="478"/>
          <ac:spMkLst>
            <pc:docMk/>
            <pc:sldMk cId="2295992834" sldId="1468"/>
            <ac:spMk id="24" creationId="{D8E47121-B135-4909-9D50-70BBB0086CFB}"/>
          </ac:spMkLst>
        </pc:spChg>
        <pc:spChg chg="del">
          <ac:chgData name="Hamlet Markarian" userId="4926d2b407f31d77" providerId="LiveId" clId="{1A634700-36B3-4455-A058-5071D9319E52}" dt="2020-05-18T23:02:34.284" v="1269" actId="478"/>
          <ac:spMkLst>
            <pc:docMk/>
            <pc:sldMk cId="2295992834" sldId="1468"/>
            <ac:spMk id="28" creationId="{04604ADD-4FD8-4761-87F2-8D2FB5670F14}"/>
          </ac:spMkLst>
        </pc:spChg>
        <pc:spChg chg="del">
          <ac:chgData name="Hamlet Markarian" userId="4926d2b407f31d77" providerId="LiveId" clId="{1A634700-36B3-4455-A058-5071D9319E52}" dt="2020-05-18T23:02:34.284" v="1269" actId="478"/>
          <ac:spMkLst>
            <pc:docMk/>
            <pc:sldMk cId="2295992834" sldId="1468"/>
            <ac:spMk id="33" creationId="{960B6D8A-4CC8-44CE-BF9E-5554EA4CA4FC}"/>
          </ac:spMkLst>
        </pc:spChg>
        <pc:spChg chg="mod topLvl">
          <ac:chgData name="Hamlet Markarian" userId="4926d2b407f31d77" providerId="LiveId" clId="{1A634700-36B3-4455-A058-5071D9319E52}" dt="2020-05-19T23:21:35.463" v="2581" actId="12789"/>
          <ac:spMkLst>
            <pc:docMk/>
            <pc:sldMk cId="2295992834" sldId="1468"/>
            <ac:spMk id="38" creationId="{79D5C34B-26B5-4EDD-B0BA-69AE711AF888}"/>
          </ac:spMkLst>
        </pc:spChg>
        <pc:spChg chg="del">
          <ac:chgData name="Hamlet Markarian" userId="4926d2b407f31d77" providerId="LiveId" clId="{1A634700-36B3-4455-A058-5071D9319E52}" dt="2020-05-18T23:02:34.284" v="1269" actId="478"/>
          <ac:spMkLst>
            <pc:docMk/>
            <pc:sldMk cId="2295992834" sldId="1468"/>
            <ac:spMk id="39" creationId="{62C8A967-2AC5-44C2-BEEE-F9CF499DA3D1}"/>
          </ac:spMkLst>
        </pc:spChg>
        <pc:spChg chg="del">
          <ac:chgData name="Hamlet Markarian" userId="4926d2b407f31d77" providerId="LiveId" clId="{1A634700-36B3-4455-A058-5071D9319E52}" dt="2020-05-18T23:02:34.284" v="1269" actId="478"/>
          <ac:spMkLst>
            <pc:docMk/>
            <pc:sldMk cId="2295992834" sldId="1468"/>
            <ac:spMk id="40" creationId="{2D349DEA-4896-4FAF-89AF-1A71912B76A8}"/>
          </ac:spMkLst>
        </pc:spChg>
        <pc:spChg chg="mod">
          <ac:chgData name="Hamlet Markarian" userId="4926d2b407f31d77" providerId="LiveId" clId="{1A634700-36B3-4455-A058-5071D9319E52}" dt="2020-05-19T23:12:58.932" v="2444" actId="165"/>
          <ac:spMkLst>
            <pc:docMk/>
            <pc:sldMk cId="2295992834" sldId="1468"/>
            <ac:spMk id="40" creationId="{7A1D7241-E410-405D-A1A8-A371AAA72665}"/>
          </ac:spMkLst>
        </pc:spChg>
        <pc:spChg chg="mod">
          <ac:chgData name="Hamlet Markarian" userId="4926d2b407f31d77" providerId="LiveId" clId="{1A634700-36B3-4455-A058-5071D9319E52}" dt="2020-05-19T23:12:58.932" v="2444" actId="165"/>
          <ac:spMkLst>
            <pc:docMk/>
            <pc:sldMk cId="2295992834" sldId="1468"/>
            <ac:spMk id="41" creationId="{268EB400-164A-4DB1-B7A9-F66D5710E48F}"/>
          </ac:spMkLst>
        </pc:spChg>
        <pc:spChg chg="mod">
          <ac:chgData name="Hamlet Markarian" userId="4926d2b407f31d77" providerId="LiveId" clId="{1A634700-36B3-4455-A058-5071D9319E52}" dt="2020-05-19T23:12:58.932" v="2444" actId="165"/>
          <ac:spMkLst>
            <pc:docMk/>
            <pc:sldMk cId="2295992834" sldId="1468"/>
            <ac:spMk id="42" creationId="{8250FD30-EA3F-467B-B805-A2D645F08B3D}"/>
          </ac:spMkLst>
        </pc:spChg>
        <pc:spChg chg="mod">
          <ac:chgData name="Hamlet Markarian" userId="4926d2b407f31d77" providerId="LiveId" clId="{1A634700-36B3-4455-A058-5071D9319E52}" dt="2020-05-19T23:12:58.932" v="2444" actId="165"/>
          <ac:spMkLst>
            <pc:docMk/>
            <pc:sldMk cId="2295992834" sldId="1468"/>
            <ac:spMk id="43" creationId="{90EFC104-8A7D-4738-A1DE-FE6B63425C99}"/>
          </ac:spMkLst>
        </pc:spChg>
        <pc:spChg chg="mod">
          <ac:chgData name="Hamlet Markarian" userId="4926d2b407f31d77" providerId="LiveId" clId="{1A634700-36B3-4455-A058-5071D9319E52}" dt="2020-05-19T23:11:20.177" v="2434"/>
          <ac:spMkLst>
            <pc:docMk/>
            <pc:sldMk cId="2295992834" sldId="1468"/>
            <ac:spMk id="47" creationId="{9ABBA0DC-3F4F-459E-B243-AF354E4485E1}"/>
          </ac:spMkLst>
        </pc:spChg>
        <pc:spChg chg="mod">
          <ac:chgData name="Hamlet Markarian" userId="4926d2b407f31d77" providerId="LiveId" clId="{1A634700-36B3-4455-A058-5071D9319E52}" dt="2020-05-19T23:11:20.177" v="2434"/>
          <ac:spMkLst>
            <pc:docMk/>
            <pc:sldMk cId="2295992834" sldId="1468"/>
            <ac:spMk id="51" creationId="{4D7E45C6-513F-40A8-AD90-377394E0FE81}"/>
          </ac:spMkLst>
        </pc:spChg>
        <pc:spChg chg="mod">
          <ac:chgData name="Hamlet Markarian" userId="4926d2b407f31d77" providerId="LiveId" clId="{1A634700-36B3-4455-A058-5071D9319E52}" dt="2020-05-19T23:11:20.177" v="2434"/>
          <ac:spMkLst>
            <pc:docMk/>
            <pc:sldMk cId="2295992834" sldId="1468"/>
            <ac:spMk id="52" creationId="{D997C24D-0701-497B-B1E9-7F1F96C4ED55}"/>
          </ac:spMkLst>
        </pc:spChg>
        <pc:spChg chg="mod">
          <ac:chgData name="Hamlet Markarian" userId="4926d2b407f31d77" providerId="LiveId" clId="{1A634700-36B3-4455-A058-5071D9319E52}" dt="2020-05-19T23:11:20.177" v="2434"/>
          <ac:spMkLst>
            <pc:docMk/>
            <pc:sldMk cId="2295992834" sldId="1468"/>
            <ac:spMk id="54" creationId="{ACD465C9-A5AA-4894-A748-98FA43064B3B}"/>
          </ac:spMkLst>
        </pc:spChg>
        <pc:spChg chg="mod topLvl">
          <ac:chgData name="Hamlet Markarian" userId="4926d2b407f31d77" providerId="LiveId" clId="{1A634700-36B3-4455-A058-5071D9319E52}" dt="2020-05-19T23:21:39.293" v="2583" actId="12788"/>
          <ac:spMkLst>
            <pc:docMk/>
            <pc:sldMk cId="2295992834" sldId="1468"/>
            <ac:spMk id="56" creationId="{C7017410-56D0-40B3-9831-E89693E215E2}"/>
          </ac:spMkLst>
        </pc:spChg>
        <pc:spChg chg="add mod">
          <ac:chgData name="Hamlet Markarian" userId="4926d2b407f31d77" providerId="LiveId" clId="{1A634700-36B3-4455-A058-5071D9319E52}" dt="2020-05-18T23:38:40.144" v="1789" actId="165"/>
          <ac:spMkLst>
            <pc:docMk/>
            <pc:sldMk cId="2295992834" sldId="1468"/>
            <ac:spMk id="57" creationId="{BF0644BD-A7E5-4C2F-98E3-CFCCD93DA500}"/>
          </ac:spMkLst>
        </pc:spChg>
        <pc:spChg chg="del">
          <ac:chgData name="Hamlet Markarian" userId="4926d2b407f31d77" providerId="LiveId" clId="{1A634700-36B3-4455-A058-5071D9319E52}" dt="2020-05-18T23:02:34.284" v="1269" actId="478"/>
          <ac:spMkLst>
            <pc:docMk/>
            <pc:sldMk cId="2295992834" sldId="1468"/>
            <ac:spMk id="58" creationId="{859D483F-D2DA-4117-B920-F48492F730BB}"/>
          </ac:spMkLst>
        </pc:spChg>
        <pc:spChg chg="add mod">
          <ac:chgData name="Hamlet Markarian" userId="4926d2b407f31d77" providerId="LiveId" clId="{1A634700-36B3-4455-A058-5071D9319E52}" dt="2020-05-18T23:38:40.144" v="1789" actId="165"/>
          <ac:spMkLst>
            <pc:docMk/>
            <pc:sldMk cId="2295992834" sldId="1468"/>
            <ac:spMk id="59" creationId="{4C81DEB3-CCBF-4772-8114-3EFA378D3F3D}"/>
          </ac:spMkLst>
        </pc:spChg>
        <pc:spChg chg="add del mod">
          <ac:chgData name="Hamlet Markarian" userId="4926d2b407f31d77" providerId="LiveId" clId="{1A634700-36B3-4455-A058-5071D9319E52}" dt="2020-05-18T23:38:40.144" v="1789" actId="165"/>
          <ac:spMkLst>
            <pc:docMk/>
            <pc:sldMk cId="2295992834" sldId="1468"/>
            <ac:spMk id="60" creationId="{BDD1ED59-8528-45FF-8083-1E5B319BA893}"/>
          </ac:spMkLst>
        </pc:spChg>
        <pc:spChg chg="add mod">
          <ac:chgData name="Hamlet Markarian" userId="4926d2b407f31d77" providerId="LiveId" clId="{1A634700-36B3-4455-A058-5071D9319E52}" dt="2020-05-18T23:38:40.144" v="1789" actId="165"/>
          <ac:spMkLst>
            <pc:docMk/>
            <pc:sldMk cId="2295992834" sldId="1468"/>
            <ac:spMk id="61" creationId="{D8200D31-B1F4-4F8E-923F-16418A7094C1}"/>
          </ac:spMkLst>
        </pc:spChg>
        <pc:spChg chg="mod">
          <ac:chgData name="Hamlet Markarian" userId="4926d2b407f31d77" providerId="LiveId" clId="{1A634700-36B3-4455-A058-5071D9319E52}" dt="2020-05-19T23:12:58.932" v="2444" actId="165"/>
          <ac:spMkLst>
            <pc:docMk/>
            <pc:sldMk cId="2295992834" sldId="1468"/>
            <ac:spMk id="62" creationId="{ACE6EAD7-707E-4207-8FAD-E221607E68AF}"/>
          </ac:spMkLst>
        </pc:spChg>
        <pc:spChg chg="mod">
          <ac:chgData name="Hamlet Markarian" userId="4926d2b407f31d77" providerId="LiveId" clId="{1A634700-36B3-4455-A058-5071D9319E52}" dt="2020-05-19T23:12:58.932" v="2444" actId="165"/>
          <ac:spMkLst>
            <pc:docMk/>
            <pc:sldMk cId="2295992834" sldId="1468"/>
            <ac:spMk id="63" creationId="{57B0677B-ACF9-49E4-B897-2A131743B9E9}"/>
          </ac:spMkLst>
        </pc:spChg>
        <pc:spChg chg="mod">
          <ac:chgData name="Hamlet Markarian" userId="4926d2b407f31d77" providerId="LiveId" clId="{1A634700-36B3-4455-A058-5071D9319E52}" dt="2020-05-18T23:03:12.495" v="1273"/>
          <ac:spMkLst>
            <pc:docMk/>
            <pc:sldMk cId="2295992834" sldId="1468"/>
            <ac:spMk id="63" creationId="{D5B18B75-85AA-4868-B5C1-08604C3A82AA}"/>
          </ac:spMkLst>
        </pc:spChg>
        <pc:spChg chg="mod">
          <ac:chgData name="Hamlet Markarian" userId="4926d2b407f31d77" providerId="LiveId" clId="{1A634700-36B3-4455-A058-5071D9319E52}" dt="2020-05-18T23:03:12.495" v="1273"/>
          <ac:spMkLst>
            <pc:docMk/>
            <pc:sldMk cId="2295992834" sldId="1468"/>
            <ac:spMk id="64" creationId="{0156F07A-0C36-416C-BBC7-6BEA9B3C5CBF}"/>
          </ac:spMkLst>
        </pc:spChg>
        <pc:spChg chg="mod">
          <ac:chgData name="Hamlet Markarian" userId="4926d2b407f31d77" providerId="LiveId" clId="{1A634700-36B3-4455-A058-5071D9319E52}" dt="2020-05-18T23:03:12.495" v="1273"/>
          <ac:spMkLst>
            <pc:docMk/>
            <pc:sldMk cId="2295992834" sldId="1468"/>
            <ac:spMk id="65" creationId="{56B716D9-3890-4955-822B-555AD6087009}"/>
          </ac:spMkLst>
        </pc:spChg>
        <pc:spChg chg="mod topLvl">
          <ac:chgData name="Hamlet Markarian" userId="4926d2b407f31d77" providerId="LiveId" clId="{1A634700-36B3-4455-A058-5071D9319E52}" dt="2020-05-19T23:21:31.708" v="2579" actId="12788"/>
          <ac:spMkLst>
            <pc:docMk/>
            <pc:sldMk cId="2295992834" sldId="1468"/>
            <ac:spMk id="65" creationId="{9C854830-61EF-4C8A-A428-A0A0B74E23FE}"/>
          </ac:spMkLst>
        </pc:spChg>
        <pc:spChg chg="del">
          <ac:chgData name="Hamlet Markarian" userId="4926d2b407f31d77" providerId="LiveId" clId="{1A634700-36B3-4455-A058-5071D9319E52}" dt="2020-05-18T23:02:34.284" v="1269" actId="478"/>
          <ac:spMkLst>
            <pc:docMk/>
            <pc:sldMk cId="2295992834" sldId="1468"/>
            <ac:spMk id="66" creationId="{CA9B9C58-3A72-4992-8EEB-3E0119A50B1A}"/>
          </ac:spMkLst>
        </pc:spChg>
        <pc:spChg chg="mod">
          <ac:chgData name="Hamlet Markarian" userId="4926d2b407f31d77" providerId="LiveId" clId="{1A634700-36B3-4455-A058-5071D9319E52}" dt="2020-05-19T23:12:58.932" v="2444" actId="165"/>
          <ac:spMkLst>
            <pc:docMk/>
            <pc:sldMk cId="2295992834" sldId="1468"/>
            <ac:spMk id="67" creationId="{1C61365A-325E-4860-8A41-679B1C855A19}"/>
          </ac:spMkLst>
        </pc:spChg>
        <pc:spChg chg="mod">
          <ac:chgData name="Hamlet Markarian" userId="4926d2b407f31d77" providerId="LiveId" clId="{1A634700-36B3-4455-A058-5071D9319E52}" dt="2020-05-18T23:03:12.495" v="1273"/>
          <ac:spMkLst>
            <pc:docMk/>
            <pc:sldMk cId="2295992834" sldId="1468"/>
            <ac:spMk id="67" creationId="{2A03A52B-5BFA-4DAA-A655-86B5376EF1B2}"/>
          </ac:spMkLst>
        </pc:spChg>
        <pc:spChg chg="add mod">
          <ac:chgData name="Hamlet Markarian" userId="4926d2b407f31d77" providerId="LiveId" clId="{1A634700-36B3-4455-A058-5071D9319E52}" dt="2020-05-18T23:38:40.144" v="1789" actId="165"/>
          <ac:spMkLst>
            <pc:docMk/>
            <pc:sldMk cId="2295992834" sldId="1468"/>
            <ac:spMk id="68" creationId="{753443C6-B8B1-4568-85B6-50DD01D197B0}"/>
          </ac:spMkLst>
        </pc:spChg>
        <pc:spChg chg="mod">
          <ac:chgData name="Hamlet Markarian" userId="4926d2b407f31d77" providerId="LiveId" clId="{1A634700-36B3-4455-A058-5071D9319E52}" dt="2020-05-19T23:12:58.932" v="2444" actId="165"/>
          <ac:spMkLst>
            <pc:docMk/>
            <pc:sldMk cId="2295992834" sldId="1468"/>
            <ac:spMk id="69" creationId="{45D80F5A-7368-4A36-BDD9-7F4298216BB8}"/>
          </ac:spMkLst>
        </pc:spChg>
        <pc:spChg chg="add mod">
          <ac:chgData name="Hamlet Markarian" userId="4926d2b407f31d77" providerId="LiveId" clId="{1A634700-36B3-4455-A058-5071D9319E52}" dt="2020-05-18T23:38:40.144" v="1789" actId="165"/>
          <ac:spMkLst>
            <pc:docMk/>
            <pc:sldMk cId="2295992834" sldId="1468"/>
            <ac:spMk id="70" creationId="{A1920E4E-F375-4243-854A-A711C9ECFCD4}"/>
          </ac:spMkLst>
        </pc:spChg>
        <pc:spChg chg="add mod">
          <ac:chgData name="Hamlet Markarian" userId="4926d2b407f31d77" providerId="LiveId" clId="{1A634700-36B3-4455-A058-5071D9319E52}" dt="2020-05-18T23:38:40.144" v="1789" actId="165"/>
          <ac:spMkLst>
            <pc:docMk/>
            <pc:sldMk cId="2295992834" sldId="1468"/>
            <ac:spMk id="71" creationId="{68B0606D-3953-42B5-BCE9-D41C875C1A10}"/>
          </ac:spMkLst>
        </pc:spChg>
        <pc:spChg chg="mod">
          <ac:chgData name="Hamlet Markarian" userId="4926d2b407f31d77" providerId="LiveId" clId="{1A634700-36B3-4455-A058-5071D9319E52}" dt="2020-05-19T23:12:58.932" v="2444" actId="165"/>
          <ac:spMkLst>
            <pc:docMk/>
            <pc:sldMk cId="2295992834" sldId="1468"/>
            <ac:spMk id="72" creationId="{4D522855-1547-47E4-993A-784A60FC7381}"/>
          </ac:spMkLst>
        </pc:spChg>
        <pc:spChg chg="mod">
          <ac:chgData name="Hamlet Markarian" userId="4926d2b407f31d77" providerId="LiveId" clId="{1A634700-36B3-4455-A058-5071D9319E52}" dt="2020-05-19T23:12:58.932" v="2444" actId="165"/>
          <ac:spMkLst>
            <pc:docMk/>
            <pc:sldMk cId="2295992834" sldId="1468"/>
            <ac:spMk id="73" creationId="{9D8DE663-2F4A-4D33-B895-3BDEFAA5CF5F}"/>
          </ac:spMkLst>
        </pc:spChg>
        <pc:spChg chg="mod topLvl">
          <ac:chgData name="Hamlet Markarian" userId="4926d2b407f31d77" providerId="LiveId" clId="{1A634700-36B3-4455-A058-5071D9319E52}" dt="2020-05-19T23:21:08.554" v="2570" actId="12788"/>
          <ac:spMkLst>
            <pc:docMk/>
            <pc:sldMk cId="2295992834" sldId="1468"/>
            <ac:spMk id="75" creationId="{9DFCC282-0C1A-4587-BFED-B52D660DBEE9}"/>
          </ac:spMkLst>
        </pc:spChg>
        <pc:spChg chg="mod">
          <ac:chgData name="Hamlet Markarian" userId="4926d2b407f31d77" providerId="LiveId" clId="{1A634700-36B3-4455-A058-5071D9319E52}" dt="2020-05-19T23:12:58.932" v="2444" actId="165"/>
          <ac:spMkLst>
            <pc:docMk/>
            <pc:sldMk cId="2295992834" sldId="1468"/>
            <ac:spMk id="77" creationId="{67ACC5EC-DC73-4E95-9B01-683DF2AE78E2}"/>
          </ac:spMkLst>
        </pc:spChg>
        <pc:spChg chg="del">
          <ac:chgData name="Hamlet Markarian" userId="4926d2b407f31d77" providerId="LiveId" clId="{1A634700-36B3-4455-A058-5071D9319E52}" dt="2020-05-18T23:02:34.284" v="1269" actId="478"/>
          <ac:spMkLst>
            <pc:docMk/>
            <pc:sldMk cId="2295992834" sldId="1468"/>
            <ac:spMk id="77" creationId="{7C5E9765-85AB-41BC-BAEF-DDA180139388}"/>
          </ac:spMkLst>
        </pc:spChg>
        <pc:spChg chg="mod">
          <ac:chgData name="Hamlet Markarian" userId="4926d2b407f31d77" providerId="LiveId" clId="{1A634700-36B3-4455-A058-5071D9319E52}" dt="2020-05-19T23:12:58.932" v="2444" actId="165"/>
          <ac:spMkLst>
            <pc:docMk/>
            <pc:sldMk cId="2295992834" sldId="1468"/>
            <ac:spMk id="78" creationId="{3B27B469-AE68-402D-8688-A21EB78D5F31}"/>
          </ac:spMkLst>
        </pc:spChg>
        <pc:spChg chg="add del mod">
          <ac:chgData name="Hamlet Markarian" userId="4926d2b407f31d77" providerId="LiveId" clId="{1A634700-36B3-4455-A058-5071D9319E52}" dt="2020-05-18T23:03:58.593" v="1287" actId="478"/>
          <ac:spMkLst>
            <pc:docMk/>
            <pc:sldMk cId="2295992834" sldId="1468"/>
            <ac:spMk id="79" creationId="{334E8560-F063-47C5-86F9-B71942191F19}"/>
          </ac:spMkLst>
        </pc:spChg>
        <pc:spChg chg="mod">
          <ac:chgData name="Hamlet Markarian" userId="4926d2b407f31d77" providerId="LiveId" clId="{1A634700-36B3-4455-A058-5071D9319E52}" dt="2020-05-19T23:12:58.932" v="2444" actId="165"/>
          <ac:spMkLst>
            <pc:docMk/>
            <pc:sldMk cId="2295992834" sldId="1468"/>
            <ac:spMk id="79" creationId="{71BD4FE0-0A94-49D4-B478-7D2375699C29}"/>
          </ac:spMkLst>
        </pc:spChg>
        <pc:spChg chg="add del mod">
          <ac:chgData name="Hamlet Markarian" userId="4926d2b407f31d77" providerId="LiveId" clId="{1A634700-36B3-4455-A058-5071D9319E52}" dt="2020-05-18T23:03:58.593" v="1287" actId="478"/>
          <ac:spMkLst>
            <pc:docMk/>
            <pc:sldMk cId="2295992834" sldId="1468"/>
            <ac:spMk id="80" creationId="{D6F24B4F-052F-45D3-9AA8-89E37D4A17C5}"/>
          </ac:spMkLst>
        </pc:spChg>
        <pc:spChg chg="mod">
          <ac:chgData name="Hamlet Markarian" userId="4926d2b407f31d77" providerId="LiveId" clId="{1A634700-36B3-4455-A058-5071D9319E52}" dt="2020-05-19T23:12:58.932" v="2444" actId="165"/>
          <ac:spMkLst>
            <pc:docMk/>
            <pc:sldMk cId="2295992834" sldId="1468"/>
            <ac:spMk id="80" creationId="{F9F38128-BEC8-4482-A377-646A2ACEA72D}"/>
          </ac:spMkLst>
        </pc:spChg>
        <pc:spChg chg="mod">
          <ac:chgData name="Hamlet Markarian" userId="4926d2b407f31d77" providerId="LiveId" clId="{1A634700-36B3-4455-A058-5071D9319E52}" dt="2020-05-19T23:12:58.932" v="2444" actId="165"/>
          <ac:spMkLst>
            <pc:docMk/>
            <pc:sldMk cId="2295992834" sldId="1468"/>
            <ac:spMk id="81" creationId="{0B8DA6E2-012E-4AAD-85BD-E4EF9AA5A484}"/>
          </ac:spMkLst>
        </pc:spChg>
        <pc:spChg chg="mod topLvl">
          <ac:chgData name="Hamlet Markarian" userId="4926d2b407f31d77" providerId="LiveId" clId="{1A634700-36B3-4455-A058-5071D9319E52}" dt="2020-05-19T23:21:27.982" v="2577" actId="12788"/>
          <ac:spMkLst>
            <pc:docMk/>
            <pc:sldMk cId="2295992834" sldId="1468"/>
            <ac:spMk id="83" creationId="{6134B216-D9AC-42EF-9643-98907D6DFC39}"/>
          </ac:spMkLst>
        </pc:spChg>
        <pc:spChg chg="del">
          <ac:chgData name="Hamlet Markarian" userId="4926d2b407f31d77" providerId="LiveId" clId="{1A634700-36B3-4455-A058-5071D9319E52}" dt="2020-05-18T23:02:34.284" v="1269" actId="478"/>
          <ac:spMkLst>
            <pc:docMk/>
            <pc:sldMk cId="2295992834" sldId="1468"/>
            <ac:spMk id="84" creationId="{C0CBABE5-50B6-4A28-AE30-9EAEF235EF47}"/>
          </ac:spMkLst>
        </pc:spChg>
        <pc:spChg chg="del">
          <ac:chgData name="Hamlet Markarian" userId="4926d2b407f31d77" providerId="LiveId" clId="{1A634700-36B3-4455-A058-5071D9319E52}" dt="2020-05-18T23:02:34.284" v="1269" actId="478"/>
          <ac:spMkLst>
            <pc:docMk/>
            <pc:sldMk cId="2295992834" sldId="1468"/>
            <ac:spMk id="85" creationId="{21E9737E-1CCC-4E41-AABF-F72753928A96}"/>
          </ac:spMkLst>
        </pc:spChg>
        <pc:spChg chg="mod">
          <ac:chgData name="Hamlet Markarian" userId="4926d2b407f31d77" providerId="LiveId" clId="{1A634700-36B3-4455-A058-5071D9319E52}" dt="2020-05-19T23:12:58.932" v="2444" actId="165"/>
          <ac:spMkLst>
            <pc:docMk/>
            <pc:sldMk cId="2295992834" sldId="1468"/>
            <ac:spMk id="85" creationId="{80CBB6E0-BFEE-42F8-835E-633C00FBD304}"/>
          </ac:spMkLst>
        </pc:spChg>
        <pc:spChg chg="add del mod">
          <ac:chgData name="Hamlet Markarian" userId="4926d2b407f31d77" providerId="LiveId" clId="{1A634700-36B3-4455-A058-5071D9319E52}" dt="2020-05-18T23:03:58.593" v="1287" actId="478"/>
          <ac:spMkLst>
            <pc:docMk/>
            <pc:sldMk cId="2295992834" sldId="1468"/>
            <ac:spMk id="86" creationId="{15266BE5-1256-4D2D-BFD3-2E60B0885B4E}"/>
          </ac:spMkLst>
        </pc:spChg>
        <pc:spChg chg="mod">
          <ac:chgData name="Hamlet Markarian" userId="4926d2b407f31d77" providerId="LiveId" clId="{1A634700-36B3-4455-A058-5071D9319E52}" dt="2020-05-19T23:12:58.932" v="2444" actId="165"/>
          <ac:spMkLst>
            <pc:docMk/>
            <pc:sldMk cId="2295992834" sldId="1468"/>
            <ac:spMk id="86" creationId="{BAFF7A13-5A0B-46C6-859C-DCED68A0BD18}"/>
          </ac:spMkLst>
        </pc:spChg>
        <pc:spChg chg="mod">
          <ac:chgData name="Hamlet Markarian" userId="4926d2b407f31d77" providerId="LiveId" clId="{1A634700-36B3-4455-A058-5071D9319E52}" dt="2020-05-19T23:12:58.932" v="2444" actId="165"/>
          <ac:spMkLst>
            <pc:docMk/>
            <pc:sldMk cId="2295992834" sldId="1468"/>
            <ac:spMk id="87" creationId="{11E7ED42-9298-4728-804F-B3F9254D3A4A}"/>
          </ac:spMkLst>
        </pc:spChg>
        <pc:spChg chg="mod">
          <ac:chgData name="Hamlet Markarian" userId="4926d2b407f31d77" providerId="LiveId" clId="{1A634700-36B3-4455-A058-5071D9319E52}" dt="2020-05-19T23:12:58.932" v="2444" actId="165"/>
          <ac:spMkLst>
            <pc:docMk/>
            <pc:sldMk cId="2295992834" sldId="1468"/>
            <ac:spMk id="88" creationId="{3AC24B94-B407-4E00-AA8C-B868C9893CF5}"/>
          </ac:spMkLst>
        </pc:spChg>
        <pc:spChg chg="mod">
          <ac:chgData name="Hamlet Markarian" userId="4926d2b407f31d77" providerId="LiveId" clId="{1A634700-36B3-4455-A058-5071D9319E52}" dt="2020-05-18T23:03:12.495" v="1273"/>
          <ac:spMkLst>
            <pc:docMk/>
            <pc:sldMk cId="2295992834" sldId="1468"/>
            <ac:spMk id="88" creationId="{80C9645A-E856-4B63-ADD4-1370B460148B}"/>
          </ac:spMkLst>
        </pc:spChg>
        <pc:spChg chg="mod">
          <ac:chgData name="Hamlet Markarian" userId="4926d2b407f31d77" providerId="LiveId" clId="{1A634700-36B3-4455-A058-5071D9319E52}" dt="2020-05-19T23:12:58.932" v="2444" actId="165"/>
          <ac:spMkLst>
            <pc:docMk/>
            <pc:sldMk cId="2295992834" sldId="1468"/>
            <ac:spMk id="89" creationId="{430AD7FB-0F71-4F1A-B7E9-7DBBE9F0264D}"/>
          </ac:spMkLst>
        </pc:spChg>
        <pc:spChg chg="mod">
          <ac:chgData name="Hamlet Markarian" userId="4926d2b407f31d77" providerId="LiveId" clId="{1A634700-36B3-4455-A058-5071D9319E52}" dt="2020-05-18T23:03:12.495" v="1273"/>
          <ac:spMkLst>
            <pc:docMk/>
            <pc:sldMk cId="2295992834" sldId="1468"/>
            <ac:spMk id="89" creationId="{84AB9CB6-A3FC-4CBE-89C9-9C014C692ABF}"/>
          </ac:spMkLst>
        </pc:spChg>
        <pc:spChg chg="mod">
          <ac:chgData name="Hamlet Markarian" userId="4926d2b407f31d77" providerId="LiveId" clId="{1A634700-36B3-4455-A058-5071D9319E52}" dt="2020-05-18T23:03:12.495" v="1273"/>
          <ac:spMkLst>
            <pc:docMk/>
            <pc:sldMk cId="2295992834" sldId="1468"/>
            <ac:spMk id="92" creationId="{4325A063-F69B-4488-92CA-40C2901E61D2}"/>
          </ac:spMkLst>
        </pc:spChg>
        <pc:spChg chg="add del mod">
          <ac:chgData name="Hamlet Markarian" userId="4926d2b407f31d77" providerId="LiveId" clId="{1A634700-36B3-4455-A058-5071D9319E52}" dt="2020-05-18T23:03:58.593" v="1287" actId="478"/>
          <ac:spMkLst>
            <pc:docMk/>
            <pc:sldMk cId="2295992834" sldId="1468"/>
            <ac:spMk id="93" creationId="{3E9E61EC-6350-41AB-8409-284900BD314E}"/>
          </ac:spMkLst>
        </pc:spChg>
        <pc:spChg chg="add del mod">
          <ac:chgData name="Hamlet Markarian" userId="4926d2b407f31d77" providerId="LiveId" clId="{1A634700-36B3-4455-A058-5071D9319E52}" dt="2020-05-18T23:03:58.593" v="1287" actId="478"/>
          <ac:spMkLst>
            <pc:docMk/>
            <pc:sldMk cId="2295992834" sldId="1468"/>
            <ac:spMk id="94" creationId="{4DD281FF-0E81-4970-A3E0-D7D49FD979C3}"/>
          </ac:spMkLst>
        </pc:spChg>
        <pc:spChg chg="add mod">
          <ac:chgData name="Hamlet Markarian" userId="4926d2b407f31d77" providerId="LiveId" clId="{1A634700-36B3-4455-A058-5071D9319E52}" dt="2020-05-19T23:19:00.092" v="2532" actId="1076"/>
          <ac:spMkLst>
            <pc:docMk/>
            <pc:sldMk cId="2295992834" sldId="1468"/>
            <ac:spMk id="95" creationId="{2B8F9CA7-22BD-456A-94B1-D671CF4FA7A7}"/>
          </ac:spMkLst>
        </pc:spChg>
        <pc:spChg chg="add del mod">
          <ac:chgData name="Hamlet Markarian" userId="4926d2b407f31d77" providerId="LiveId" clId="{1A634700-36B3-4455-A058-5071D9319E52}" dt="2020-05-18T23:03:38.994" v="1279" actId="478"/>
          <ac:spMkLst>
            <pc:docMk/>
            <pc:sldMk cId="2295992834" sldId="1468"/>
            <ac:spMk id="95" creationId="{F4386BF9-0307-4AB3-9F62-9DA98DFBE332}"/>
          </ac:spMkLst>
        </pc:spChg>
        <pc:spChg chg="add del mod">
          <ac:chgData name="Hamlet Markarian" userId="4926d2b407f31d77" providerId="LiveId" clId="{1A634700-36B3-4455-A058-5071D9319E52}" dt="2020-05-19T23:12:52.612" v="2443" actId="478"/>
          <ac:spMkLst>
            <pc:docMk/>
            <pc:sldMk cId="2295992834" sldId="1468"/>
            <ac:spMk id="96" creationId="{39BC3644-3E60-4184-81DB-227DA0BEF4EE}"/>
          </ac:spMkLst>
        </pc:spChg>
        <pc:spChg chg="add del mod">
          <ac:chgData name="Hamlet Markarian" userId="4926d2b407f31d77" providerId="LiveId" clId="{1A634700-36B3-4455-A058-5071D9319E52}" dt="2020-05-18T23:03:40.961" v="1280" actId="478"/>
          <ac:spMkLst>
            <pc:docMk/>
            <pc:sldMk cId="2295992834" sldId="1468"/>
            <ac:spMk id="96" creationId="{E65D5352-2DCF-4AF4-8CDF-DA8EDF7FC047}"/>
          </ac:spMkLst>
        </pc:spChg>
        <pc:spChg chg="add del mod">
          <ac:chgData name="Hamlet Markarian" userId="4926d2b407f31d77" providerId="LiveId" clId="{1A634700-36B3-4455-A058-5071D9319E52}" dt="2020-05-19T23:12:52.612" v="2443" actId="478"/>
          <ac:spMkLst>
            <pc:docMk/>
            <pc:sldMk cId="2295992834" sldId="1468"/>
            <ac:spMk id="97" creationId="{A8A26875-6B89-4709-B844-1D6B8FB17E55}"/>
          </ac:spMkLst>
        </pc:spChg>
        <pc:spChg chg="add del mod">
          <ac:chgData name="Hamlet Markarian" userId="4926d2b407f31d77" providerId="LiveId" clId="{1A634700-36B3-4455-A058-5071D9319E52}" dt="2020-05-18T23:03:53.786" v="1286" actId="478"/>
          <ac:spMkLst>
            <pc:docMk/>
            <pc:sldMk cId="2295992834" sldId="1468"/>
            <ac:spMk id="97" creationId="{C73312FD-A10C-486B-9423-E4FADC2630C4}"/>
          </ac:spMkLst>
        </pc:spChg>
        <pc:spChg chg="add del mod">
          <ac:chgData name="Hamlet Markarian" userId="4926d2b407f31d77" providerId="LiveId" clId="{1A634700-36B3-4455-A058-5071D9319E52}" dt="2020-05-19T23:12:52.612" v="2443" actId="478"/>
          <ac:spMkLst>
            <pc:docMk/>
            <pc:sldMk cId="2295992834" sldId="1468"/>
            <ac:spMk id="98" creationId="{3340310C-0173-42A8-96EA-8A972BA577BA}"/>
          </ac:spMkLst>
        </pc:spChg>
        <pc:spChg chg="add del mod">
          <ac:chgData name="Hamlet Markarian" userId="4926d2b407f31d77" providerId="LiveId" clId="{1A634700-36B3-4455-A058-5071D9319E52}" dt="2020-05-18T23:03:53.786" v="1286" actId="478"/>
          <ac:spMkLst>
            <pc:docMk/>
            <pc:sldMk cId="2295992834" sldId="1468"/>
            <ac:spMk id="98" creationId="{D38A4393-5DD3-4424-A610-900029704E4E}"/>
          </ac:spMkLst>
        </pc:spChg>
        <pc:spChg chg="add mod">
          <ac:chgData name="Hamlet Markarian" userId="4926d2b407f31d77" providerId="LiveId" clId="{1A634700-36B3-4455-A058-5071D9319E52}" dt="2020-05-18T23:38:40.144" v="1789" actId="165"/>
          <ac:spMkLst>
            <pc:docMk/>
            <pc:sldMk cId="2295992834" sldId="1468"/>
            <ac:spMk id="99" creationId="{2CFCFF30-C431-477E-8471-6B31921FD257}"/>
          </ac:spMkLst>
        </pc:spChg>
        <pc:spChg chg="add mod">
          <ac:chgData name="Hamlet Markarian" userId="4926d2b407f31d77" providerId="LiveId" clId="{1A634700-36B3-4455-A058-5071D9319E52}" dt="2020-05-18T23:38:40.144" v="1789" actId="165"/>
          <ac:spMkLst>
            <pc:docMk/>
            <pc:sldMk cId="2295992834" sldId="1468"/>
            <ac:spMk id="100" creationId="{6ABEBBE3-233C-429E-9D38-8D87FEDD34E3}"/>
          </ac:spMkLst>
        </pc:spChg>
        <pc:spChg chg="add mod">
          <ac:chgData name="Hamlet Markarian" userId="4926d2b407f31d77" providerId="LiveId" clId="{1A634700-36B3-4455-A058-5071D9319E52}" dt="2020-05-18T23:38:40.144" v="1789" actId="165"/>
          <ac:spMkLst>
            <pc:docMk/>
            <pc:sldMk cId="2295992834" sldId="1468"/>
            <ac:spMk id="101" creationId="{DD83DBDE-736A-4319-AFCE-4F94DC73D02B}"/>
          </ac:spMkLst>
        </pc:spChg>
        <pc:spChg chg="add mod">
          <ac:chgData name="Hamlet Markarian" userId="4926d2b407f31d77" providerId="LiveId" clId="{1A634700-36B3-4455-A058-5071D9319E52}" dt="2020-05-18T23:38:40.144" v="1789" actId="165"/>
          <ac:spMkLst>
            <pc:docMk/>
            <pc:sldMk cId="2295992834" sldId="1468"/>
            <ac:spMk id="102" creationId="{3FAA0F40-0CEC-4C1F-BC43-0911681B5E31}"/>
          </ac:spMkLst>
        </pc:spChg>
        <pc:spChg chg="add mod">
          <ac:chgData name="Hamlet Markarian" userId="4926d2b407f31d77" providerId="LiveId" clId="{1A634700-36B3-4455-A058-5071D9319E52}" dt="2020-05-18T23:38:40.144" v="1789" actId="165"/>
          <ac:spMkLst>
            <pc:docMk/>
            <pc:sldMk cId="2295992834" sldId="1468"/>
            <ac:spMk id="103" creationId="{CF59EAAC-9EFE-4780-A710-227053FDB8C0}"/>
          </ac:spMkLst>
        </pc:spChg>
        <pc:spChg chg="add del mod ord topLvl">
          <ac:chgData name="Hamlet Markarian" userId="4926d2b407f31d77" providerId="LiveId" clId="{1A634700-36B3-4455-A058-5071D9319E52}" dt="2020-05-19T22:26:01.330" v="2250" actId="478"/>
          <ac:spMkLst>
            <pc:docMk/>
            <pc:sldMk cId="2295992834" sldId="1468"/>
            <ac:spMk id="107" creationId="{779227D1-96B9-4CA7-8BA0-F05FFDBD749E}"/>
          </ac:spMkLst>
        </pc:spChg>
        <pc:spChg chg="add del mod ord topLvl">
          <ac:chgData name="Hamlet Markarian" userId="4926d2b407f31d77" providerId="LiveId" clId="{1A634700-36B3-4455-A058-5071D9319E52}" dt="2020-05-19T22:26:01.330" v="2250" actId="478"/>
          <ac:spMkLst>
            <pc:docMk/>
            <pc:sldMk cId="2295992834" sldId="1468"/>
            <ac:spMk id="108" creationId="{186BE336-9F7F-4BA4-A359-BED9E1669365}"/>
          </ac:spMkLst>
        </pc:spChg>
        <pc:spChg chg="add del mod ord topLvl">
          <ac:chgData name="Hamlet Markarian" userId="4926d2b407f31d77" providerId="LiveId" clId="{1A634700-36B3-4455-A058-5071D9319E52}" dt="2020-05-19T22:26:01.330" v="2250" actId="478"/>
          <ac:spMkLst>
            <pc:docMk/>
            <pc:sldMk cId="2295992834" sldId="1468"/>
            <ac:spMk id="109" creationId="{5F53FF0C-E790-4739-BD35-890771951AF7}"/>
          </ac:spMkLst>
        </pc:spChg>
        <pc:spChg chg="add del mod ord topLvl">
          <ac:chgData name="Hamlet Markarian" userId="4926d2b407f31d77" providerId="LiveId" clId="{1A634700-36B3-4455-A058-5071D9319E52}" dt="2020-05-19T22:26:01.330" v="2250" actId="478"/>
          <ac:spMkLst>
            <pc:docMk/>
            <pc:sldMk cId="2295992834" sldId="1468"/>
            <ac:spMk id="110" creationId="{B14EC085-0834-4B6F-946B-A43BE6AFF045}"/>
          </ac:spMkLst>
        </pc:spChg>
        <pc:spChg chg="add del mod ord topLvl">
          <ac:chgData name="Hamlet Markarian" userId="4926d2b407f31d77" providerId="LiveId" clId="{1A634700-36B3-4455-A058-5071D9319E52}" dt="2020-05-19T22:26:01.330" v="2250" actId="478"/>
          <ac:spMkLst>
            <pc:docMk/>
            <pc:sldMk cId="2295992834" sldId="1468"/>
            <ac:spMk id="111" creationId="{6527770E-561C-475E-AE08-EC2DEA499229}"/>
          </ac:spMkLst>
        </pc:spChg>
        <pc:spChg chg="add del mod ord topLvl">
          <ac:chgData name="Hamlet Markarian" userId="4926d2b407f31d77" providerId="LiveId" clId="{1A634700-36B3-4455-A058-5071D9319E52}" dt="2020-05-19T22:26:01.330" v="2250" actId="478"/>
          <ac:spMkLst>
            <pc:docMk/>
            <pc:sldMk cId="2295992834" sldId="1468"/>
            <ac:spMk id="112" creationId="{D2E86F76-ABF6-466F-A4F2-90EE0D259FEE}"/>
          </ac:spMkLst>
        </pc:spChg>
        <pc:spChg chg="add del mod ord">
          <ac:chgData name="Hamlet Markarian" userId="4926d2b407f31d77" providerId="LiveId" clId="{1A634700-36B3-4455-A058-5071D9319E52}" dt="2020-05-19T22:26:03.239" v="2251" actId="478"/>
          <ac:spMkLst>
            <pc:docMk/>
            <pc:sldMk cId="2295992834" sldId="1468"/>
            <ac:spMk id="113" creationId="{BEFA9877-71DE-4519-AA0E-5AF8BDE6DC45}"/>
          </ac:spMkLst>
        </pc:spChg>
        <pc:spChg chg="add del mod">
          <ac:chgData name="Hamlet Markarian" userId="4926d2b407f31d77" providerId="LiveId" clId="{1A634700-36B3-4455-A058-5071D9319E52}" dt="2020-05-18T23:15:39.176" v="1561" actId="478"/>
          <ac:spMkLst>
            <pc:docMk/>
            <pc:sldMk cId="2295992834" sldId="1468"/>
            <ac:spMk id="114" creationId="{D08B335C-F88B-480C-BBAA-35AA421DB577}"/>
          </ac:spMkLst>
        </pc:spChg>
        <pc:spChg chg="add del mod">
          <ac:chgData name="Hamlet Markarian" userId="4926d2b407f31d77" providerId="LiveId" clId="{1A634700-36B3-4455-A058-5071D9319E52}" dt="2020-05-19T23:12:52.612" v="2443" actId="478"/>
          <ac:spMkLst>
            <pc:docMk/>
            <pc:sldMk cId="2295992834" sldId="1468"/>
            <ac:spMk id="114" creationId="{FEB18565-14DC-45F3-91C4-F2657AE7DD67}"/>
          </ac:spMkLst>
        </pc:spChg>
        <pc:spChg chg="add del mod">
          <ac:chgData name="Hamlet Markarian" userId="4926d2b407f31d77" providerId="LiveId" clId="{1A634700-36B3-4455-A058-5071D9319E52}" dt="2020-05-19T23:12:39.139" v="2441" actId="478"/>
          <ac:spMkLst>
            <pc:docMk/>
            <pc:sldMk cId="2295992834" sldId="1468"/>
            <ac:spMk id="115" creationId="{A9BE7E32-C42D-4DD6-AA31-ECDCCE040FB3}"/>
          </ac:spMkLst>
        </pc:spChg>
        <pc:spChg chg="add mod">
          <ac:chgData name="Hamlet Markarian" userId="4926d2b407f31d77" providerId="LiveId" clId="{1A634700-36B3-4455-A058-5071D9319E52}" dt="2020-05-19T23:22:34.955" v="2585" actId="6549"/>
          <ac:spMkLst>
            <pc:docMk/>
            <pc:sldMk cId="2295992834" sldId="1468"/>
            <ac:spMk id="116" creationId="{7A33A996-E891-4C13-9D3D-D206FF9C48B6}"/>
          </ac:spMkLst>
        </pc:spChg>
        <pc:spChg chg="add mod">
          <ac:chgData name="Hamlet Markarian" userId="4926d2b407f31d77" providerId="LiveId" clId="{1A634700-36B3-4455-A058-5071D9319E52}" dt="2020-05-19T23:19:00.092" v="2532" actId="1076"/>
          <ac:spMkLst>
            <pc:docMk/>
            <pc:sldMk cId="2295992834" sldId="1468"/>
            <ac:spMk id="117" creationId="{692769A8-7693-46A6-B1A0-D2B579C7EF06}"/>
          </ac:spMkLst>
        </pc:spChg>
        <pc:spChg chg="add mod">
          <ac:chgData name="Hamlet Markarian" userId="4926d2b407f31d77" providerId="LiveId" clId="{1A634700-36B3-4455-A058-5071D9319E52}" dt="2020-05-19T23:19:00.092" v="2532" actId="1076"/>
          <ac:spMkLst>
            <pc:docMk/>
            <pc:sldMk cId="2295992834" sldId="1468"/>
            <ac:spMk id="118" creationId="{B1348755-F938-4554-8BFB-68780FE9447B}"/>
          </ac:spMkLst>
        </pc:spChg>
        <pc:spChg chg="add mod">
          <ac:chgData name="Hamlet Markarian" userId="4926d2b407f31d77" providerId="LiveId" clId="{1A634700-36B3-4455-A058-5071D9319E52}" dt="2020-05-19T23:19:00.092" v="2532" actId="1076"/>
          <ac:spMkLst>
            <pc:docMk/>
            <pc:sldMk cId="2295992834" sldId="1468"/>
            <ac:spMk id="119" creationId="{DAE0CE27-94D0-4C88-95FB-C408D7D56DAE}"/>
          </ac:spMkLst>
        </pc:spChg>
        <pc:spChg chg="add mod">
          <ac:chgData name="Hamlet Markarian" userId="4926d2b407f31d77" providerId="LiveId" clId="{1A634700-36B3-4455-A058-5071D9319E52}" dt="2020-05-19T23:19:16.092" v="2540" actId="1035"/>
          <ac:spMkLst>
            <pc:docMk/>
            <pc:sldMk cId="2295992834" sldId="1468"/>
            <ac:spMk id="120" creationId="{1757F939-FA19-4D04-BE70-A250FFBD7CFD}"/>
          </ac:spMkLst>
        </pc:spChg>
        <pc:spChg chg="add mod">
          <ac:chgData name="Hamlet Markarian" userId="4926d2b407f31d77" providerId="LiveId" clId="{1A634700-36B3-4455-A058-5071D9319E52}" dt="2020-05-19T23:19:16.092" v="2540" actId="1035"/>
          <ac:spMkLst>
            <pc:docMk/>
            <pc:sldMk cId="2295992834" sldId="1468"/>
            <ac:spMk id="121" creationId="{615CF6AF-73C7-4F09-8114-C4EF010DDE1E}"/>
          </ac:spMkLst>
        </pc:spChg>
        <pc:spChg chg="add mod">
          <ac:chgData name="Hamlet Markarian" userId="4926d2b407f31d77" providerId="LiveId" clId="{1A634700-36B3-4455-A058-5071D9319E52}" dt="2020-05-19T23:19:16.092" v="2540" actId="1035"/>
          <ac:spMkLst>
            <pc:docMk/>
            <pc:sldMk cId="2295992834" sldId="1468"/>
            <ac:spMk id="122" creationId="{ECA36CF7-9ECB-4025-B9C7-A91B77B384E5}"/>
          </ac:spMkLst>
        </pc:spChg>
        <pc:spChg chg="add mod">
          <ac:chgData name="Hamlet Markarian" userId="4926d2b407f31d77" providerId="LiveId" clId="{1A634700-36B3-4455-A058-5071D9319E52}" dt="2020-05-19T23:19:16.092" v="2540" actId="1035"/>
          <ac:spMkLst>
            <pc:docMk/>
            <pc:sldMk cId="2295992834" sldId="1468"/>
            <ac:spMk id="123" creationId="{C15BB590-5D05-400B-8B86-70BD09AAC026}"/>
          </ac:spMkLst>
        </pc:spChg>
        <pc:spChg chg="add mod">
          <ac:chgData name="Hamlet Markarian" userId="4926d2b407f31d77" providerId="LiveId" clId="{1A634700-36B3-4455-A058-5071D9319E52}" dt="2020-05-19T23:19:16.092" v="2540" actId="1035"/>
          <ac:spMkLst>
            <pc:docMk/>
            <pc:sldMk cId="2295992834" sldId="1468"/>
            <ac:spMk id="124" creationId="{94CB41CC-61EE-4252-96E5-D7E9A93D3B0D}"/>
          </ac:spMkLst>
        </pc:spChg>
        <pc:spChg chg="add mod">
          <ac:chgData name="Hamlet Markarian" userId="4926d2b407f31d77" providerId="LiveId" clId="{1A634700-36B3-4455-A058-5071D9319E52}" dt="2020-05-19T23:17:52.605" v="2514" actId="1076"/>
          <ac:spMkLst>
            <pc:docMk/>
            <pc:sldMk cId="2295992834" sldId="1468"/>
            <ac:spMk id="125" creationId="{074AD326-1F24-494D-A529-6C74435B14DA}"/>
          </ac:spMkLst>
        </pc:spChg>
        <pc:spChg chg="add mod">
          <ac:chgData name="Hamlet Markarian" userId="4926d2b407f31d77" providerId="LiveId" clId="{1A634700-36B3-4455-A058-5071D9319E52}" dt="2020-05-19T23:17:52.605" v="2514" actId="1076"/>
          <ac:spMkLst>
            <pc:docMk/>
            <pc:sldMk cId="2295992834" sldId="1468"/>
            <ac:spMk id="126" creationId="{8200752D-30B3-4ADA-BDBA-D33B8E10B725}"/>
          </ac:spMkLst>
        </pc:spChg>
        <pc:spChg chg="add mod">
          <ac:chgData name="Hamlet Markarian" userId="4926d2b407f31d77" providerId="LiveId" clId="{1A634700-36B3-4455-A058-5071D9319E52}" dt="2020-05-19T23:17:52.605" v="2514" actId="1076"/>
          <ac:spMkLst>
            <pc:docMk/>
            <pc:sldMk cId="2295992834" sldId="1468"/>
            <ac:spMk id="127" creationId="{B88DED1A-9E2A-4A94-90A7-EFF216A87322}"/>
          </ac:spMkLst>
        </pc:spChg>
        <pc:spChg chg="add mod">
          <ac:chgData name="Hamlet Markarian" userId="4926d2b407f31d77" providerId="LiveId" clId="{1A634700-36B3-4455-A058-5071D9319E52}" dt="2020-05-19T23:17:52.605" v="2514" actId="1076"/>
          <ac:spMkLst>
            <pc:docMk/>
            <pc:sldMk cId="2295992834" sldId="1468"/>
            <ac:spMk id="128" creationId="{5BD26DC7-D141-4E8D-8430-EC2E2A5F2B41}"/>
          </ac:spMkLst>
        </pc:spChg>
        <pc:spChg chg="add mod">
          <ac:chgData name="Hamlet Markarian" userId="4926d2b407f31d77" providerId="LiveId" clId="{1A634700-36B3-4455-A058-5071D9319E52}" dt="2020-05-19T23:17:52.605" v="2514" actId="1076"/>
          <ac:spMkLst>
            <pc:docMk/>
            <pc:sldMk cId="2295992834" sldId="1468"/>
            <ac:spMk id="129" creationId="{5F4575CC-35DE-41FA-8B12-943955D5B34D}"/>
          </ac:spMkLst>
        </pc:spChg>
        <pc:grpChg chg="del">
          <ac:chgData name="Hamlet Markarian" userId="4926d2b407f31d77" providerId="LiveId" clId="{1A634700-36B3-4455-A058-5071D9319E52}" dt="2020-05-18T23:02:34.284" v="1269" actId="478"/>
          <ac:grpSpMkLst>
            <pc:docMk/>
            <pc:sldMk cId="2295992834" sldId="1468"/>
            <ac:grpSpMk id="7" creationId="{DD834E9D-4603-4C16-BE1A-D2B8D9EACE4F}"/>
          </ac:grpSpMkLst>
        </pc:grpChg>
        <pc:grpChg chg="add del mod topLvl">
          <ac:chgData name="Hamlet Markarian" userId="4926d2b407f31d77" providerId="LiveId" clId="{1A634700-36B3-4455-A058-5071D9319E52}" dt="2020-05-19T22:26:01.330" v="2250" actId="478"/>
          <ac:grpSpMkLst>
            <pc:docMk/>
            <pc:sldMk cId="2295992834" sldId="1468"/>
            <ac:grpSpMk id="10" creationId="{E4F99D26-4D2D-4697-897A-9337A629691F}"/>
          </ac:grpSpMkLst>
        </pc:grpChg>
        <pc:grpChg chg="add del mod topLvl">
          <ac:chgData name="Hamlet Markarian" userId="4926d2b407f31d77" providerId="LiveId" clId="{1A634700-36B3-4455-A058-5071D9319E52}" dt="2020-05-19T22:26:01.330" v="2250" actId="478"/>
          <ac:grpSpMkLst>
            <pc:docMk/>
            <pc:sldMk cId="2295992834" sldId="1468"/>
            <ac:grpSpMk id="11" creationId="{D7706BC9-4F40-487A-BB67-6931AFFB0920}"/>
          </ac:grpSpMkLst>
        </pc:grpChg>
        <pc:grpChg chg="add del mod topLvl">
          <ac:chgData name="Hamlet Markarian" userId="4926d2b407f31d77" providerId="LiveId" clId="{1A634700-36B3-4455-A058-5071D9319E52}" dt="2020-05-19T22:26:01.330" v="2250" actId="478"/>
          <ac:grpSpMkLst>
            <pc:docMk/>
            <pc:sldMk cId="2295992834" sldId="1468"/>
            <ac:grpSpMk id="12" creationId="{F84ABF2A-A4BB-4552-9A8F-F9D03993037C}"/>
          </ac:grpSpMkLst>
        </pc:grpChg>
        <pc:grpChg chg="add del mod topLvl">
          <ac:chgData name="Hamlet Markarian" userId="4926d2b407f31d77" providerId="LiveId" clId="{1A634700-36B3-4455-A058-5071D9319E52}" dt="2020-05-19T22:26:01.330" v="2250" actId="478"/>
          <ac:grpSpMkLst>
            <pc:docMk/>
            <pc:sldMk cId="2295992834" sldId="1468"/>
            <ac:grpSpMk id="13" creationId="{5FBEFAC5-33DC-4138-9D7F-912A3D052983}"/>
          </ac:grpSpMkLst>
        </pc:grpChg>
        <pc:grpChg chg="add del mod topLvl">
          <ac:chgData name="Hamlet Markarian" userId="4926d2b407f31d77" providerId="LiveId" clId="{1A634700-36B3-4455-A058-5071D9319E52}" dt="2020-05-19T22:26:01.330" v="2250" actId="478"/>
          <ac:grpSpMkLst>
            <pc:docMk/>
            <pc:sldMk cId="2295992834" sldId="1468"/>
            <ac:grpSpMk id="14" creationId="{75AAD5A1-4D9C-4F02-A31C-132CDC0EC7CB}"/>
          </ac:grpSpMkLst>
        </pc:grpChg>
        <pc:grpChg chg="add del mod topLvl">
          <ac:chgData name="Hamlet Markarian" userId="4926d2b407f31d77" providerId="LiveId" clId="{1A634700-36B3-4455-A058-5071D9319E52}" dt="2020-05-19T22:26:01.330" v="2250" actId="478"/>
          <ac:grpSpMkLst>
            <pc:docMk/>
            <pc:sldMk cId="2295992834" sldId="1468"/>
            <ac:grpSpMk id="15" creationId="{EACB27E2-93DF-4031-9762-55DB361A8591}"/>
          </ac:grpSpMkLst>
        </pc:grpChg>
        <pc:grpChg chg="add del mod ord">
          <ac:chgData name="Hamlet Markarian" userId="4926d2b407f31d77" providerId="LiveId" clId="{1A634700-36B3-4455-A058-5071D9319E52}" dt="2020-05-18T23:38:40.144" v="1789" actId="165"/>
          <ac:grpSpMkLst>
            <pc:docMk/>
            <pc:sldMk cId="2295992834" sldId="1468"/>
            <ac:grpSpMk id="17" creationId="{74DBF99D-4C56-4043-A04D-AFB5E43A3F19}"/>
          </ac:grpSpMkLst>
        </pc:grpChg>
        <pc:grpChg chg="add del mod ord">
          <ac:chgData name="Hamlet Markarian" userId="4926d2b407f31d77" providerId="LiveId" clId="{1A634700-36B3-4455-A058-5071D9319E52}" dt="2020-05-18T23:38:40.144" v="1789" actId="165"/>
          <ac:grpSpMkLst>
            <pc:docMk/>
            <pc:sldMk cId="2295992834" sldId="1468"/>
            <ac:grpSpMk id="18" creationId="{2D2A01D9-44A3-487B-A22E-485670392731}"/>
          </ac:grpSpMkLst>
        </pc:grpChg>
        <pc:grpChg chg="add del mod ord">
          <ac:chgData name="Hamlet Markarian" userId="4926d2b407f31d77" providerId="LiveId" clId="{1A634700-36B3-4455-A058-5071D9319E52}" dt="2020-05-18T23:38:40.144" v="1789" actId="165"/>
          <ac:grpSpMkLst>
            <pc:docMk/>
            <pc:sldMk cId="2295992834" sldId="1468"/>
            <ac:grpSpMk id="20" creationId="{4AEA2B4B-9A28-46A3-9114-7B3F520E9596}"/>
          </ac:grpSpMkLst>
        </pc:grpChg>
        <pc:grpChg chg="add del mod ord">
          <ac:chgData name="Hamlet Markarian" userId="4926d2b407f31d77" providerId="LiveId" clId="{1A634700-36B3-4455-A058-5071D9319E52}" dt="2020-05-18T23:38:40.144" v="1789" actId="165"/>
          <ac:grpSpMkLst>
            <pc:docMk/>
            <pc:sldMk cId="2295992834" sldId="1468"/>
            <ac:grpSpMk id="21" creationId="{11B0B3A1-49A0-415B-86B1-81E090832746}"/>
          </ac:grpSpMkLst>
        </pc:grpChg>
        <pc:grpChg chg="add del mod ord">
          <ac:chgData name="Hamlet Markarian" userId="4926d2b407f31d77" providerId="LiveId" clId="{1A634700-36B3-4455-A058-5071D9319E52}" dt="2020-05-18T23:38:40.144" v="1789" actId="165"/>
          <ac:grpSpMkLst>
            <pc:docMk/>
            <pc:sldMk cId="2295992834" sldId="1468"/>
            <ac:grpSpMk id="25" creationId="{190191C6-0C07-498E-9630-308BED10524C}"/>
          </ac:grpSpMkLst>
        </pc:grpChg>
        <pc:grpChg chg="add del mod ord">
          <ac:chgData name="Hamlet Markarian" userId="4926d2b407f31d77" providerId="LiveId" clId="{1A634700-36B3-4455-A058-5071D9319E52}" dt="2020-05-18T23:38:40.144" v="1789" actId="165"/>
          <ac:grpSpMkLst>
            <pc:docMk/>
            <pc:sldMk cId="2295992834" sldId="1468"/>
            <ac:grpSpMk id="26" creationId="{FE6F4B1D-87D9-4745-9CE6-71BABA92939E}"/>
          </ac:grpSpMkLst>
        </pc:grpChg>
        <pc:grpChg chg="add del mod">
          <ac:chgData name="Hamlet Markarian" userId="4926d2b407f31d77" providerId="LiveId" clId="{1A634700-36B3-4455-A058-5071D9319E52}" dt="2020-05-19T23:12:58.932" v="2444" actId="165"/>
          <ac:grpSpMkLst>
            <pc:docMk/>
            <pc:sldMk cId="2295992834" sldId="1468"/>
            <ac:grpSpMk id="37" creationId="{5FF2C968-E6A3-4EA5-9600-6053CE270330}"/>
          </ac:grpSpMkLst>
        </pc:grpChg>
        <pc:grpChg chg="del mod topLvl">
          <ac:chgData name="Hamlet Markarian" userId="4926d2b407f31d77" providerId="LiveId" clId="{1A634700-36B3-4455-A058-5071D9319E52}" dt="2020-05-19T23:13:07.739" v="2447" actId="478"/>
          <ac:grpSpMkLst>
            <pc:docMk/>
            <pc:sldMk cId="2295992834" sldId="1468"/>
            <ac:grpSpMk id="39" creationId="{6771E909-16F1-4CE6-BDFD-AC4094F4F98B}"/>
          </ac:grpSpMkLst>
        </pc:grpChg>
        <pc:grpChg chg="add del mod">
          <ac:chgData name="Hamlet Markarian" userId="4926d2b407f31d77" providerId="LiveId" clId="{1A634700-36B3-4455-A058-5071D9319E52}" dt="2020-05-19T23:12:39.139" v="2441" actId="478"/>
          <ac:grpSpMkLst>
            <pc:docMk/>
            <pc:sldMk cId="2295992834" sldId="1468"/>
            <ac:grpSpMk id="44" creationId="{8D6BC222-1E78-4D2A-87CE-BA05F999622F}"/>
          </ac:grpSpMkLst>
        </pc:grpChg>
        <pc:grpChg chg="mod">
          <ac:chgData name="Hamlet Markarian" userId="4926d2b407f31d77" providerId="LiveId" clId="{1A634700-36B3-4455-A058-5071D9319E52}" dt="2020-05-19T23:11:20.177" v="2434"/>
          <ac:grpSpMkLst>
            <pc:docMk/>
            <pc:sldMk cId="2295992834" sldId="1468"/>
            <ac:grpSpMk id="50" creationId="{9FD6C0CC-34DE-46C0-911B-FE9EB14F7F51}"/>
          </ac:grpSpMkLst>
        </pc:grpChg>
        <pc:grpChg chg="del">
          <ac:chgData name="Hamlet Markarian" userId="4926d2b407f31d77" providerId="LiveId" clId="{1A634700-36B3-4455-A058-5071D9319E52}" dt="2020-05-18T23:02:34.284" v="1269" actId="478"/>
          <ac:grpSpMkLst>
            <pc:docMk/>
            <pc:sldMk cId="2295992834" sldId="1468"/>
            <ac:grpSpMk id="51" creationId="{B5D2B3FF-2D1B-43F6-AB16-4079EFAFA7DA}"/>
          </ac:grpSpMkLst>
        </pc:grpChg>
        <pc:grpChg chg="add del mod">
          <ac:chgData name="Hamlet Markarian" userId="4926d2b407f31d77" providerId="LiveId" clId="{1A634700-36B3-4455-A058-5071D9319E52}" dt="2020-05-19T23:12:58.932" v="2444" actId="165"/>
          <ac:grpSpMkLst>
            <pc:docMk/>
            <pc:sldMk cId="2295992834" sldId="1468"/>
            <ac:grpSpMk id="55" creationId="{287B3E7D-BA74-4C84-A42C-70BD2CE83050}"/>
          </ac:grpSpMkLst>
        </pc:grpChg>
        <pc:grpChg chg="del mod topLvl">
          <ac:chgData name="Hamlet Markarian" userId="4926d2b407f31d77" providerId="LiveId" clId="{1A634700-36B3-4455-A058-5071D9319E52}" dt="2020-05-19T23:13:05.924" v="2446" actId="478"/>
          <ac:grpSpMkLst>
            <pc:docMk/>
            <pc:sldMk cId="2295992834" sldId="1468"/>
            <ac:grpSpMk id="58" creationId="{254EA9ED-3FC8-4123-A649-23F8680E9241}"/>
          </ac:grpSpMkLst>
        </pc:grpChg>
        <pc:grpChg chg="add del mod">
          <ac:chgData name="Hamlet Markarian" userId="4926d2b407f31d77" providerId="LiveId" clId="{1A634700-36B3-4455-A058-5071D9319E52}" dt="2020-05-18T23:03:38.994" v="1279" actId="478"/>
          <ac:grpSpMkLst>
            <pc:docMk/>
            <pc:sldMk cId="2295992834" sldId="1468"/>
            <ac:grpSpMk id="62" creationId="{1666249C-A290-4321-B437-44120D27E414}"/>
          </ac:grpSpMkLst>
        </pc:grpChg>
        <pc:grpChg chg="add del mod">
          <ac:chgData name="Hamlet Markarian" userId="4926d2b407f31d77" providerId="LiveId" clId="{1A634700-36B3-4455-A058-5071D9319E52}" dt="2020-05-19T23:12:58.932" v="2444" actId="165"/>
          <ac:grpSpMkLst>
            <pc:docMk/>
            <pc:sldMk cId="2295992834" sldId="1468"/>
            <ac:grpSpMk id="64" creationId="{1526C0B2-AD93-4AFA-B7D1-FEBCF012A6AE}"/>
          </ac:grpSpMkLst>
        </pc:grpChg>
        <pc:grpChg chg="del mod topLvl">
          <ac:chgData name="Hamlet Markarian" userId="4926d2b407f31d77" providerId="LiveId" clId="{1A634700-36B3-4455-A058-5071D9319E52}" dt="2020-05-19T23:13:10.195" v="2448" actId="478"/>
          <ac:grpSpMkLst>
            <pc:docMk/>
            <pc:sldMk cId="2295992834" sldId="1468"/>
            <ac:grpSpMk id="66" creationId="{D8E6B4CD-7D63-45A6-9820-B9596F998055}"/>
          </ac:grpSpMkLst>
        </pc:grpChg>
        <pc:grpChg chg="del">
          <ac:chgData name="Hamlet Markarian" userId="4926d2b407f31d77" providerId="LiveId" clId="{1A634700-36B3-4455-A058-5071D9319E52}" dt="2020-05-18T23:02:34.284" v="1269" actId="478"/>
          <ac:grpSpMkLst>
            <pc:docMk/>
            <pc:sldMk cId="2295992834" sldId="1468"/>
            <ac:grpSpMk id="74" creationId="{50C23401-6F9C-4C41-A791-C274B7AEFD13}"/>
          </ac:grpSpMkLst>
        </pc:grpChg>
        <pc:grpChg chg="add del mod">
          <ac:chgData name="Hamlet Markarian" userId="4926d2b407f31d77" providerId="LiveId" clId="{1A634700-36B3-4455-A058-5071D9319E52}" dt="2020-05-19T23:12:58.932" v="2444" actId="165"/>
          <ac:grpSpMkLst>
            <pc:docMk/>
            <pc:sldMk cId="2295992834" sldId="1468"/>
            <ac:grpSpMk id="74" creationId="{EFCBAADE-535F-4F2A-8E63-EEA16E972C28}"/>
          </ac:grpSpMkLst>
        </pc:grpChg>
        <pc:grpChg chg="del mod topLvl">
          <ac:chgData name="Hamlet Markarian" userId="4926d2b407f31d77" providerId="LiveId" clId="{1A634700-36B3-4455-A058-5071D9319E52}" dt="2020-05-19T23:13:04.755" v="2445" actId="478"/>
          <ac:grpSpMkLst>
            <pc:docMk/>
            <pc:sldMk cId="2295992834" sldId="1468"/>
            <ac:grpSpMk id="76" creationId="{A870AA38-14C3-4CE4-84C1-BF3CEA876C9C}"/>
          </ac:grpSpMkLst>
        </pc:grpChg>
        <pc:grpChg chg="del">
          <ac:chgData name="Hamlet Markarian" userId="4926d2b407f31d77" providerId="LiveId" clId="{1A634700-36B3-4455-A058-5071D9319E52}" dt="2020-05-18T23:02:34.284" v="1269" actId="478"/>
          <ac:grpSpMkLst>
            <pc:docMk/>
            <pc:sldMk cId="2295992834" sldId="1468"/>
            <ac:grpSpMk id="81" creationId="{047CCE18-A4DF-4341-8868-821DCDFE962A}"/>
          </ac:grpSpMkLst>
        </pc:grpChg>
        <pc:grpChg chg="add del mod">
          <ac:chgData name="Hamlet Markarian" userId="4926d2b407f31d77" providerId="LiveId" clId="{1A634700-36B3-4455-A058-5071D9319E52}" dt="2020-05-19T23:12:58.932" v="2444" actId="165"/>
          <ac:grpSpMkLst>
            <pc:docMk/>
            <pc:sldMk cId="2295992834" sldId="1468"/>
            <ac:grpSpMk id="82" creationId="{0DCEA737-F64D-48B4-B44A-93671B93D474}"/>
          </ac:grpSpMkLst>
        </pc:grpChg>
        <pc:grpChg chg="del mod topLvl">
          <ac:chgData name="Hamlet Markarian" userId="4926d2b407f31d77" providerId="LiveId" clId="{1A634700-36B3-4455-A058-5071D9319E52}" dt="2020-05-19T23:13:13.012" v="2449" actId="478"/>
          <ac:grpSpMkLst>
            <pc:docMk/>
            <pc:sldMk cId="2295992834" sldId="1468"/>
            <ac:grpSpMk id="84" creationId="{3BB928D2-3FCA-48E1-9FFE-A60B45591ECF}"/>
          </ac:grpSpMkLst>
        </pc:grpChg>
        <pc:grpChg chg="add del mod">
          <ac:chgData name="Hamlet Markarian" userId="4926d2b407f31d77" providerId="LiveId" clId="{1A634700-36B3-4455-A058-5071D9319E52}" dt="2020-05-18T23:03:42.546" v="1281" actId="478"/>
          <ac:grpSpMkLst>
            <pc:docMk/>
            <pc:sldMk cId="2295992834" sldId="1468"/>
            <ac:grpSpMk id="87" creationId="{EBE4B773-C6D8-4470-B99B-36E9D7FB35AB}"/>
          </ac:grpSpMkLst>
        </pc:grpChg>
        <pc:picChg chg="add mod">
          <ac:chgData name="Hamlet Markarian" userId="4926d2b407f31d77" providerId="LiveId" clId="{1A634700-36B3-4455-A058-5071D9319E52}" dt="2020-05-19T23:21:18.561" v="2571" actId="207"/>
          <ac:picMkLst>
            <pc:docMk/>
            <pc:sldMk cId="2295992834" sldId="1468"/>
            <ac:picMk id="18" creationId="{ED9E2AB6-4645-4578-AF8A-1BB13C9147BA}"/>
          </ac:picMkLst>
        </pc:picChg>
        <pc:picChg chg="del">
          <ac:chgData name="Hamlet Markarian" userId="4926d2b407f31d77" providerId="LiveId" clId="{1A634700-36B3-4455-A058-5071D9319E52}" dt="2020-05-18T23:02:34.284" v="1269" actId="478"/>
          <ac:picMkLst>
            <pc:docMk/>
            <pc:sldMk cId="2295992834" sldId="1468"/>
            <ac:picMk id="69" creationId="{4181C56B-9F5F-40C0-B7F2-0B26C42E7008}"/>
          </ac:picMkLst>
        </pc:picChg>
        <pc:picChg chg="add mod">
          <ac:chgData name="Hamlet Markarian" userId="4926d2b407f31d77" providerId="LiveId" clId="{1A634700-36B3-4455-A058-5071D9319E52}" dt="2020-05-19T23:22:24.046" v="2584" actId="14826"/>
          <ac:picMkLst>
            <pc:docMk/>
            <pc:sldMk cId="2295992834" sldId="1468"/>
            <ac:picMk id="130" creationId="{489A53AC-990D-421E-8613-E6CCD584061F}"/>
          </ac:picMkLst>
        </pc:picChg>
        <pc:picChg chg="add mod">
          <ac:chgData name="Hamlet Markarian" userId="4926d2b407f31d77" providerId="LiveId" clId="{1A634700-36B3-4455-A058-5071D9319E52}" dt="2020-05-19T23:23:36.657" v="2586" actId="14826"/>
          <ac:picMkLst>
            <pc:docMk/>
            <pc:sldMk cId="2295992834" sldId="1468"/>
            <ac:picMk id="131" creationId="{6F20199E-6611-44B2-AF13-96B62EF5D9B2}"/>
          </ac:picMkLst>
        </pc:picChg>
        <pc:picChg chg="add mod">
          <ac:chgData name="Hamlet Markarian" userId="4926d2b407f31d77" providerId="LiveId" clId="{1A634700-36B3-4455-A058-5071D9319E52}" dt="2020-05-19T23:23:52.829" v="2587" actId="14826"/>
          <ac:picMkLst>
            <pc:docMk/>
            <pc:sldMk cId="2295992834" sldId="1468"/>
            <ac:picMk id="132" creationId="{ACA9B6F1-EE55-4F99-B194-A599DA8E7512}"/>
          </ac:picMkLst>
        </pc:picChg>
        <pc:picChg chg="add mod">
          <ac:chgData name="Hamlet Markarian" userId="4926d2b407f31d77" providerId="LiveId" clId="{1A634700-36B3-4455-A058-5071D9319E52}" dt="2020-05-19T23:24:10.188" v="2588" actId="14826"/>
          <ac:picMkLst>
            <pc:docMk/>
            <pc:sldMk cId="2295992834" sldId="1468"/>
            <ac:picMk id="133" creationId="{D7D9DC42-1CA6-473B-9AAE-DA0C1B979E30}"/>
          </ac:picMkLst>
        </pc:picChg>
        <pc:cxnChg chg="del mod">
          <ac:chgData name="Hamlet Markarian" userId="4926d2b407f31d77" providerId="LiveId" clId="{1A634700-36B3-4455-A058-5071D9319E52}" dt="2020-05-18T23:02:34.284" v="1269" actId="478"/>
          <ac:cxnSpMkLst>
            <pc:docMk/>
            <pc:sldMk cId="2295992834" sldId="1468"/>
            <ac:cxnSpMk id="41" creationId="{32DA85C0-E75C-4D59-AAAD-5C0BA753D0FE}"/>
          </ac:cxnSpMkLst>
        </pc:cxnChg>
        <pc:cxnChg chg="add del mod">
          <ac:chgData name="Hamlet Markarian" userId="4926d2b407f31d77" providerId="LiveId" clId="{1A634700-36B3-4455-A058-5071D9319E52}" dt="2020-05-18T23:03:38.994" v="1279" actId="478"/>
          <ac:cxnSpMkLst>
            <pc:docMk/>
            <pc:sldMk cId="2295992834" sldId="1468"/>
            <ac:cxnSpMk id="43" creationId="{8B14B873-4DC8-447D-A50E-963EAEBED02B}"/>
          </ac:cxnSpMkLst>
        </pc:cxnChg>
        <pc:cxnChg chg="add del mod">
          <ac:chgData name="Hamlet Markarian" userId="4926d2b407f31d77" providerId="LiveId" clId="{1A634700-36B3-4455-A058-5071D9319E52}" dt="2020-05-18T23:03:38.994" v="1279" actId="478"/>
          <ac:cxnSpMkLst>
            <pc:docMk/>
            <pc:sldMk cId="2295992834" sldId="1468"/>
            <ac:cxnSpMk id="47" creationId="{7293860C-A64A-408F-B273-CA8C3C93F718}"/>
          </ac:cxnSpMkLst>
        </pc:cxnChg>
        <pc:cxnChg chg="add mod">
          <ac:chgData name="Hamlet Markarian" userId="4926d2b407f31d77" providerId="LiveId" clId="{1A634700-36B3-4455-A058-5071D9319E52}" dt="2020-05-18T23:38:40.144" v="1789" actId="165"/>
          <ac:cxnSpMkLst>
            <pc:docMk/>
            <pc:sldMk cId="2295992834" sldId="1468"/>
            <ac:cxnSpMk id="48" creationId="{B8FBB8E6-98CD-4969-BD97-E8E854B264B9}"/>
          </ac:cxnSpMkLst>
        </pc:cxnChg>
        <pc:cxnChg chg="add mod">
          <ac:chgData name="Hamlet Markarian" userId="4926d2b407f31d77" providerId="LiveId" clId="{1A634700-36B3-4455-A058-5071D9319E52}" dt="2020-05-18T23:38:40.144" v="1789" actId="165"/>
          <ac:cxnSpMkLst>
            <pc:docMk/>
            <pc:sldMk cId="2295992834" sldId="1468"/>
            <ac:cxnSpMk id="49" creationId="{4C694A1D-2F77-4A14-ABBB-ABBB50215610}"/>
          </ac:cxnSpMkLst>
        </pc:cxnChg>
        <pc:cxnChg chg="del mod">
          <ac:chgData name="Hamlet Markarian" userId="4926d2b407f31d77" providerId="LiveId" clId="{1A634700-36B3-4455-A058-5071D9319E52}" dt="2020-05-18T23:02:34.284" v="1269" actId="478"/>
          <ac:cxnSpMkLst>
            <pc:docMk/>
            <pc:sldMk cId="2295992834" sldId="1468"/>
            <ac:cxnSpMk id="50" creationId="{71DFAD73-3E7F-4D91-8E95-56BA840A6ACE}"/>
          </ac:cxnSpMkLst>
        </pc:cxnChg>
        <pc:cxnChg chg="add del mod">
          <ac:chgData name="Hamlet Markarian" userId="4926d2b407f31d77" providerId="LiveId" clId="{1A634700-36B3-4455-A058-5071D9319E52}" dt="2020-05-18T23:38:40.144" v="1789" actId="165"/>
          <ac:cxnSpMkLst>
            <pc:docMk/>
            <pc:sldMk cId="2295992834" sldId="1468"/>
            <ac:cxnSpMk id="53" creationId="{8D4A2079-936A-42F2-852C-CEDE38360CFA}"/>
          </ac:cxnSpMkLst>
        </pc:cxnChg>
        <pc:cxnChg chg="add del mod">
          <ac:chgData name="Hamlet Markarian" userId="4926d2b407f31d77" providerId="LiveId" clId="{1A634700-36B3-4455-A058-5071D9319E52}" dt="2020-05-18T23:03:38.994" v="1279" actId="478"/>
          <ac:cxnSpMkLst>
            <pc:docMk/>
            <pc:sldMk cId="2295992834" sldId="1468"/>
            <ac:cxnSpMk id="55" creationId="{5EA42E91-BB40-43FA-A715-37B870009E81}"/>
          </ac:cxnSpMkLst>
        </pc:cxnChg>
        <pc:cxnChg chg="del mod">
          <ac:chgData name="Hamlet Markarian" userId="4926d2b407f31d77" providerId="LiveId" clId="{1A634700-36B3-4455-A058-5071D9319E52}" dt="2020-05-18T23:02:34.284" v="1269" actId="478"/>
          <ac:cxnSpMkLst>
            <pc:docMk/>
            <pc:sldMk cId="2295992834" sldId="1468"/>
            <ac:cxnSpMk id="56" creationId="{3339F236-5E77-458B-9035-53D0F450CC5C}"/>
          </ac:cxnSpMkLst>
        </pc:cxnChg>
        <pc:cxnChg chg="del">
          <ac:chgData name="Hamlet Markarian" userId="4926d2b407f31d77" providerId="LiveId" clId="{1A634700-36B3-4455-A058-5071D9319E52}" dt="2020-05-18T23:02:34.284" v="1269" actId="478"/>
          <ac:cxnSpMkLst>
            <pc:docMk/>
            <pc:sldMk cId="2295992834" sldId="1468"/>
            <ac:cxnSpMk id="72" creationId="{96232E7E-6D1D-4BD7-9879-EA527D391D3E}"/>
          </ac:cxnSpMkLst>
        </pc:cxnChg>
        <pc:cxnChg chg="del">
          <ac:chgData name="Hamlet Markarian" userId="4926d2b407f31d77" providerId="LiveId" clId="{1A634700-36B3-4455-A058-5071D9319E52}" dt="2020-05-18T23:02:34.284" v="1269" actId="478"/>
          <ac:cxnSpMkLst>
            <pc:docMk/>
            <pc:sldMk cId="2295992834" sldId="1468"/>
            <ac:cxnSpMk id="73" creationId="{4833D3A9-1636-455D-9D0B-17203AF2A28F}"/>
          </ac:cxnSpMkLst>
        </pc:cxnChg>
        <pc:cxnChg chg="del mod">
          <ac:chgData name="Hamlet Markarian" userId="4926d2b407f31d77" providerId="LiveId" clId="{1A634700-36B3-4455-A058-5071D9319E52}" dt="2020-05-18T23:02:34.284" v="1269" actId="478"/>
          <ac:cxnSpMkLst>
            <pc:docMk/>
            <pc:sldMk cId="2295992834" sldId="1468"/>
            <ac:cxnSpMk id="78" creationId="{E51F1A96-B3DC-4BF0-BDE4-27BA10A369CB}"/>
          </ac:cxnSpMkLst>
        </pc:cxnChg>
        <pc:cxnChg chg="del">
          <ac:chgData name="Hamlet Markarian" userId="4926d2b407f31d77" providerId="LiveId" clId="{1A634700-36B3-4455-A058-5071D9319E52}" dt="2020-05-18T23:02:34.284" v="1269" actId="478"/>
          <ac:cxnSpMkLst>
            <pc:docMk/>
            <pc:sldMk cId="2295992834" sldId="1468"/>
            <ac:cxnSpMk id="90" creationId="{4F790117-C28D-47E6-97A4-983C97151B9B}"/>
          </ac:cxnSpMkLst>
        </pc:cxnChg>
        <pc:cxnChg chg="add mod">
          <ac:chgData name="Hamlet Markarian" userId="4926d2b407f31d77" providerId="LiveId" clId="{1A634700-36B3-4455-A058-5071D9319E52}" dt="2020-05-19T23:21:39.293" v="2583" actId="12788"/>
          <ac:cxnSpMkLst>
            <pc:docMk/>
            <pc:sldMk cId="2295992834" sldId="1468"/>
            <ac:cxnSpMk id="90" creationId="{8C4E9E1E-B7CD-41A8-B336-42AB5A946651}"/>
          </ac:cxnSpMkLst>
        </pc:cxnChg>
        <pc:cxnChg chg="del">
          <ac:chgData name="Hamlet Markarian" userId="4926d2b407f31d77" providerId="LiveId" clId="{1A634700-36B3-4455-A058-5071D9319E52}" dt="2020-05-18T23:02:34.284" v="1269" actId="478"/>
          <ac:cxnSpMkLst>
            <pc:docMk/>
            <pc:sldMk cId="2295992834" sldId="1468"/>
            <ac:cxnSpMk id="91" creationId="{043B524D-9786-46A1-B73D-BCB15A4D0B0E}"/>
          </ac:cxnSpMkLst>
        </pc:cxnChg>
        <pc:cxnChg chg="add mod">
          <ac:chgData name="Hamlet Markarian" userId="4926d2b407f31d77" providerId="LiveId" clId="{1A634700-36B3-4455-A058-5071D9319E52}" dt="2020-05-19T23:21:39.293" v="2583" actId="12788"/>
          <ac:cxnSpMkLst>
            <pc:docMk/>
            <pc:sldMk cId="2295992834" sldId="1468"/>
            <ac:cxnSpMk id="91" creationId="{AC014F54-A511-41E9-B071-1BA6A2E5F762}"/>
          </ac:cxnSpMkLst>
        </pc:cxnChg>
        <pc:cxnChg chg="add mod">
          <ac:chgData name="Hamlet Markarian" userId="4926d2b407f31d77" providerId="LiveId" clId="{1A634700-36B3-4455-A058-5071D9319E52}" dt="2020-05-19T23:21:35.463" v="2581" actId="12789"/>
          <ac:cxnSpMkLst>
            <pc:docMk/>
            <pc:sldMk cId="2295992834" sldId="1468"/>
            <ac:cxnSpMk id="92" creationId="{99989830-241C-4418-A2AE-233E38036A28}"/>
          </ac:cxnSpMkLst>
        </pc:cxnChg>
        <pc:cxnChg chg="add mod">
          <ac:chgData name="Hamlet Markarian" userId="4926d2b407f31d77" providerId="LiveId" clId="{1A634700-36B3-4455-A058-5071D9319E52}" dt="2020-05-19T23:21:31.708" v="2579" actId="12788"/>
          <ac:cxnSpMkLst>
            <pc:docMk/>
            <pc:sldMk cId="2295992834" sldId="1468"/>
            <ac:cxnSpMk id="93" creationId="{23C4BABF-2090-486A-8725-4F97FBC94B18}"/>
          </ac:cxnSpMkLst>
        </pc:cxnChg>
        <pc:cxnChg chg="add del mod">
          <ac:chgData name="Hamlet Markarian" userId="4926d2b407f31d77" providerId="LiveId" clId="{1A634700-36B3-4455-A058-5071D9319E52}" dt="2020-05-19T23:12:39.139" v="2441" actId="478"/>
          <ac:cxnSpMkLst>
            <pc:docMk/>
            <pc:sldMk cId="2295992834" sldId="1468"/>
            <ac:cxnSpMk id="94" creationId="{9E162CFA-2755-4060-9960-C06781481A63}"/>
          </ac:cxnSpMkLst>
        </pc:cxnChg>
        <pc:cxnChg chg="add mod">
          <ac:chgData name="Hamlet Markarian" userId="4926d2b407f31d77" providerId="LiveId" clId="{1A634700-36B3-4455-A058-5071D9319E52}" dt="2020-05-19T22:26:01.330" v="2250" actId="478"/>
          <ac:cxnSpMkLst>
            <pc:docMk/>
            <pc:sldMk cId="2295992834" sldId="1468"/>
            <ac:cxnSpMk id="104" creationId="{0B3E812F-1D90-4C5D-A83E-6E24D51CC95B}"/>
          </ac:cxnSpMkLst>
        </pc:cxnChg>
        <pc:cxnChg chg="add mod">
          <ac:chgData name="Hamlet Markarian" userId="4926d2b407f31d77" providerId="LiveId" clId="{1A634700-36B3-4455-A058-5071D9319E52}" dt="2020-05-19T22:26:01.330" v="2250" actId="478"/>
          <ac:cxnSpMkLst>
            <pc:docMk/>
            <pc:sldMk cId="2295992834" sldId="1468"/>
            <ac:cxnSpMk id="105" creationId="{60EBFC77-CDEF-47DA-AF39-E76DCFA84192}"/>
          </ac:cxnSpMkLst>
        </pc:cxnChg>
        <pc:cxnChg chg="add mod">
          <ac:chgData name="Hamlet Markarian" userId="4926d2b407f31d77" providerId="LiveId" clId="{1A634700-36B3-4455-A058-5071D9319E52}" dt="2020-05-19T22:26:01.330" v="2250" actId="478"/>
          <ac:cxnSpMkLst>
            <pc:docMk/>
            <pc:sldMk cId="2295992834" sldId="1468"/>
            <ac:cxnSpMk id="106" creationId="{EFA6C83A-364A-479C-BFCB-45DF2DA88E2D}"/>
          </ac:cxnSpMkLst>
        </pc:cxnChg>
      </pc:sldChg>
      <pc:sldChg chg="addSp delSp modSp add mod delAnim modAnim">
        <pc:chgData name="Hamlet Markarian" userId="4926d2b407f31d77" providerId="LiveId" clId="{1A634700-36B3-4455-A058-5071D9319E52}" dt="2020-05-19T23:27:43.514" v="2623" actId="1035"/>
        <pc:sldMkLst>
          <pc:docMk/>
          <pc:sldMk cId="3750796255" sldId="1469"/>
        </pc:sldMkLst>
        <pc:spChg chg="add del mod">
          <ac:chgData name="Hamlet Markarian" userId="4926d2b407f31d77" providerId="LiveId" clId="{1A634700-36B3-4455-A058-5071D9319E52}" dt="2020-05-19T22:24:57.815" v="2243" actId="478"/>
          <ac:spMkLst>
            <pc:docMk/>
            <pc:sldMk cId="3750796255" sldId="1469"/>
            <ac:spMk id="6" creationId="{2670B88A-74E4-46EA-AFB4-C0BDB8A8AD58}"/>
          </ac:spMkLst>
        </pc:spChg>
        <pc:spChg chg="add mod">
          <ac:chgData name="Hamlet Markarian" userId="4926d2b407f31d77" providerId="LiveId" clId="{1A634700-36B3-4455-A058-5071D9319E52}" dt="2020-05-19T22:24:58.627" v="2244"/>
          <ac:spMkLst>
            <pc:docMk/>
            <pc:sldMk cId="3750796255" sldId="1469"/>
            <ac:spMk id="12" creationId="{E396CBC6-070F-40C7-9436-25817561BEA3}"/>
          </ac:spMkLst>
        </pc:spChg>
        <pc:spChg chg="add mod">
          <ac:chgData name="Hamlet Markarian" userId="4926d2b407f31d77" providerId="LiveId" clId="{1A634700-36B3-4455-A058-5071D9319E52}" dt="2020-05-19T22:24:58.627" v="2244"/>
          <ac:spMkLst>
            <pc:docMk/>
            <pc:sldMk cId="3750796255" sldId="1469"/>
            <ac:spMk id="13" creationId="{48A6E74E-7C5F-4E2D-B8E4-2B551E54BCA0}"/>
          </ac:spMkLst>
        </pc:spChg>
        <pc:spChg chg="add mod">
          <ac:chgData name="Hamlet Markarian" userId="4926d2b407f31d77" providerId="LiveId" clId="{1A634700-36B3-4455-A058-5071D9319E52}" dt="2020-05-19T22:24:58.627" v="2244"/>
          <ac:spMkLst>
            <pc:docMk/>
            <pc:sldMk cId="3750796255" sldId="1469"/>
            <ac:spMk id="14" creationId="{4CF89FFE-49BB-4244-BC91-47B350364393}"/>
          </ac:spMkLst>
        </pc:spChg>
        <pc:spChg chg="del mod">
          <ac:chgData name="Hamlet Markarian" userId="4926d2b407f31d77" providerId="LiveId" clId="{1A634700-36B3-4455-A058-5071D9319E52}" dt="2020-05-19T22:24:57.815" v="2243" actId="478"/>
          <ac:spMkLst>
            <pc:docMk/>
            <pc:sldMk cId="3750796255" sldId="1469"/>
            <ac:spMk id="16" creationId="{51A55428-D23F-4777-96FE-D91E0B26310D}"/>
          </ac:spMkLst>
        </pc:spChg>
        <pc:spChg chg="add mod">
          <ac:chgData name="Hamlet Markarian" userId="4926d2b407f31d77" providerId="LiveId" clId="{1A634700-36B3-4455-A058-5071D9319E52}" dt="2020-05-19T23:25:43.532" v="2594" actId="948"/>
          <ac:spMkLst>
            <pc:docMk/>
            <pc:sldMk cId="3750796255" sldId="1469"/>
            <ac:spMk id="17" creationId="{22C5505A-0C1B-4804-8060-832ECD33DB13}"/>
          </ac:spMkLst>
        </pc:spChg>
        <pc:spChg chg="add mod">
          <ac:chgData name="Hamlet Markarian" userId="4926d2b407f31d77" providerId="LiveId" clId="{1A634700-36B3-4455-A058-5071D9319E52}" dt="2020-05-19T23:26:10.226" v="2598" actId="1076"/>
          <ac:spMkLst>
            <pc:docMk/>
            <pc:sldMk cId="3750796255" sldId="1469"/>
            <ac:spMk id="18" creationId="{1B370F4C-54F3-46B5-9F36-82172FB6CE60}"/>
          </ac:spMkLst>
        </pc:spChg>
        <pc:spChg chg="del mod ord">
          <ac:chgData name="Hamlet Markarian" userId="4926d2b407f31d77" providerId="LiveId" clId="{1A634700-36B3-4455-A058-5071D9319E52}" dt="2020-05-19T22:24:57.815" v="2243" actId="478"/>
          <ac:spMkLst>
            <pc:docMk/>
            <pc:sldMk cId="3750796255" sldId="1469"/>
            <ac:spMk id="19" creationId="{42101231-1855-46EE-A3D9-B84E75ACB56A}"/>
          </ac:spMkLst>
        </pc:spChg>
        <pc:spChg chg="add mod">
          <ac:chgData name="Hamlet Markarian" userId="4926d2b407f31d77" providerId="LiveId" clId="{1A634700-36B3-4455-A058-5071D9319E52}" dt="2020-05-19T23:27:43.514" v="2623" actId="1035"/>
          <ac:spMkLst>
            <pc:docMk/>
            <pc:sldMk cId="3750796255" sldId="1469"/>
            <ac:spMk id="20" creationId="{F2315989-C030-4F66-8D7F-A250E7C9DFCE}"/>
          </ac:spMkLst>
        </pc:spChg>
        <pc:spChg chg="add mod">
          <ac:chgData name="Hamlet Markarian" userId="4926d2b407f31d77" providerId="LiveId" clId="{1A634700-36B3-4455-A058-5071D9319E52}" dt="2020-05-19T23:27:38.875" v="2622" actId="1035"/>
          <ac:spMkLst>
            <pc:docMk/>
            <pc:sldMk cId="3750796255" sldId="1469"/>
            <ac:spMk id="21" creationId="{A8A2DB2B-9119-46B9-9AD4-FB70730FFFFC}"/>
          </ac:spMkLst>
        </pc:spChg>
        <pc:spChg chg="add mod">
          <ac:chgData name="Hamlet Markarian" userId="4926d2b407f31d77" providerId="LiveId" clId="{1A634700-36B3-4455-A058-5071D9319E52}" dt="2020-05-19T23:27:33.370" v="2617" actId="1036"/>
          <ac:spMkLst>
            <pc:docMk/>
            <pc:sldMk cId="3750796255" sldId="1469"/>
            <ac:spMk id="22" creationId="{0F919EEC-96F5-4E59-9281-01C5AA3D272B}"/>
          </ac:spMkLst>
        </pc:spChg>
        <pc:spChg chg="add del mod ord">
          <ac:chgData name="Hamlet Markarian" userId="4926d2b407f31d77" providerId="LiveId" clId="{1A634700-36B3-4455-A058-5071D9319E52}" dt="2020-05-18T23:14:50.513" v="1548" actId="478"/>
          <ac:spMkLst>
            <pc:docMk/>
            <pc:sldMk cId="3750796255" sldId="1469"/>
            <ac:spMk id="31" creationId="{C9553D75-DF4B-4C92-AB29-1AC4702BCB69}"/>
          </ac:spMkLst>
        </pc:spChg>
        <pc:spChg chg="add del mod">
          <ac:chgData name="Hamlet Markarian" userId="4926d2b407f31d77" providerId="LiveId" clId="{1A634700-36B3-4455-A058-5071D9319E52}" dt="2020-05-19T22:24:57.815" v="2243" actId="478"/>
          <ac:spMkLst>
            <pc:docMk/>
            <pc:sldMk cId="3750796255" sldId="1469"/>
            <ac:spMk id="33" creationId="{C1BA0B38-B142-48CC-813B-CD45D4E80791}"/>
          </ac:spMkLst>
        </pc:spChg>
        <pc:spChg chg="add del mod">
          <ac:chgData name="Hamlet Markarian" userId="4926d2b407f31d77" providerId="LiveId" clId="{1A634700-36B3-4455-A058-5071D9319E52}" dt="2020-05-18T23:15:18.433" v="1553" actId="478"/>
          <ac:spMkLst>
            <pc:docMk/>
            <pc:sldMk cId="3750796255" sldId="1469"/>
            <ac:spMk id="43" creationId="{B09AFF30-6B01-43D6-B7BA-EBD592666344}"/>
          </ac:spMkLst>
        </pc:spChg>
        <pc:spChg chg="add del mod">
          <ac:chgData name="Hamlet Markarian" userId="4926d2b407f31d77" providerId="LiveId" clId="{1A634700-36B3-4455-A058-5071D9319E52}" dt="2020-05-19T22:24:57.815" v="2243" actId="478"/>
          <ac:spMkLst>
            <pc:docMk/>
            <pc:sldMk cId="3750796255" sldId="1469"/>
            <ac:spMk id="44" creationId="{26A30A01-25DD-4A73-88B4-9F644B99EE39}"/>
          </ac:spMkLst>
        </pc:spChg>
        <pc:spChg chg="del">
          <ac:chgData name="Hamlet Markarian" userId="4926d2b407f31d77" providerId="LiveId" clId="{1A634700-36B3-4455-A058-5071D9319E52}" dt="2020-05-19T22:24:57.815" v="2243" actId="478"/>
          <ac:spMkLst>
            <pc:docMk/>
            <pc:sldMk cId="3750796255" sldId="1469"/>
            <ac:spMk id="45" creationId="{DD36E3AD-AF9C-4CA6-B58F-4D6D980425D9}"/>
          </ac:spMkLst>
        </pc:spChg>
        <pc:spChg chg="add del mod">
          <ac:chgData name="Hamlet Markarian" userId="4926d2b407f31d77" providerId="LiveId" clId="{1A634700-36B3-4455-A058-5071D9319E52}" dt="2020-05-19T22:24:57.815" v="2243" actId="478"/>
          <ac:spMkLst>
            <pc:docMk/>
            <pc:sldMk cId="3750796255" sldId="1469"/>
            <ac:spMk id="47" creationId="{227C521A-1F65-4F3B-9181-8E9A25C0383B}"/>
          </ac:spMkLst>
        </pc:spChg>
        <pc:spChg chg="add del mod">
          <ac:chgData name="Hamlet Markarian" userId="4926d2b407f31d77" providerId="LiveId" clId="{1A634700-36B3-4455-A058-5071D9319E52}" dt="2020-05-19T22:24:57.815" v="2243" actId="478"/>
          <ac:spMkLst>
            <pc:docMk/>
            <pc:sldMk cId="3750796255" sldId="1469"/>
            <ac:spMk id="50" creationId="{7EE2C8D0-F54E-4D41-BBB4-CD5F3ED578CB}"/>
          </ac:spMkLst>
        </pc:spChg>
        <pc:spChg chg="add del mod">
          <ac:chgData name="Hamlet Markarian" userId="4926d2b407f31d77" providerId="LiveId" clId="{1A634700-36B3-4455-A058-5071D9319E52}" dt="2020-05-19T22:24:57.815" v="2243" actId="478"/>
          <ac:spMkLst>
            <pc:docMk/>
            <pc:sldMk cId="3750796255" sldId="1469"/>
            <ac:spMk id="51" creationId="{588A7B83-BF72-4E42-9038-BFD44236CE58}"/>
          </ac:spMkLst>
        </pc:spChg>
        <pc:spChg chg="del">
          <ac:chgData name="Hamlet Markarian" userId="4926d2b407f31d77" providerId="LiveId" clId="{1A634700-36B3-4455-A058-5071D9319E52}" dt="2020-05-18T23:10:27.578" v="1450" actId="478"/>
          <ac:spMkLst>
            <pc:docMk/>
            <pc:sldMk cId="3750796255" sldId="1469"/>
            <ac:spMk id="57" creationId="{BF0644BD-A7E5-4C2F-98E3-CFCCD93DA500}"/>
          </ac:spMkLst>
        </pc:spChg>
        <pc:spChg chg="del">
          <ac:chgData name="Hamlet Markarian" userId="4926d2b407f31d77" providerId="LiveId" clId="{1A634700-36B3-4455-A058-5071D9319E52}" dt="2020-05-18T23:10:27.578" v="1450" actId="478"/>
          <ac:spMkLst>
            <pc:docMk/>
            <pc:sldMk cId="3750796255" sldId="1469"/>
            <ac:spMk id="59" creationId="{4C81DEB3-CCBF-4772-8114-3EFA378D3F3D}"/>
          </ac:spMkLst>
        </pc:spChg>
        <pc:spChg chg="del">
          <ac:chgData name="Hamlet Markarian" userId="4926d2b407f31d77" providerId="LiveId" clId="{1A634700-36B3-4455-A058-5071D9319E52}" dt="2020-05-18T23:10:27.578" v="1450" actId="478"/>
          <ac:spMkLst>
            <pc:docMk/>
            <pc:sldMk cId="3750796255" sldId="1469"/>
            <ac:spMk id="60" creationId="{BDD1ED59-8528-45FF-8083-1E5B319BA893}"/>
          </ac:spMkLst>
        </pc:spChg>
        <pc:spChg chg="del">
          <ac:chgData name="Hamlet Markarian" userId="4926d2b407f31d77" providerId="LiveId" clId="{1A634700-36B3-4455-A058-5071D9319E52}" dt="2020-05-18T23:10:27.578" v="1450" actId="478"/>
          <ac:spMkLst>
            <pc:docMk/>
            <pc:sldMk cId="3750796255" sldId="1469"/>
            <ac:spMk id="61" creationId="{D8200D31-B1F4-4F8E-923F-16418A7094C1}"/>
          </ac:spMkLst>
        </pc:spChg>
        <pc:spChg chg="del">
          <ac:chgData name="Hamlet Markarian" userId="4926d2b407f31d77" providerId="LiveId" clId="{1A634700-36B3-4455-A058-5071D9319E52}" dt="2020-05-18T23:10:27.578" v="1450" actId="478"/>
          <ac:spMkLst>
            <pc:docMk/>
            <pc:sldMk cId="3750796255" sldId="1469"/>
            <ac:spMk id="68" creationId="{753443C6-B8B1-4568-85B6-50DD01D197B0}"/>
          </ac:spMkLst>
        </pc:spChg>
        <pc:spChg chg="del">
          <ac:chgData name="Hamlet Markarian" userId="4926d2b407f31d77" providerId="LiveId" clId="{1A634700-36B3-4455-A058-5071D9319E52}" dt="2020-05-18T23:10:27.578" v="1450" actId="478"/>
          <ac:spMkLst>
            <pc:docMk/>
            <pc:sldMk cId="3750796255" sldId="1469"/>
            <ac:spMk id="70" creationId="{A1920E4E-F375-4243-854A-A711C9ECFCD4}"/>
          </ac:spMkLst>
        </pc:spChg>
        <pc:spChg chg="del">
          <ac:chgData name="Hamlet Markarian" userId="4926d2b407f31d77" providerId="LiveId" clId="{1A634700-36B3-4455-A058-5071D9319E52}" dt="2020-05-18T23:10:27.578" v="1450" actId="478"/>
          <ac:spMkLst>
            <pc:docMk/>
            <pc:sldMk cId="3750796255" sldId="1469"/>
            <ac:spMk id="71" creationId="{68B0606D-3953-42B5-BCE9-D41C875C1A10}"/>
          </ac:spMkLst>
        </pc:spChg>
        <pc:spChg chg="del">
          <ac:chgData name="Hamlet Markarian" userId="4926d2b407f31d77" providerId="LiveId" clId="{1A634700-36B3-4455-A058-5071D9319E52}" dt="2020-05-18T23:10:27.578" v="1450" actId="478"/>
          <ac:spMkLst>
            <pc:docMk/>
            <pc:sldMk cId="3750796255" sldId="1469"/>
            <ac:spMk id="99" creationId="{2CFCFF30-C431-477E-8471-6B31921FD257}"/>
          </ac:spMkLst>
        </pc:spChg>
        <pc:spChg chg="del">
          <ac:chgData name="Hamlet Markarian" userId="4926d2b407f31d77" providerId="LiveId" clId="{1A634700-36B3-4455-A058-5071D9319E52}" dt="2020-05-18T23:10:27.578" v="1450" actId="478"/>
          <ac:spMkLst>
            <pc:docMk/>
            <pc:sldMk cId="3750796255" sldId="1469"/>
            <ac:spMk id="100" creationId="{6ABEBBE3-233C-429E-9D38-8D87FEDD34E3}"/>
          </ac:spMkLst>
        </pc:spChg>
        <pc:spChg chg="del">
          <ac:chgData name="Hamlet Markarian" userId="4926d2b407f31d77" providerId="LiveId" clId="{1A634700-36B3-4455-A058-5071D9319E52}" dt="2020-05-18T23:10:27.578" v="1450" actId="478"/>
          <ac:spMkLst>
            <pc:docMk/>
            <pc:sldMk cId="3750796255" sldId="1469"/>
            <ac:spMk id="101" creationId="{DD83DBDE-736A-4319-AFCE-4F94DC73D02B}"/>
          </ac:spMkLst>
        </pc:spChg>
        <pc:spChg chg="del">
          <ac:chgData name="Hamlet Markarian" userId="4926d2b407f31d77" providerId="LiveId" clId="{1A634700-36B3-4455-A058-5071D9319E52}" dt="2020-05-18T23:10:27.578" v="1450" actId="478"/>
          <ac:spMkLst>
            <pc:docMk/>
            <pc:sldMk cId="3750796255" sldId="1469"/>
            <ac:spMk id="102" creationId="{3FAA0F40-0CEC-4C1F-BC43-0911681B5E31}"/>
          </ac:spMkLst>
        </pc:spChg>
        <pc:spChg chg="del">
          <ac:chgData name="Hamlet Markarian" userId="4926d2b407f31d77" providerId="LiveId" clId="{1A634700-36B3-4455-A058-5071D9319E52}" dt="2020-05-18T23:10:27.578" v="1450" actId="478"/>
          <ac:spMkLst>
            <pc:docMk/>
            <pc:sldMk cId="3750796255" sldId="1469"/>
            <ac:spMk id="103" creationId="{CF59EAAC-9EFE-4780-A710-227053FDB8C0}"/>
          </ac:spMkLst>
        </pc:spChg>
        <pc:spChg chg="del">
          <ac:chgData name="Hamlet Markarian" userId="4926d2b407f31d77" providerId="LiveId" clId="{1A634700-36B3-4455-A058-5071D9319E52}" dt="2020-05-18T23:10:27.578" v="1450" actId="478"/>
          <ac:spMkLst>
            <pc:docMk/>
            <pc:sldMk cId="3750796255" sldId="1469"/>
            <ac:spMk id="107" creationId="{779227D1-96B9-4CA7-8BA0-F05FFDBD749E}"/>
          </ac:spMkLst>
        </pc:spChg>
        <pc:spChg chg="del">
          <ac:chgData name="Hamlet Markarian" userId="4926d2b407f31d77" providerId="LiveId" clId="{1A634700-36B3-4455-A058-5071D9319E52}" dt="2020-05-18T23:10:27.578" v="1450" actId="478"/>
          <ac:spMkLst>
            <pc:docMk/>
            <pc:sldMk cId="3750796255" sldId="1469"/>
            <ac:spMk id="108" creationId="{186BE336-9F7F-4BA4-A359-BED9E1669365}"/>
          </ac:spMkLst>
        </pc:spChg>
        <pc:spChg chg="del">
          <ac:chgData name="Hamlet Markarian" userId="4926d2b407f31d77" providerId="LiveId" clId="{1A634700-36B3-4455-A058-5071D9319E52}" dt="2020-05-18T23:10:27.578" v="1450" actId="478"/>
          <ac:spMkLst>
            <pc:docMk/>
            <pc:sldMk cId="3750796255" sldId="1469"/>
            <ac:spMk id="109" creationId="{5F53FF0C-E790-4739-BD35-890771951AF7}"/>
          </ac:spMkLst>
        </pc:spChg>
        <pc:spChg chg="del">
          <ac:chgData name="Hamlet Markarian" userId="4926d2b407f31d77" providerId="LiveId" clId="{1A634700-36B3-4455-A058-5071D9319E52}" dt="2020-05-18T23:10:27.578" v="1450" actId="478"/>
          <ac:spMkLst>
            <pc:docMk/>
            <pc:sldMk cId="3750796255" sldId="1469"/>
            <ac:spMk id="110" creationId="{B14EC085-0834-4B6F-946B-A43BE6AFF045}"/>
          </ac:spMkLst>
        </pc:spChg>
        <pc:spChg chg="del">
          <ac:chgData name="Hamlet Markarian" userId="4926d2b407f31d77" providerId="LiveId" clId="{1A634700-36B3-4455-A058-5071D9319E52}" dt="2020-05-18T23:10:27.578" v="1450" actId="478"/>
          <ac:spMkLst>
            <pc:docMk/>
            <pc:sldMk cId="3750796255" sldId="1469"/>
            <ac:spMk id="111" creationId="{6527770E-561C-475E-AE08-EC2DEA499229}"/>
          </ac:spMkLst>
        </pc:spChg>
        <pc:spChg chg="del">
          <ac:chgData name="Hamlet Markarian" userId="4926d2b407f31d77" providerId="LiveId" clId="{1A634700-36B3-4455-A058-5071D9319E52}" dt="2020-05-18T23:10:27.578" v="1450" actId="478"/>
          <ac:spMkLst>
            <pc:docMk/>
            <pc:sldMk cId="3750796255" sldId="1469"/>
            <ac:spMk id="112" creationId="{D2E86F76-ABF6-466F-A4F2-90EE0D259FEE}"/>
          </ac:spMkLst>
        </pc:spChg>
        <pc:spChg chg="del">
          <ac:chgData name="Hamlet Markarian" userId="4926d2b407f31d77" providerId="LiveId" clId="{1A634700-36B3-4455-A058-5071D9319E52}" dt="2020-05-18T23:10:29.497" v="1451" actId="478"/>
          <ac:spMkLst>
            <pc:docMk/>
            <pc:sldMk cId="3750796255" sldId="1469"/>
            <ac:spMk id="113" creationId="{BEFA9877-71DE-4519-AA0E-5AF8BDE6DC45}"/>
          </ac:spMkLst>
        </pc:spChg>
        <pc:picChg chg="add mod">
          <ac:chgData name="Hamlet Markarian" userId="4926d2b407f31d77" providerId="LiveId" clId="{1A634700-36B3-4455-A058-5071D9319E52}" dt="2020-05-19T23:27:43.514" v="2623" actId="1035"/>
          <ac:picMkLst>
            <pc:docMk/>
            <pc:sldMk cId="3750796255" sldId="1469"/>
            <ac:picMk id="3" creationId="{ADF26AFB-9EF7-4C5C-9583-51CAA49B895F}"/>
          </ac:picMkLst>
        </pc:picChg>
        <pc:picChg chg="add mod">
          <ac:chgData name="Hamlet Markarian" userId="4926d2b407f31d77" providerId="LiveId" clId="{1A634700-36B3-4455-A058-5071D9319E52}" dt="2020-05-19T22:24:58.627" v="2244"/>
          <ac:picMkLst>
            <pc:docMk/>
            <pc:sldMk cId="3750796255" sldId="1469"/>
            <ac:picMk id="15" creationId="{50569941-3E7E-4835-A89D-0E87BB557BF8}"/>
          </ac:picMkLst>
        </pc:picChg>
        <pc:picChg chg="add mod">
          <ac:chgData name="Hamlet Markarian" userId="4926d2b407f31d77" providerId="LiveId" clId="{1A634700-36B3-4455-A058-5071D9319E52}" dt="2020-05-19T23:27:38.875" v="2622" actId="1035"/>
          <ac:picMkLst>
            <pc:docMk/>
            <pc:sldMk cId="3750796255" sldId="1469"/>
            <ac:picMk id="23" creationId="{B2A6DA88-5EBF-424A-A7C4-3E9156EC0F8E}"/>
          </ac:picMkLst>
        </pc:picChg>
        <pc:picChg chg="add mod">
          <ac:chgData name="Hamlet Markarian" userId="4926d2b407f31d77" providerId="LiveId" clId="{1A634700-36B3-4455-A058-5071D9319E52}" dt="2020-05-19T23:27:33.370" v="2617" actId="1036"/>
          <ac:picMkLst>
            <pc:docMk/>
            <pc:sldMk cId="3750796255" sldId="1469"/>
            <ac:picMk id="24" creationId="{6D9833D4-858F-42CB-BE79-91C4D71B7971}"/>
          </ac:picMkLst>
        </pc:picChg>
        <pc:picChg chg="del">
          <ac:chgData name="Hamlet Markarian" userId="4926d2b407f31d77" providerId="LiveId" clId="{1A634700-36B3-4455-A058-5071D9319E52}" dt="2020-05-19T22:24:57.815" v="2243" actId="478"/>
          <ac:picMkLst>
            <pc:docMk/>
            <pc:sldMk cId="3750796255" sldId="1469"/>
            <ac:picMk id="46" creationId="{7355C654-6F32-4E63-80CD-EABE2479314A}"/>
          </ac:picMkLst>
        </pc:picChg>
        <pc:cxnChg chg="add del mod">
          <ac:chgData name="Hamlet Markarian" userId="4926d2b407f31d77" providerId="LiveId" clId="{1A634700-36B3-4455-A058-5071D9319E52}" dt="2020-05-18T23:13:12.536" v="1533" actId="478"/>
          <ac:cxnSpMkLst>
            <pc:docMk/>
            <pc:sldMk cId="3750796255" sldId="1469"/>
            <ac:cxnSpMk id="3" creationId="{E4CF3500-16A1-480A-883E-7979543359AC}"/>
          </ac:cxnSpMkLst>
        </pc:cxnChg>
        <pc:cxnChg chg="add del mod">
          <ac:chgData name="Hamlet Markarian" userId="4926d2b407f31d77" providerId="LiveId" clId="{1A634700-36B3-4455-A058-5071D9319E52}" dt="2020-05-18T23:14:37.624" v="1543" actId="478"/>
          <ac:cxnSpMkLst>
            <pc:docMk/>
            <pc:sldMk cId="3750796255" sldId="1469"/>
            <ac:cxnSpMk id="5" creationId="{F2250A17-7783-47A5-A169-9D891EFCE04D}"/>
          </ac:cxnSpMkLst>
        </pc:cxnChg>
        <pc:cxnChg chg="add del mod">
          <ac:chgData name="Hamlet Markarian" userId="4926d2b407f31d77" providerId="LiveId" clId="{1A634700-36B3-4455-A058-5071D9319E52}" dt="2020-05-18T23:12:42.176" v="1481" actId="478"/>
          <ac:cxnSpMkLst>
            <pc:docMk/>
            <pc:sldMk cId="3750796255" sldId="1469"/>
            <ac:cxnSpMk id="32" creationId="{4C19EC9C-43EA-4465-92A1-32B1E8F42D2C}"/>
          </ac:cxnSpMkLst>
        </pc:cxnChg>
        <pc:cxnChg chg="add del mod">
          <ac:chgData name="Hamlet Markarian" userId="4926d2b407f31d77" providerId="LiveId" clId="{1A634700-36B3-4455-A058-5071D9319E52}" dt="2020-05-18T23:13:12.536" v="1533" actId="478"/>
          <ac:cxnSpMkLst>
            <pc:docMk/>
            <pc:sldMk cId="3750796255" sldId="1469"/>
            <ac:cxnSpMk id="36" creationId="{79413053-DFEF-476D-9578-2BFD52708D81}"/>
          </ac:cxnSpMkLst>
        </pc:cxnChg>
        <pc:cxnChg chg="add del mod">
          <ac:chgData name="Hamlet Markarian" userId="4926d2b407f31d77" providerId="LiveId" clId="{1A634700-36B3-4455-A058-5071D9319E52}" dt="2020-05-18T23:13:12.536" v="1533" actId="478"/>
          <ac:cxnSpMkLst>
            <pc:docMk/>
            <pc:sldMk cId="3750796255" sldId="1469"/>
            <ac:cxnSpMk id="37" creationId="{D30A12C1-43A8-404F-A309-9B0F65995395}"/>
          </ac:cxnSpMkLst>
        </pc:cxnChg>
        <pc:cxnChg chg="add del mod">
          <ac:chgData name="Hamlet Markarian" userId="4926d2b407f31d77" providerId="LiveId" clId="{1A634700-36B3-4455-A058-5071D9319E52}" dt="2020-05-18T23:13:12.536" v="1533" actId="478"/>
          <ac:cxnSpMkLst>
            <pc:docMk/>
            <pc:sldMk cId="3750796255" sldId="1469"/>
            <ac:cxnSpMk id="38" creationId="{13807836-C495-484B-BB33-0056A92B842E}"/>
          </ac:cxnSpMkLst>
        </pc:cxnChg>
        <pc:cxnChg chg="add del mod">
          <ac:chgData name="Hamlet Markarian" userId="4926d2b407f31d77" providerId="LiveId" clId="{1A634700-36B3-4455-A058-5071D9319E52}" dt="2020-05-18T23:13:12.536" v="1533" actId="478"/>
          <ac:cxnSpMkLst>
            <pc:docMk/>
            <pc:sldMk cId="3750796255" sldId="1469"/>
            <ac:cxnSpMk id="39" creationId="{61FD72F0-D92E-47C8-A6CD-89B9C8B91331}"/>
          </ac:cxnSpMkLst>
        </pc:cxnChg>
        <pc:cxnChg chg="add del mod">
          <ac:chgData name="Hamlet Markarian" userId="4926d2b407f31d77" providerId="LiveId" clId="{1A634700-36B3-4455-A058-5071D9319E52}" dt="2020-05-18T23:13:12.536" v="1533" actId="478"/>
          <ac:cxnSpMkLst>
            <pc:docMk/>
            <pc:sldMk cId="3750796255" sldId="1469"/>
            <ac:cxnSpMk id="40" creationId="{6B22D026-49A0-4C7C-B0E4-06E4E736195A}"/>
          </ac:cxnSpMkLst>
        </pc:cxnChg>
        <pc:cxnChg chg="del">
          <ac:chgData name="Hamlet Markarian" userId="4926d2b407f31d77" providerId="LiveId" clId="{1A634700-36B3-4455-A058-5071D9319E52}" dt="2020-05-18T23:10:27.578" v="1450" actId="478"/>
          <ac:cxnSpMkLst>
            <pc:docMk/>
            <pc:sldMk cId="3750796255" sldId="1469"/>
            <ac:cxnSpMk id="48" creationId="{B8FBB8E6-98CD-4969-BD97-E8E854B264B9}"/>
          </ac:cxnSpMkLst>
        </pc:cxnChg>
        <pc:cxnChg chg="del">
          <ac:chgData name="Hamlet Markarian" userId="4926d2b407f31d77" providerId="LiveId" clId="{1A634700-36B3-4455-A058-5071D9319E52}" dt="2020-05-18T23:10:27.578" v="1450" actId="478"/>
          <ac:cxnSpMkLst>
            <pc:docMk/>
            <pc:sldMk cId="3750796255" sldId="1469"/>
            <ac:cxnSpMk id="49" creationId="{4C694A1D-2F77-4A14-ABBB-ABBB50215610}"/>
          </ac:cxnSpMkLst>
        </pc:cxnChg>
        <pc:cxnChg chg="del">
          <ac:chgData name="Hamlet Markarian" userId="4926d2b407f31d77" providerId="LiveId" clId="{1A634700-36B3-4455-A058-5071D9319E52}" dt="2020-05-18T23:10:27.578" v="1450" actId="478"/>
          <ac:cxnSpMkLst>
            <pc:docMk/>
            <pc:sldMk cId="3750796255" sldId="1469"/>
            <ac:cxnSpMk id="53" creationId="{8D4A2079-936A-42F2-852C-CEDE38360CFA}"/>
          </ac:cxnSpMkLst>
        </pc:cxnChg>
        <pc:cxnChg chg="del mod">
          <ac:chgData name="Hamlet Markarian" userId="4926d2b407f31d77" providerId="LiveId" clId="{1A634700-36B3-4455-A058-5071D9319E52}" dt="2020-05-18T23:10:27.578" v="1450" actId="478"/>
          <ac:cxnSpMkLst>
            <pc:docMk/>
            <pc:sldMk cId="3750796255" sldId="1469"/>
            <ac:cxnSpMk id="104" creationId="{0B3E812F-1D90-4C5D-A83E-6E24D51CC95B}"/>
          </ac:cxnSpMkLst>
        </pc:cxnChg>
        <pc:cxnChg chg="del mod">
          <ac:chgData name="Hamlet Markarian" userId="4926d2b407f31d77" providerId="LiveId" clId="{1A634700-36B3-4455-A058-5071D9319E52}" dt="2020-05-18T23:10:27.578" v="1450" actId="478"/>
          <ac:cxnSpMkLst>
            <pc:docMk/>
            <pc:sldMk cId="3750796255" sldId="1469"/>
            <ac:cxnSpMk id="105" creationId="{60EBFC77-CDEF-47DA-AF39-E76DCFA84192}"/>
          </ac:cxnSpMkLst>
        </pc:cxnChg>
        <pc:cxnChg chg="del mod">
          <ac:chgData name="Hamlet Markarian" userId="4926d2b407f31d77" providerId="LiveId" clId="{1A634700-36B3-4455-A058-5071D9319E52}" dt="2020-05-18T23:10:27.578" v="1450" actId="478"/>
          <ac:cxnSpMkLst>
            <pc:docMk/>
            <pc:sldMk cId="3750796255" sldId="1469"/>
            <ac:cxnSpMk id="106" creationId="{EFA6C83A-364A-479C-BFCB-45DF2DA88E2D}"/>
          </ac:cxnSpMkLst>
        </pc:cxnChg>
      </pc:sldChg>
      <pc:sldChg chg="addSp delSp modSp add mod delAnim modAnim">
        <pc:chgData name="Hamlet Markarian" userId="4926d2b407f31d77" providerId="LiveId" clId="{1A634700-36B3-4455-A058-5071D9319E52}" dt="2020-05-19T23:28:21.154" v="2630" actId="1037"/>
        <pc:sldMkLst>
          <pc:docMk/>
          <pc:sldMk cId="2240635439" sldId="1470"/>
        </pc:sldMkLst>
        <pc:spChg chg="del">
          <ac:chgData name="Hamlet Markarian" userId="4926d2b407f31d77" providerId="LiveId" clId="{1A634700-36B3-4455-A058-5071D9319E52}" dt="2020-05-18T23:23:06.056" v="1650" actId="478"/>
          <ac:spMkLst>
            <pc:docMk/>
            <pc:sldMk cId="2240635439" sldId="1470"/>
            <ac:spMk id="6" creationId="{2670B88A-74E4-46EA-AFB4-C0BDB8A8AD58}"/>
          </ac:spMkLst>
        </pc:spChg>
        <pc:spChg chg="add mod">
          <ac:chgData name="Hamlet Markarian" userId="4926d2b407f31d77" providerId="LiveId" clId="{1A634700-36B3-4455-A058-5071D9319E52}" dt="2020-05-18T23:43:15.382" v="1947" actId="164"/>
          <ac:spMkLst>
            <pc:docMk/>
            <pc:sldMk cId="2240635439" sldId="1470"/>
            <ac:spMk id="12" creationId="{0F7D9BC9-78EC-49AC-93C3-EFE2D0ABA9BB}"/>
          </ac:spMkLst>
        </pc:spChg>
        <pc:spChg chg="add mod">
          <ac:chgData name="Hamlet Markarian" userId="4926d2b407f31d77" providerId="LiveId" clId="{1A634700-36B3-4455-A058-5071D9319E52}" dt="2020-05-18T23:43:15.382" v="1947" actId="164"/>
          <ac:spMkLst>
            <pc:docMk/>
            <pc:sldMk cId="2240635439" sldId="1470"/>
            <ac:spMk id="13" creationId="{4C63C109-8517-4E07-B1F1-78D098D22C45}"/>
          </ac:spMkLst>
        </pc:spChg>
        <pc:spChg chg="add mod">
          <ac:chgData name="Hamlet Markarian" userId="4926d2b407f31d77" providerId="LiveId" clId="{1A634700-36B3-4455-A058-5071D9319E52}" dt="2020-05-18T23:43:17.004" v="1948" actId="164"/>
          <ac:spMkLst>
            <pc:docMk/>
            <pc:sldMk cId="2240635439" sldId="1470"/>
            <ac:spMk id="14" creationId="{6FF3415F-7D63-40C8-96F5-1941BE4454AC}"/>
          </ac:spMkLst>
        </pc:spChg>
        <pc:spChg chg="add mod">
          <ac:chgData name="Hamlet Markarian" userId="4926d2b407f31d77" providerId="LiveId" clId="{1A634700-36B3-4455-A058-5071D9319E52}" dt="2020-05-18T23:43:17.004" v="1948" actId="164"/>
          <ac:spMkLst>
            <pc:docMk/>
            <pc:sldMk cId="2240635439" sldId="1470"/>
            <ac:spMk id="15" creationId="{E134C58C-FE57-4E62-9DF1-A88342A169FE}"/>
          </ac:spMkLst>
        </pc:spChg>
        <pc:spChg chg="del mod">
          <ac:chgData name="Hamlet Markarian" userId="4926d2b407f31d77" providerId="LiveId" clId="{1A634700-36B3-4455-A058-5071D9319E52}" dt="2020-05-19T22:25:08.304" v="2245" actId="478"/>
          <ac:spMkLst>
            <pc:docMk/>
            <pc:sldMk cId="2240635439" sldId="1470"/>
            <ac:spMk id="16" creationId="{51A55428-D23F-4777-96FE-D91E0B26310D}"/>
          </ac:spMkLst>
        </pc:spChg>
        <pc:spChg chg="add mod">
          <ac:chgData name="Hamlet Markarian" userId="4926d2b407f31d77" providerId="LiveId" clId="{1A634700-36B3-4455-A058-5071D9319E52}" dt="2020-05-18T23:43:17.004" v="1948" actId="164"/>
          <ac:spMkLst>
            <pc:docMk/>
            <pc:sldMk cId="2240635439" sldId="1470"/>
            <ac:spMk id="17" creationId="{5848D5BC-4925-40F5-97C1-D1F21896DC63}"/>
          </ac:spMkLst>
        </pc:spChg>
        <pc:spChg chg="add mod">
          <ac:chgData name="Hamlet Markarian" userId="4926d2b407f31d77" providerId="LiveId" clId="{1A634700-36B3-4455-A058-5071D9319E52}" dt="2020-05-19T22:25:09.075" v="2246"/>
          <ac:spMkLst>
            <pc:docMk/>
            <pc:sldMk cId="2240635439" sldId="1470"/>
            <ac:spMk id="18" creationId="{684BC734-DF3F-4387-9FB4-53D4D424D0DB}"/>
          </ac:spMkLst>
        </pc:spChg>
        <pc:spChg chg="del">
          <ac:chgData name="Hamlet Markarian" userId="4926d2b407f31d77" providerId="LiveId" clId="{1A634700-36B3-4455-A058-5071D9319E52}" dt="2020-05-19T22:25:08.304" v="2245" actId="478"/>
          <ac:spMkLst>
            <pc:docMk/>
            <pc:sldMk cId="2240635439" sldId="1470"/>
            <ac:spMk id="19" creationId="{42101231-1855-46EE-A3D9-B84E75ACB56A}"/>
          </ac:spMkLst>
        </pc:spChg>
        <pc:spChg chg="add mod">
          <ac:chgData name="Hamlet Markarian" userId="4926d2b407f31d77" providerId="LiveId" clId="{1A634700-36B3-4455-A058-5071D9319E52}" dt="2020-05-19T22:25:09.075" v="2246"/>
          <ac:spMkLst>
            <pc:docMk/>
            <pc:sldMk cId="2240635439" sldId="1470"/>
            <ac:spMk id="20" creationId="{C33AF341-5A50-4C7A-9A5E-A89D52C2A700}"/>
          </ac:spMkLst>
        </pc:spChg>
        <pc:spChg chg="add mod">
          <ac:chgData name="Hamlet Markarian" userId="4926d2b407f31d77" providerId="LiveId" clId="{1A634700-36B3-4455-A058-5071D9319E52}" dt="2020-05-19T22:25:09.075" v="2246"/>
          <ac:spMkLst>
            <pc:docMk/>
            <pc:sldMk cId="2240635439" sldId="1470"/>
            <ac:spMk id="21" creationId="{6631BC20-C1BE-45F9-B6B3-D81200017C85}"/>
          </ac:spMkLst>
        </pc:spChg>
        <pc:spChg chg="mod topLvl">
          <ac:chgData name="Hamlet Markarian" userId="4926d2b407f31d77" providerId="LiveId" clId="{1A634700-36B3-4455-A058-5071D9319E52}" dt="2020-05-19T23:28:05.083" v="2626" actId="948"/>
          <ac:spMkLst>
            <pc:docMk/>
            <pc:sldMk cId="2240635439" sldId="1470"/>
            <ac:spMk id="24" creationId="{C011940D-B7AB-48E6-A2C8-57FCFF8F300B}"/>
          </ac:spMkLst>
        </pc:spChg>
        <pc:spChg chg="mod topLvl">
          <ac:chgData name="Hamlet Markarian" userId="4926d2b407f31d77" providerId="LiveId" clId="{1A634700-36B3-4455-A058-5071D9319E52}" dt="2020-05-19T23:27:56.483" v="2624" actId="165"/>
          <ac:spMkLst>
            <pc:docMk/>
            <pc:sldMk cId="2240635439" sldId="1470"/>
            <ac:spMk id="25" creationId="{60F53CF7-CB44-4047-BE1C-AC717B963AFC}"/>
          </ac:spMkLst>
        </pc:spChg>
        <pc:spChg chg="mod topLvl">
          <ac:chgData name="Hamlet Markarian" userId="4926d2b407f31d77" providerId="LiveId" clId="{1A634700-36B3-4455-A058-5071D9319E52}" dt="2020-05-19T23:27:56.483" v="2624" actId="165"/>
          <ac:spMkLst>
            <pc:docMk/>
            <pc:sldMk cId="2240635439" sldId="1470"/>
            <ac:spMk id="26" creationId="{6BDD84A2-9B66-4FF3-A4A1-4EE792E62B82}"/>
          </ac:spMkLst>
        </pc:spChg>
        <pc:spChg chg="mod topLvl">
          <ac:chgData name="Hamlet Markarian" userId="4926d2b407f31d77" providerId="LiveId" clId="{1A634700-36B3-4455-A058-5071D9319E52}" dt="2020-05-19T23:28:21.154" v="2630" actId="1037"/>
          <ac:spMkLst>
            <pc:docMk/>
            <pc:sldMk cId="2240635439" sldId="1470"/>
            <ac:spMk id="28" creationId="{6B152986-88D8-4569-8718-2B85864DAF82}"/>
          </ac:spMkLst>
        </pc:spChg>
        <pc:spChg chg="mod topLvl">
          <ac:chgData name="Hamlet Markarian" userId="4926d2b407f31d77" providerId="LiveId" clId="{1A634700-36B3-4455-A058-5071D9319E52}" dt="2020-05-19T23:28:21.154" v="2630" actId="1037"/>
          <ac:spMkLst>
            <pc:docMk/>
            <pc:sldMk cId="2240635439" sldId="1470"/>
            <ac:spMk id="29" creationId="{E2CFC5C9-B877-4070-8DB1-C854F1D356B0}"/>
          </ac:spMkLst>
        </pc:spChg>
        <pc:spChg chg="mod topLvl">
          <ac:chgData name="Hamlet Markarian" userId="4926d2b407f31d77" providerId="LiveId" clId="{1A634700-36B3-4455-A058-5071D9319E52}" dt="2020-05-19T23:28:21.154" v="2630" actId="1037"/>
          <ac:spMkLst>
            <pc:docMk/>
            <pc:sldMk cId="2240635439" sldId="1470"/>
            <ac:spMk id="30" creationId="{ED1AD495-3BAF-461C-93BE-55B4EED035E2}"/>
          </ac:spMkLst>
        </pc:spChg>
        <pc:spChg chg="mod">
          <ac:chgData name="Hamlet Markarian" userId="4926d2b407f31d77" providerId="LiveId" clId="{1A634700-36B3-4455-A058-5071D9319E52}" dt="2020-05-18T23:43:15.382" v="1947" actId="164"/>
          <ac:spMkLst>
            <pc:docMk/>
            <pc:sldMk cId="2240635439" sldId="1470"/>
            <ac:spMk id="33" creationId="{C1BA0B38-B142-48CC-813B-CD45D4E80791}"/>
          </ac:spMkLst>
        </pc:spChg>
        <pc:spChg chg="del">
          <ac:chgData name="Hamlet Markarian" userId="4926d2b407f31d77" providerId="LiveId" clId="{1A634700-36B3-4455-A058-5071D9319E52}" dt="2020-05-18T23:23:11.961" v="1651" actId="478"/>
          <ac:spMkLst>
            <pc:docMk/>
            <pc:sldMk cId="2240635439" sldId="1470"/>
            <ac:spMk id="44" creationId="{26A30A01-25DD-4A73-88B4-9F644B99EE39}"/>
          </ac:spMkLst>
        </pc:spChg>
        <pc:spChg chg="del">
          <ac:chgData name="Hamlet Markarian" userId="4926d2b407f31d77" providerId="LiveId" clId="{1A634700-36B3-4455-A058-5071D9319E52}" dt="2020-05-19T22:25:08.304" v="2245" actId="478"/>
          <ac:spMkLst>
            <pc:docMk/>
            <pc:sldMk cId="2240635439" sldId="1470"/>
            <ac:spMk id="45" creationId="{DD36E3AD-AF9C-4CA6-B58F-4D6D980425D9}"/>
          </ac:spMkLst>
        </pc:spChg>
        <pc:spChg chg="del">
          <ac:chgData name="Hamlet Markarian" userId="4926d2b407f31d77" providerId="LiveId" clId="{1A634700-36B3-4455-A058-5071D9319E52}" dt="2020-05-18T23:23:06.056" v="1650" actId="478"/>
          <ac:spMkLst>
            <pc:docMk/>
            <pc:sldMk cId="2240635439" sldId="1470"/>
            <ac:spMk id="47" creationId="{227C521A-1F65-4F3B-9181-8E9A25C0383B}"/>
          </ac:spMkLst>
        </pc:spChg>
        <pc:spChg chg="del">
          <ac:chgData name="Hamlet Markarian" userId="4926d2b407f31d77" providerId="LiveId" clId="{1A634700-36B3-4455-A058-5071D9319E52}" dt="2020-05-18T23:23:06.056" v="1650" actId="478"/>
          <ac:spMkLst>
            <pc:docMk/>
            <pc:sldMk cId="2240635439" sldId="1470"/>
            <ac:spMk id="50" creationId="{7EE2C8D0-F54E-4D41-BBB4-CD5F3ED578CB}"/>
          </ac:spMkLst>
        </pc:spChg>
        <pc:spChg chg="del">
          <ac:chgData name="Hamlet Markarian" userId="4926d2b407f31d77" providerId="LiveId" clId="{1A634700-36B3-4455-A058-5071D9319E52}" dt="2020-05-18T23:23:06.056" v="1650" actId="478"/>
          <ac:spMkLst>
            <pc:docMk/>
            <pc:sldMk cId="2240635439" sldId="1470"/>
            <ac:spMk id="51" creationId="{588A7B83-BF72-4E42-9038-BFD44236CE58}"/>
          </ac:spMkLst>
        </pc:spChg>
        <pc:grpChg chg="add del mod">
          <ac:chgData name="Hamlet Markarian" userId="4926d2b407f31d77" providerId="LiveId" clId="{1A634700-36B3-4455-A058-5071D9319E52}" dt="2020-05-19T22:25:08.304" v="2245" actId="478"/>
          <ac:grpSpMkLst>
            <pc:docMk/>
            <pc:sldMk cId="2240635439" sldId="1470"/>
            <ac:grpSpMk id="2" creationId="{8BC79D49-6556-40D2-A478-48F63756C332}"/>
          </ac:grpSpMkLst>
        </pc:grpChg>
        <pc:grpChg chg="add del mod">
          <ac:chgData name="Hamlet Markarian" userId="4926d2b407f31d77" providerId="LiveId" clId="{1A634700-36B3-4455-A058-5071D9319E52}" dt="2020-05-19T22:25:08.304" v="2245" actId="478"/>
          <ac:grpSpMkLst>
            <pc:docMk/>
            <pc:sldMk cId="2240635439" sldId="1470"/>
            <ac:grpSpMk id="3" creationId="{CDC70B99-DBD0-4E8A-849F-3B66000BB6D1}"/>
          </ac:grpSpMkLst>
        </pc:grpChg>
        <pc:grpChg chg="add del mod">
          <ac:chgData name="Hamlet Markarian" userId="4926d2b407f31d77" providerId="LiveId" clId="{1A634700-36B3-4455-A058-5071D9319E52}" dt="2020-05-19T23:27:56.483" v="2624" actId="165"/>
          <ac:grpSpMkLst>
            <pc:docMk/>
            <pc:sldMk cId="2240635439" sldId="1470"/>
            <ac:grpSpMk id="23" creationId="{B607523F-C14B-49D9-9C9E-237B4F23CD57}"/>
          </ac:grpSpMkLst>
        </pc:grpChg>
        <pc:grpChg chg="add del mod">
          <ac:chgData name="Hamlet Markarian" userId="4926d2b407f31d77" providerId="LiveId" clId="{1A634700-36B3-4455-A058-5071D9319E52}" dt="2020-05-19T23:27:56.483" v="2624" actId="165"/>
          <ac:grpSpMkLst>
            <pc:docMk/>
            <pc:sldMk cId="2240635439" sldId="1470"/>
            <ac:grpSpMk id="27" creationId="{D26403D8-96F3-4326-8727-F9FD20808673}"/>
          </ac:grpSpMkLst>
        </pc:grpChg>
        <pc:picChg chg="add mod">
          <ac:chgData name="Hamlet Markarian" userId="4926d2b407f31d77" providerId="LiveId" clId="{1A634700-36B3-4455-A058-5071D9319E52}" dt="2020-05-19T22:25:09.075" v="2246"/>
          <ac:picMkLst>
            <pc:docMk/>
            <pc:sldMk cId="2240635439" sldId="1470"/>
            <ac:picMk id="22" creationId="{56FBC523-6E53-48E8-81AB-D23D7B9DCE13}"/>
          </ac:picMkLst>
        </pc:picChg>
        <pc:picChg chg="del">
          <ac:chgData name="Hamlet Markarian" userId="4926d2b407f31d77" providerId="LiveId" clId="{1A634700-36B3-4455-A058-5071D9319E52}" dt="2020-05-19T22:25:08.304" v="2245" actId="478"/>
          <ac:picMkLst>
            <pc:docMk/>
            <pc:sldMk cId="2240635439" sldId="1470"/>
            <ac:picMk id="46" creationId="{7355C654-6F32-4E63-80CD-EABE2479314A}"/>
          </ac:picMkLst>
        </pc:picChg>
      </pc:sldChg>
      <pc:sldChg chg="addSp delSp modSp add mod modAnim">
        <pc:chgData name="Hamlet Markarian" userId="4926d2b407f31d77" providerId="LiveId" clId="{1A634700-36B3-4455-A058-5071D9319E52}" dt="2020-05-19T23:29:52.415" v="2636"/>
        <pc:sldMkLst>
          <pc:docMk/>
          <pc:sldMk cId="152028107" sldId="1471"/>
        </pc:sldMkLst>
        <pc:spChg chg="del">
          <ac:chgData name="Hamlet Markarian" userId="4926d2b407f31d77" providerId="LiveId" clId="{1A634700-36B3-4455-A058-5071D9319E52}" dt="2020-05-18T23:24:40.961" v="1672" actId="478"/>
          <ac:spMkLst>
            <pc:docMk/>
            <pc:sldMk cId="152028107" sldId="1471"/>
            <ac:spMk id="12" creationId="{0F7D9BC9-78EC-49AC-93C3-EFE2D0ABA9BB}"/>
          </ac:spMkLst>
        </pc:spChg>
        <pc:spChg chg="del">
          <ac:chgData name="Hamlet Markarian" userId="4926d2b407f31d77" providerId="LiveId" clId="{1A634700-36B3-4455-A058-5071D9319E52}" dt="2020-05-18T23:24:40.961" v="1672" actId="478"/>
          <ac:spMkLst>
            <pc:docMk/>
            <pc:sldMk cId="152028107" sldId="1471"/>
            <ac:spMk id="13" creationId="{4C63C109-8517-4E07-B1F1-78D098D22C45}"/>
          </ac:spMkLst>
        </pc:spChg>
        <pc:spChg chg="del">
          <ac:chgData name="Hamlet Markarian" userId="4926d2b407f31d77" providerId="LiveId" clId="{1A634700-36B3-4455-A058-5071D9319E52}" dt="2020-05-18T23:24:40.961" v="1672" actId="478"/>
          <ac:spMkLst>
            <pc:docMk/>
            <pc:sldMk cId="152028107" sldId="1471"/>
            <ac:spMk id="14" creationId="{6FF3415F-7D63-40C8-96F5-1941BE4454AC}"/>
          </ac:spMkLst>
        </pc:spChg>
        <pc:spChg chg="del">
          <ac:chgData name="Hamlet Markarian" userId="4926d2b407f31d77" providerId="LiveId" clId="{1A634700-36B3-4455-A058-5071D9319E52}" dt="2020-05-18T23:24:40.961" v="1672" actId="478"/>
          <ac:spMkLst>
            <pc:docMk/>
            <pc:sldMk cId="152028107" sldId="1471"/>
            <ac:spMk id="15" creationId="{E134C58C-FE57-4E62-9DF1-A88342A169FE}"/>
          </ac:spMkLst>
        </pc:spChg>
        <pc:spChg chg="mod">
          <ac:chgData name="Hamlet Markarian" userId="4926d2b407f31d77" providerId="LiveId" clId="{1A634700-36B3-4455-A058-5071D9319E52}" dt="2020-05-18T23:44:11.526" v="1953" actId="164"/>
          <ac:spMkLst>
            <pc:docMk/>
            <pc:sldMk cId="152028107" sldId="1471"/>
            <ac:spMk id="16" creationId="{51A55428-D23F-4777-96FE-D91E0B26310D}"/>
          </ac:spMkLst>
        </pc:spChg>
        <pc:spChg chg="del">
          <ac:chgData name="Hamlet Markarian" userId="4926d2b407f31d77" providerId="LiveId" clId="{1A634700-36B3-4455-A058-5071D9319E52}" dt="2020-05-18T23:24:40.961" v="1672" actId="478"/>
          <ac:spMkLst>
            <pc:docMk/>
            <pc:sldMk cId="152028107" sldId="1471"/>
            <ac:spMk id="17" creationId="{5848D5BC-4925-40F5-97C1-D1F21896DC63}"/>
          </ac:spMkLst>
        </pc:spChg>
        <pc:spChg chg="add mod ord">
          <ac:chgData name="Hamlet Markarian" userId="4926d2b407f31d77" providerId="LiveId" clId="{1A634700-36B3-4455-A058-5071D9319E52}" dt="2020-05-18T23:44:11.526" v="1953" actId="164"/>
          <ac:spMkLst>
            <pc:docMk/>
            <pc:sldMk cId="152028107" sldId="1471"/>
            <ac:spMk id="18" creationId="{3C2EFEE9-08C1-44D8-9CAA-F371275D1A1E}"/>
          </ac:spMkLst>
        </pc:spChg>
        <pc:spChg chg="ord">
          <ac:chgData name="Hamlet Markarian" userId="4926d2b407f31d77" providerId="LiveId" clId="{1A634700-36B3-4455-A058-5071D9319E52}" dt="2020-05-18T23:26:06.905" v="1695" actId="167"/>
          <ac:spMkLst>
            <pc:docMk/>
            <pc:sldMk cId="152028107" sldId="1471"/>
            <ac:spMk id="19" creationId="{42101231-1855-46EE-A3D9-B84E75ACB56A}"/>
          </ac:spMkLst>
        </pc:spChg>
        <pc:spChg chg="add mod ord">
          <ac:chgData name="Hamlet Markarian" userId="4926d2b407f31d77" providerId="LiveId" clId="{1A634700-36B3-4455-A058-5071D9319E52}" dt="2020-05-18T23:44:11.526" v="1953" actId="164"/>
          <ac:spMkLst>
            <pc:docMk/>
            <pc:sldMk cId="152028107" sldId="1471"/>
            <ac:spMk id="20" creationId="{0C5C0D7A-B264-461C-BC8E-FA53402BE91A}"/>
          </ac:spMkLst>
        </pc:spChg>
        <pc:spChg chg="del">
          <ac:chgData name="Hamlet Markarian" userId="4926d2b407f31d77" providerId="LiveId" clId="{1A634700-36B3-4455-A058-5071D9319E52}" dt="2020-05-18T23:24:40.961" v="1672" actId="478"/>
          <ac:spMkLst>
            <pc:docMk/>
            <pc:sldMk cId="152028107" sldId="1471"/>
            <ac:spMk id="33" creationId="{C1BA0B38-B142-48CC-813B-CD45D4E80791}"/>
          </ac:spMkLst>
        </pc:spChg>
        <pc:spChg chg="del">
          <ac:chgData name="Hamlet Markarian" userId="4926d2b407f31d77" providerId="LiveId" clId="{1A634700-36B3-4455-A058-5071D9319E52}" dt="2020-05-18T23:25:11.344" v="1680" actId="478"/>
          <ac:spMkLst>
            <pc:docMk/>
            <pc:sldMk cId="152028107" sldId="1471"/>
            <ac:spMk id="45" creationId="{DD36E3AD-AF9C-4CA6-B58F-4D6D980425D9}"/>
          </ac:spMkLst>
        </pc:spChg>
        <pc:grpChg chg="add mod">
          <ac:chgData name="Hamlet Markarian" userId="4926d2b407f31d77" providerId="LiveId" clId="{1A634700-36B3-4455-A058-5071D9319E52}" dt="2020-05-18T23:44:11.526" v="1953" actId="164"/>
          <ac:grpSpMkLst>
            <pc:docMk/>
            <pc:sldMk cId="152028107" sldId="1471"/>
            <ac:grpSpMk id="2" creationId="{4C6D2B1A-8CA9-4CAD-B18E-46DCD1B88E02}"/>
          </ac:grpSpMkLst>
        </pc:grpChg>
        <pc:picChg chg="mod">
          <ac:chgData name="Hamlet Markarian" userId="4926d2b407f31d77" providerId="LiveId" clId="{1A634700-36B3-4455-A058-5071D9319E52}" dt="2020-05-18T23:44:11.526" v="1953" actId="164"/>
          <ac:picMkLst>
            <pc:docMk/>
            <pc:sldMk cId="152028107" sldId="1471"/>
            <ac:picMk id="46" creationId="{7355C654-6F32-4E63-80CD-EABE2479314A}"/>
          </ac:picMkLst>
        </pc:picChg>
      </pc:sldChg>
      <pc:sldChg chg="add del">
        <pc:chgData name="Hamlet Markarian" userId="4926d2b407f31d77" providerId="LiveId" clId="{1A634700-36B3-4455-A058-5071D9319E52}" dt="2020-05-18T23:25:51.754" v="1690"/>
        <pc:sldMkLst>
          <pc:docMk/>
          <pc:sldMk cId="1517825595" sldId="1472"/>
        </pc:sldMkLst>
      </pc:sldChg>
      <pc:sldChg chg="add ord">
        <pc:chgData name="Hamlet Markarian" userId="4926d2b407f31d77" providerId="LiveId" clId="{1A634700-36B3-4455-A058-5071D9319E52}" dt="2020-05-19T21:05:36.426" v="1964"/>
        <pc:sldMkLst>
          <pc:docMk/>
          <pc:sldMk cId="1535038463" sldId="1472"/>
        </pc:sldMkLst>
      </pc:sldChg>
      <pc:sldChg chg="delSp add del mod">
        <pc:chgData name="Hamlet Markarian" userId="4926d2b407f31d77" providerId="LiveId" clId="{1A634700-36B3-4455-A058-5071D9319E52}" dt="2020-05-19T22:22:23.775" v="2236" actId="2696"/>
        <pc:sldMkLst>
          <pc:docMk/>
          <pc:sldMk cId="1532682669" sldId="1473"/>
        </pc:sldMkLst>
        <pc:grpChg chg="del">
          <ac:chgData name="Hamlet Markarian" userId="4926d2b407f31d77" providerId="LiveId" clId="{1A634700-36B3-4455-A058-5071D9319E52}" dt="2020-05-19T22:12:15.898" v="2106" actId="21"/>
          <ac:grpSpMkLst>
            <pc:docMk/>
            <pc:sldMk cId="1532682669" sldId="1473"/>
            <ac:grpSpMk id="31" creationId="{53CCAA20-5AE7-42EE-BEC6-D89C6DFDB476}"/>
          </ac:grpSpMkLst>
        </pc:grpChg>
      </pc:sldChg>
      <pc:sldChg chg="addSp delSp modSp add mod delAnim">
        <pc:chgData name="Hamlet Markarian" userId="4926d2b407f31d77" providerId="LiveId" clId="{1A634700-36B3-4455-A058-5071D9319E52}" dt="2020-05-19T23:03:34.423" v="2378" actId="208"/>
        <pc:sldMkLst>
          <pc:docMk/>
          <pc:sldMk cId="3325767472" sldId="1473"/>
        </pc:sldMkLst>
        <pc:spChg chg="add mod">
          <ac:chgData name="Hamlet Markarian" userId="4926d2b407f31d77" providerId="LiveId" clId="{1A634700-36B3-4455-A058-5071D9319E52}" dt="2020-05-19T22:55:24.241" v="2374" actId="404"/>
          <ac:spMkLst>
            <pc:docMk/>
            <pc:sldMk cId="3325767472" sldId="1473"/>
            <ac:spMk id="14" creationId="{FB0C7341-DC20-4E1A-BC38-2DFAC6B1005F}"/>
          </ac:spMkLst>
        </pc:spChg>
        <pc:spChg chg="del">
          <ac:chgData name="Hamlet Markarian" userId="4926d2b407f31d77" providerId="LiveId" clId="{1A634700-36B3-4455-A058-5071D9319E52}" dt="2020-05-19T22:23:20.491" v="2238" actId="478"/>
          <ac:spMkLst>
            <pc:docMk/>
            <pc:sldMk cId="3325767472" sldId="1473"/>
            <ac:spMk id="16" creationId="{51A55428-D23F-4777-96FE-D91E0B26310D}"/>
          </ac:spMkLst>
        </pc:spChg>
        <pc:spChg chg="del">
          <ac:chgData name="Hamlet Markarian" userId="4926d2b407f31d77" providerId="LiveId" clId="{1A634700-36B3-4455-A058-5071D9319E52}" dt="2020-05-19T22:23:20.491" v="2238" actId="478"/>
          <ac:spMkLst>
            <pc:docMk/>
            <pc:sldMk cId="3325767472" sldId="1473"/>
            <ac:spMk id="19" creationId="{42101231-1855-46EE-A3D9-B84E75ACB56A}"/>
          </ac:spMkLst>
        </pc:spChg>
        <pc:spChg chg="add mod">
          <ac:chgData name="Hamlet Markarian" userId="4926d2b407f31d77" providerId="LiveId" clId="{1A634700-36B3-4455-A058-5071D9319E52}" dt="2020-05-19T22:32:36.590" v="2301" actId="1076"/>
          <ac:spMkLst>
            <pc:docMk/>
            <pc:sldMk cId="3325767472" sldId="1473"/>
            <ac:spMk id="25" creationId="{3C5AF983-EB23-4FB6-A0BD-70999F3B1CEB}"/>
          </ac:spMkLst>
        </pc:spChg>
        <pc:spChg chg="add mod">
          <ac:chgData name="Hamlet Markarian" userId="4926d2b407f31d77" providerId="LiveId" clId="{1A634700-36B3-4455-A058-5071D9319E52}" dt="2020-05-19T22:23:21.469" v="2239"/>
          <ac:spMkLst>
            <pc:docMk/>
            <pc:sldMk cId="3325767472" sldId="1473"/>
            <ac:spMk id="26" creationId="{BB4EC12D-D8DB-4E0A-AEEB-EAD57076AF01}"/>
          </ac:spMkLst>
        </pc:spChg>
        <pc:spChg chg="add mod">
          <ac:chgData name="Hamlet Markarian" userId="4926d2b407f31d77" providerId="LiveId" clId="{1A634700-36B3-4455-A058-5071D9319E52}" dt="2020-05-19T22:23:21.469" v="2239"/>
          <ac:spMkLst>
            <pc:docMk/>
            <pc:sldMk cId="3325767472" sldId="1473"/>
            <ac:spMk id="27" creationId="{5E245FA2-D2B2-4B1A-805D-0B8E0AC15651}"/>
          </ac:spMkLst>
        </pc:spChg>
        <pc:spChg chg="mod topLvl">
          <ac:chgData name="Hamlet Markarian" userId="4926d2b407f31d77" providerId="LiveId" clId="{1A634700-36B3-4455-A058-5071D9319E52}" dt="2020-05-19T22:31:35.783" v="2286" actId="165"/>
          <ac:spMkLst>
            <pc:docMk/>
            <pc:sldMk cId="3325767472" sldId="1473"/>
            <ac:spMk id="30" creationId="{32625307-4F5A-4A1B-987A-2394A0E927D4}"/>
          </ac:spMkLst>
        </pc:spChg>
        <pc:spChg chg="mod topLvl">
          <ac:chgData name="Hamlet Markarian" userId="4926d2b407f31d77" providerId="LiveId" clId="{1A634700-36B3-4455-A058-5071D9319E52}" dt="2020-05-19T22:32:40.423" v="2302" actId="1076"/>
          <ac:spMkLst>
            <pc:docMk/>
            <pc:sldMk cId="3325767472" sldId="1473"/>
            <ac:spMk id="36" creationId="{6F317712-9D34-4CE8-9D7A-028BA0A9E673}"/>
          </ac:spMkLst>
        </pc:spChg>
        <pc:spChg chg="mod topLvl">
          <ac:chgData name="Hamlet Markarian" userId="4926d2b407f31d77" providerId="LiveId" clId="{1A634700-36B3-4455-A058-5071D9319E52}" dt="2020-05-19T22:32:03.390" v="2291" actId="1076"/>
          <ac:spMkLst>
            <pc:docMk/>
            <pc:sldMk cId="3325767472" sldId="1473"/>
            <ac:spMk id="40" creationId="{F00AD987-DAFD-4D88-8709-679602796274}"/>
          </ac:spMkLst>
        </pc:spChg>
        <pc:spChg chg="mod topLvl">
          <ac:chgData name="Hamlet Markarian" userId="4926d2b407f31d77" providerId="LiveId" clId="{1A634700-36B3-4455-A058-5071D9319E52}" dt="2020-05-19T22:32:29.603" v="2298" actId="1076"/>
          <ac:spMkLst>
            <pc:docMk/>
            <pc:sldMk cId="3325767472" sldId="1473"/>
            <ac:spMk id="43" creationId="{251533A1-E50E-4B64-951F-82BF114917A2}"/>
          </ac:spMkLst>
        </pc:spChg>
        <pc:spChg chg="mod topLvl">
          <ac:chgData name="Hamlet Markarian" userId="4926d2b407f31d77" providerId="LiveId" clId="{1A634700-36B3-4455-A058-5071D9319E52}" dt="2020-05-19T22:32:29.603" v="2298" actId="1076"/>
          <ac:spMkLst>
            <pc:docMk/>
            <pc:sldMk cId="3325767472" sldId="1473"/>
            <ac:spMk id="44" creationId="{6CC35824-11C5-43B2-A182-058785CEE1C8}"/>
          </ac:spMkLst>
        </pc:spChg>
        <pc:spChg chg="del">
          <ac:chgData name="Hamlet Markarian" userId="4926d2b407f31d77" providerId="LiveId" clId="{1A634700-36B3-4455-A058-5071D9319E52}" dt="2020-05-19T22:23:20.491" v="2238" actId="478"/>
          <ac:spMkLst>
            <pc:docMk/>
            <pc:sldMk cId="3325767472" sldId="1473"/>
            <ac:spMk id="45" creationId="{DD36E3AD-AF9C-4CA6-B58F-4D6D980425D9}"/>
          </ac:spMkLst>
        </pc:spChg>
        <pc:spChg chg="add del mod">
          <ac:chgData name="Hamlet Markarian" userId="4926d2b407f31d77" providerId="LiveId" clId="{1A634700-36B3-4455-A058-5071D9319E52}" dt="2020-05-19T22:37:43.266" v="2307" actId="21"/>
          <ac:spMkLst>
            <pc:docMk/>
            <pc:sldMk cId="3325767472" sldId="1473"/>
            <ac:spMk id="55" creationId="{E57D7C0E-8347-418A-B8DF-478083AA06AD}"/>
          </ac:spMkLst>
        </pc:spChg>
        <pc:spChg chg="add del mod">
          <ac:chgData name="Hamlet Markarian" userId="4926d2b407f31d77" providerId="LiveId" clId="{1A634700-36B3-4455-A058-5071D9319E52}" dt="2020-05-19T22:38:59.185" v="2323" actId="21"/>
          <ac:spMkLst>
            <pc:docMk/>
            <pc:sldMk cId="3325767472" sldId="1473"/>
            <ac:spMk id="56" creationId="{5458810D-990B-4EC8-A771-33545B161007}"/>
          </ac:spMkLst>
        </pc:spChg>
        <pc:spChg chg="add del mod">
          <ac:chgData name="Hamlet Markarian" userId="4926d2b407f31d77" providerId="LiveId" clId="{1A634700-36B3-4455-A058-5071D9319E52}" dt="2020-05-19T22:54:34.969" v="2364" actId="21"/>
          <ac:spMkLst>
            <pc:docMk/>
            <pc:sldMk cId="3325767472" sldId="1473"/>
            <ac:spMk id="57" creationId="{28002435-1FA7-4ACC-9967-9DF7D9F36615}"/>
          </ac:spMkLst>
        </pc:spChg>
        <pc:spChg chg="add del mod">
          <ac:chgData name="Hamlet Markarian" userId="4926d2b407f31d77" providerId="LiveId" clId="{1A634700-36B3-4455-A058-5071D9319E52}" dt="2020-05-19T22:52:48.135" v="2352" actId="21"/>
          <ac:spMkLst>
            <pc:docMk/>
            <pc:sldMk cId="3325767472" sldId="1473"/>
            <ac:spMk id="58" creationId="{5AF51F54-44FF-4E13-BC1F-6F627D62597A}"/>
          </ac:spMkLst>
        </pc:spChg>
        <pc:spChg chg="mod topLvl">
          <ac:chgData name="Hamlet Markarian" userId="4926d2b407f31d77" providerId="LiveId" clId="{1A634700-36B3-4455-A058-5071D9319E52}" dt="2020-05-19T22:30:58.265" v="2284" actId="3064"/>
          <ac:spMkLst>
            <pc:docMk/>
            <pc:sldMk cId="3325767472" sldId="1473"/>
            <ac:spMk id="60" creationId="{8B4153DD-7F52-41B6-A67B-6917683C7639}"/>
          </ac:spMkLst>
        </pc:spChg>
        <pc:spChg chg="mod topLvl">
          <ac:chgData name="Hamlet Markarian" userId="4926d2b407f31d77" providerId="LiveId" clId="{1A634700-36B3-4455-A058-5071D9319E52}" dt="2020-05-19T22:30:38.403" v="2276" actId="14100"/>
          <ac:spMkLst>
            <pc:docMk/>
            <pc:sldMk cId="3325767472" sldId="1473"/>
            <ac:spMk id="61" creationId="{EB3541E2-71BF-408A-94DB-002A39A3FDBF}"/>
          </ac:spMkLst>
        </pc:spChg>
        <pc:spChg chg="del">
          <ac:chgData name="Hamlet Markarian" userId="4926d2b407f31d77" providerId="LiveId" clId="{1A634700-36B3-4455-A058-5071D9319E52}" dt="2020-05-19T22:23:20.491" v="2238" actId="478"/>
          <ac:spMkLst>
            <pc:docMk/>
            <pc:sldMk cId="3325767472" sldId="1473"/>
            <ac:spMk id="66" creationId="{1099882B-583B-4535-9436-BC34E2C173C2}"/>
          </ac:spMkLst>
        </pc:spChg>
        <pc:spChg chg="add del mod">
          <ac:chgData name="Hamlet Markarian" userId="4926d2b407f31d77" providerId="LiveId" clId="{1A634700-36B3-4455-A058-5071D9319E52}" dt="2020-05-19T22:37:49.974" v="2310" actId="478"/>
          <ac:spMkLst>
            <pc:docMk/>
            <pc:sldMk cId="3325767472" sldId="1473"/>
            <ac:spMk id="72" creationId="{DE18B7FE-AE0F-40E2-849A-298A0F94C6E3}"/>
          </ac:spMkLst>
        </pc:spChg>
        <pc:spChg chg="del">
          <ac:chgData name="Hamlet Markarian" userId="4926d2b407f31d77" providerId="LiveId" clId="{1A634700-36B3-4455-A058-5071D9319E52}" dt="2020-05-19T22:23:20.491" v="2238" actId="478"/>
          <ac:spMkLst>
            <pc:docMk/>
            <pc:sldMk cId="3325767472" sldId="1473"/>
            <ac:spMk id="75" creationId="{02DCB205-93AB-4853-A755-0F0E0A7293C1}"/>
          </ac:spMkLst>
        </pc:spChg>
        <pc:spChg chg="add del mod">
          <ac:chgData name="Hamlet Markarian" userId="4926d2b407f31d77" providerId="LiveId" clId="{1A634700-36B3-4455-A058-5071D9319E52}" dt="2020-05-19T22:39:20.326" v="2329" actId="478"/>
          <ac:spMkLst>
            <pc:docMk/>
            <pc:sldMk cId="3325767472" sldId="1473"/>
            <ac:spMk id="78" creationId="{028CA7BC-F0D0-4EA7-9CB2-4C64A8A77C13}"/>
          </ac:spMkLst>
        </pc:spChg>
        <pc:spChg chg="add mod">
          <ac:chgData name="Hamlet Markarian" userId="4926d2b407f31d77" providerId="LiveId" clId="{1A634700-36B3-4455-A058-5071D9319E52}" dt="2020-05-19T22:55:24.241" v="2374" actId="404"/>
          <ac:spMkLst>
            <pc:docMk/>
            <pc:sldMk cId="3325767472" sldId="1473"/>
            <ac:spMk id="79" creationId="{D63DA046-A199-4948-8EE0-ED30D7391567}"/>
          </ac:spMkLst>
        </pc:spChg>
        <pc:spChg chg="add del mod">
          <ac:chgData name="Hamlet Markarian" userId="4926d2b407f31d77" providerId="LiveId" clId="{1A634700-36B3-4455-A058-5071D9319E52}" dt="2020-05-19T23:03:08.085" v="2377" actId="478"/>
          <ac:spMkLst>
            <pc:docMk/>
            <pc:sldMk cId="3325767472" sldId="1473"/>
            <ac:spMk id="83" creationId="{0A87973C-8C34-42C2-839E-7CAD0A8CDC5C}"/>
          </ac:spMkLst>
        </pc:spChg>
        <pc:spChg chg="add mod">
          <ac:chgData name="Hamlet Markarian" userId="4926d2b407f31d77" providerId="LiveId" clId="{1A634700-36B3-4455-A058-5071D9319E52}" dt="2020-05-19T22:52:59.365" v="2358" actId="571"/>
          <ac:spMkLst>
            <pc:docMk/>
            <pc:sldMk cId="3325767472" sldId="1473"/>
            <ac:spMk id="84" creationId="{1882BD9D-64E4-481E-9B05-6F9F8F6DF46B}"/>
          </ac:spMkLst>
        </pc:spChg>
        <pc:spChg chg="add mod">
          <ac:chgData name="Hamlet Markarian" userId="4926d2b407f31d77" providerId="LiveId" clId="{1A634700-36B3-4455-A058-5071D9319E52}" dt="2020-05-19T22:52:59.365" v="2358" actId="571"/>
          <ac:spMkLst>
            <pc:docMk/>
            <pc:sldMk cId="3325767472" sldId="1473"/>
            <ac:spMk id="85" creationId="{403BF2BF-3C25-4A25-A16E-3522552BEB30}"/>
          </ac:spMkLst>
        </pc:spChg>
        <pc:spChg chg="add mod">
          <ac:chgData name="Hamlet Markarian" userId="4926d2b407f31d77" providerId="LiveId" clId="{1A634700-36B3-4455-A058-5071D9319E52}" dt="2020-05-19T22:55:24.241" v="2374" actId="404"/>
          <ac:spMkLst>
            <pc:docMk/>
            <pc:sldMk cId="3325767472" sldId="1473"/>
            <ac:spMk id="86" creationId="{97758A87-4C24-4D54-AF1E-52BB8B87EBD4}"/>
          </ac:spMkLst>
        </pc:spChg>
        <pc:spChg chg="add del mod">
          <ac:chgData name="Hamlet Markarian" userId="4926d2b407f31d77" providerId="LiveId" clId="{1A634700-36B3-4455-A058-5071D9319E52}" dt="2020-05-19T23:03:08.085" v="2377" actId="478"/>
          <ac:spMkLst>
            <pc:docMk/>
            <pc:sldMk cId="3325767472" sldId="1473"/>
            <ac:spMk id="87" creationId="{D2F0357D-FE66-43BC-97C0-B0208E7CAFC3}"/>
          </ac:spMkLst>
        </pc:spChg>
        <pc:spChg chg="del">
          <ac:chgData name="Hamlet Markarian" userId="4926d2b407f31d77" providerId="LiveId" clId="{1A634700-36B3-4455-A058-5071D9319E52}" dt="2020-05-19T22:23:20.491" v="2238" actId="478"/>
          <ac:spMkLst>
            <pc:docMk/>
            <pc:sldMk cId="3325767472" sldId="1473"/>
            <ac:spMk id="88" creationId="{248E298B-C233-4E38-A9C9-E192A42EBE4F}"/>
          </ac:spMkLst>
        </pc:spChg>
        <pc:spChg chg="add mod">
          <ac:chgData name="Hamlet Markarian" userId="4926d2b407f31d77" providerId="LiveId" clId="{1A634700-36B3-4455-A058-5071D9319E52}" dt="2020-05-19T22:55:24.241" v="2374" actId="404"/>
          <ac:spMkLst>
            <pc:docMk/>
            <pc:sldMk cId="3325767472" sldId="1473"/>
            <ac:spMk id="89" creationId="{F8A3BE25-5A29-4A76-A586-C46A93D8F882}"/>
          </ac:spMkLst>
        </pc:spChg>
        <pc:spChg chg="del">
          <ac:chgData name="Hamlet Markarian" userId="4926d2b407f31d77" providerId="LiveId" clId="{1A634700-36B3-4455-A058-5071D9319E52}" dt="2020-05-19T22:23:20.491" v="2238" actId="478"/>
          <ac:spMkLst>
            <pc:docMk/>
            <pc:sldMk cId="3325767472" sldId="1473"/>
            <ac:spMk id="94" creationId="{9231720B-66DD-4EA5-990A-D2C2FB6F3F6C}"/>
          </ac:spMkLst>
        </pc:spChg>
        <pc:spChg chg="del">
          <ac:chgData name="Hamlet Markarian" userId="4926d2b407f31d77" providerId="LiveId" clId="{1A634700-36B3-4455-A058-5071D9319E52}" dt="2020-05-19T22:23:20.491" v="2238" actId="478"/>
          <ac:spMkLst>
            <pc:docMk/>
            <pc:sldMk cId="3325767472" sldId="1473"/>
            <ac:spMk id="95" creationId="{5B5798D5-5BC4-49DF-80CB-1AA0F1C682C9}"/>
          </ac:spMkLst>
        </pc:spChg>
        <pc:spChg chg="del">
          <ac:chgData name="Hamlet Markarian" userId="4926d2b407f31d77" providerId="LiveId" clId="{1A634700-36B3-4455-A058-5071D9319E52}" dt="2020-05-19T22:23:20.491" v="2238" actId="478"/>
          <ac:spMkLst>
            <pc:docMk/>
            <pc:sldMk cId="3325767472" sldId="1473"/>
            <ac:spMk id="100" creationId="{CD90C532-BA7F-4A05-B8AA-ADBD5C1B7D75}"/>
          </ac:spMkLst>
        </pc:spChg>
        <pc:spChg chg="del">
          <ac:chgData name="Hamlet Markarian" userId="4926d2b407f31d77" providerId="LiveId" clId="{1A634700-36B3-4455-A058-5071D9319E52}" dt="2020-05-19T22:23:20.491" v="2238" actId="478"/>
          <ac:spMkLst>
            <pc:docMk/>
            <pc:sldMk cId="3325767472" sldId="1473"/>
            <ac:spMk id="102" creationId="{F73BEF26-1D2E-4624-A9AD-16ACF82A3AEC}"/>
          </ac:spMkLst>
        </pc:spChg>
        <pc:spChg chg="del">
          <ac:chgData name="Hamlet Markarian" userId="4926d2b407f31d77" providerId="LiveId" clId="{1A634700-36B3-4455-A058-5071D9319E52}" dt="2020-05-19T22:23:20.491" v="2238" actId="478"/>
          <ac:spMkLst>
            <pc:docMk/>
            <pc:sldMk cId="3325767472" sldId="1473"/>
            <ac:spMk id="114" creationId="{81A34E8E-9FBE-4411-AF89-6A61A3E2FE0A}"/>
          </ac:spMkLst>
        </pc:spChg>
        <pc:spChg chg="del">
          <ac:chgData name="Hamlet Markarian" userId="4926d2b407f31d77" providerId="LiveId" clId="{1A634700-36B3-4455-A058-5071D9319E52}" dt="2020-05-19T22:23:20.491" v="2238" actId="478"/>
          <ac:spMkLst>
            <pc:docMk/>
            <pc:sldMk cId="3325767472" sldId="1473"/>
            <ac:spMk id="116" creationId="{B87D045E-AD22-4040-AD3D-B1CFF2F501AB}"/>
          </ac:spMkLst>
        </pc:spChg>
        <pc:spChg chg="del">
          <ac:chgData name="Hamlet Markarian" userId="4926d2b407f31d77" providerId="LiveId" clId="{1A634700-36B3-4455-A058-5071D9319E52}" dt="2020-05-19T22:23:20.491" v="2238" actId="478"/>
          <ac:spMkLst>
            <pc:docMk/>
            <pc:sldMk cId="3325767472" sldId="1473"/>
            <ac:spMk id="122" creationId="{2DEF8C36-DECE-41A5-93EE-F3178DD0E49D}"/>
          </ac:spMkLst>
        </pc:spChg>
        <pc:spChg chg="del">
          <ac:chgData name="Hamlet Markarian" userId="4926d2b407f31d77" providerId="LiveId" clId="{1A634700-36B3-4455-A058-5071D9319E52}" dt="2020-05-19T22:23:20.491" v="2238" actId="478"/>
          <ac:spMkLst>
            <pc:docMk/>
            <pc:sldMk cId="3325767472" sldId="1473"/>
            <ac:spMk id="124" creationId="{5A33C66D-4CFA-4366-8289-680D86F477FE}"/>
          </ac:spMkLst>
        </pc:spChg>
        <pc:spChg chg="del">
          <ac:chgData name="Hamlet Markarian" userId="4926d2b407f31d77" providerId="LiveId" clId="{1A634700-36B3-4455-A058-5071D9319E52}" dt="2020-05-19T22:23:20.491" v="2238" actId="478"/>
          <ac:spMkLst>
            <pc:docMk/>
            <pc:sldMk cId="3325767472" sldId="1473"/>
            <ac:spMk id="126" creationId="{CB02F0A9-1153-49E4-91A0-2BD499E42714}"/>
          </ac:spMkLst>
        </pc:spChg>
        <pc:spChg chg="del">
          <ac:chgData name="Hamlet Markarian" userId="4926d2b407f31d77" providerId="LiveId" clId="{1A634700-36B3-4455-A058-5071D9319E52}" dt="2020-05-19T22:23:20.491" v="2238" actId="478"/>
          <ac:spMkLst>
            <pc:docMk/>
            <pc:sldMk cId="3325767472" sldId="1473"/>
            <ac:spMk id="127" creationId="{23C4084B-CB9E-4709-A743-48B5D82A9146}"/>
          </ac:spMkLst>
        </pc:spChg>
        <pc:spChg chg="del">
          <ac:chgData name="Hamlet Markarian" userId="4926d2b407f31d77" providerId="LiveId" clId="{1A634700-36B3-4455-A058-5071D9319E52}" dt="2020-05-19T22:23:20.491" v="2238" actId="478"/>
          <ac:spMkLst>
            <pc:docMk/>
            <pc:sldMk cId="3325767472" sldId="1473"/>
            <ac:spMk id="128" creationId="{EBF795B6-DDA5-4D34-A82D-DB6EDC731CC1}"/>
          </ac:spMkLst>
        </pc:spChg>
        <pc:spChg chg="del">
          <ac:chgData name="Hamlet Markarian" userId="4926d2b407f31d77" providerId="LiveId" clId="{1A634700-36B3-4455-A058-5071D9319E52}" dt="2020-05-19T22:23:20.491" v="2238" actId="478"/>
          <ac:spMkLst>
            <pc:docMk/>
            <pc:sldMk cId="3325767472" sldId="1473"/>
            <ac:spMk id="129" creationId="{1FC40F7B-073A-4466-8497-EB5735D14A9D}"/>
          </ac:spMkLst>
        </pc:spChg>
        <pc:spChg chg="del">
          <ac:chgData name="Hamlet Markarian" userId="4926d2b407f31d77" providerId="LiveId" clId="{1A634700-36B3-4455-A058-5071D9319E52}" dt="2020-05-19T22:23:20.491" v="2238" actId="478"/>
          <ac:spMkLst>
            <pc:docMk/>
            <pc:sldMk cId="3325767472" sldId="1473"/>
            <ac:spMk id="130" creationId="{7E9AD768-C7D9-47E0-921A-0B987AB4C061}"/>
          </ac:spMkLst>
        </pc:spChg>
        <pc:spChg chg="del">
          <ac:chgData name="Hamlet Markarian" userId="4926d2b407f31d77" providerId="LiveId" clId="{1A634700-36B3-4455-A058-5071D9319E52}" dt="2020-05-19T22:23:20.491" v="2238" actId="478"/>
          <ac:spMkLst>
            <pc:docMk/>
            <pc:sldMk cId="3325767472" sldId="1473"/>
            <ac:spMk id="131" creationId="{9535904F-7901-4BC2-BB0B-CCC5126BA5AA}"/>
          </ac:spMkLst>
        </pc:spChg>
        <pc:spChg chg="del">
          <ac:chgData name="Hamlet Markarian" userId="4926d2b407f31d77" providerId="LiveId" clId="{1A634700-36B3-4455-A058-5071D9319E52}" dt="2020-05-19T22:23:20.491" v="2238" actId="478"/>
          <ac:spMkLst>
            <pc:docMk/>
            <pc:sldMk cId="3325767472" sldId="1473"/>
            <ac:spMk id="132" creationId="{757324F3-58D9-4B28-801D-38A7139992E7}"/>
          </ac:spMkLst>
        </pc:spChg>
        <pc:grpChg chg="add del mod">
          <ac:chgData name="Hamlet Markarian" userId="4926d2b407f31d77" providerId="LiveId" clId="{1A634700-36B3-4455-A058-5071D9319E52}" dt="2020-05-19T22:31:35.783" v="2286" actId="165"/>
          <ac:grpSpMkLst>
            <pc:docMk/>
            <pc:sldMk cId="3325767472" sldId="1473"/>
            <ac:grpSpMk id="29" creationId="{8AC2C7B8-17AD-44AC-BB7E-0A18B4A1CAA9}"/>
          </ac:grpSpMkLst>
        </pc:grpChg>
        <pc:grpChg chg="mod topLvl">
          <ac:chgData name="Hamlet Markarian" userId="4926d2b407f31d77" providerId="LiveId" clId="{1A634700-36B3-4455-A058-5071D9319E52}" dt="2020-05-19T22:32:15.361" v="2297" actId="1076"/>
          <ac:grpSpMkLst>
            <pc:docMk/>
            <pc:sldMk cId="3325767472" sldId="1473"/>
            <ac:grpSpMk id="32" creationId="{EF199A34-D653-4FD3-B46E-17F190ECF03F}"/>
          </ac:grpSpMkLst>
        </pc:grpChg>
        <pc:grpChg chg="mod topLvl">
          <ac:chgData name="Hamlet Markarian" userId="4926d2b407f31d77" providerId="LiveId" clId="{1A634700-36B3-4455-A058-5071D9319E52}" dt="2020-05-19T22:32:11.890" v="2296" actId="1076"/>
          <ac:grpSpMkLst>
            <pc:docMk/>
            <pc:sldMk cId="3325767472" sldId="1473"/>
            <ac:grpSpMk id="34" creationId="{84D8C50C-236A-467E-BCCF-76938E72B26B}"/>
          </ac:grpSpMkLst>
        </pc:grpChg>
        <pc:grpChg chg="mod topLvl">
          <ac:chgData name="Hamlet Markarian" userId="4926d2b407f31d77" providerId="LiveId" clId="{1A634700-36B3-4455-A058-5071D9319E52}" dt="2020-05-19T22:32:03.390" v="2291" actId="1076"/>
          <ac:grpSpMkLst>
            <pc:docMk/>
            <pc:sldMk cId="3325767472" sldId="1473"/>
            <ac:grpSpMk id="39" creationId="{344CA5D7-8A11-4850-9BF8-82FA3D45CA53}"/>
          </ac:grpSpMkLst>
        </pc:grpChg>
        <pc:grpChg chg="mod topLvl">
          <ac:chgData name="Hamlet Markarian" userId="4926d2b407f31d77" providerId="LiveId" clId="{1A634700-36B3-4455-A058-5071D9319E52}" dt="2020-05-19T22:32:29.603" v="2298" actId="1076"/>
          <ac:grpSpMkLst>
            <pc:docMk/>
            <pc:sldMk cId="3325767472" sldId="1473"/>
            <ac:grpSpMk id="42" creationId="{846FA170-7F62-4333-8835-63F9F70B7ECB}"/>
          </ac:grpSpMkLst>
        </pc:grpChg>
        <pc:grpChg chg="add del mod">
          <ac:chgData name="Hamlet Markarian" userId="4926d2b407f31d77" providerId="LiveId" clId="{1A634700-36B3-4455-A058-5071D9319E52}" dt="2020-05-19T22:28:56.527" v="2252" actId="165"/>
          <ac:grpSpMkLst>
            <pc:docMk/>
            <pc:sldMk cId="3325767472" sldId="1473"/>
            <ac:grpSpMk id="59" creationId="{7358A5B9-0EF5-46E9-BE87-F9BA6A6C46D2}"/>
          </ac:grpSpMkLst>
        </pc:grpChg>
        <pc:picChg chg="add mod">
          <ac:chgData name="Hamlet Markarian" userId="4926d2b407f31d77" providerId="LiveId" clId="{1A634700-36B3-4455-A058-5071D9319E52}" dt="2020-05-19T22:45:17.631" v="2331" actId="208"/>
          <ac:picMkLst>
            <pc:docMk/>
            <pc:sldMk cId="3325767472" sldId="1473"/>
            <ac:picMk id="11" creationId="{E1323018-B88D-43D9-999F-AE4D7D271B2A}"/>
          </ac:picMkLst>
        </pc:picChg>
        <pc:picChg chg="add del mod">
          <ac:chgData name="Hamlet Markarian" userId="4926d2b407f31d77" providerId="LiveId" clId="{1A634700-36B3-4455-A058-5071D9319E52}" dt="2020-05-19T22:47:43.669" v="2342" actId="478"/>
          <ac:picMkLst>
            <pc:docMk/>
            <pc:sldMk cId="3325767472" sldId="1473"/>
            <ac:picMk id="21" creationId="{32D2AF8F-D051-4E20-8512-87AD562C22B8}"/>
          </ac:picMkLst>
        </pc:picChg>
        <pc:picChg chg="add mod">
          <ac:chgData name="Hamlet Markarian" userId="4926d2b407f31d77" providerId="LiveId" clId="{1A634700-36B3-4455-A058-5071D9319E52}" dt="2020-05-19T22:49:45.410" v="2349" actId="1076"/>
          <ac:picMkLst>
            <pc:docMk/>
            <pc:sldMk cId="3325767472" sldId="1473"/>
            <ac:picMk id="22" creationId="{7C42942B-2C40-4C74-9B8F-B17313555FF6}"/>
          </ac:picMkLst>
        </pc:picChg>
        <pc:picChg chg="add mod">
          <ac:chgData name="Hamlet Markarian" userId="4926d2b407f31d77" providerId="LiveId" clId="{1A634700-36B3-4455-A058-5071D9319E52}" dt="2020-05-19T22:53:20.534" v="2363" actId="1076"/>
          <ac:picMkLst>
            <pc:docMk/>
            <pc:sldMk cId="3325767472" sldId="1473"/>
            <ac:picMk id="23" creationId="{95C7FBDB-EAC4-4DD2-A597-47BF5DD06AF2}"/>
          </ac:picMkLst>
        </pc:picChg>
        <pc:picChg chg="add mod">
          <ac:chgData name="Hamlet Markarian" userId="4926d2b407f31d77" providerId="LiveId" clId="{1A634700-36B3-4455-A058-5071D9319E52}" dt="2020-05-19T22:23:21.469" v="2239"/>
          <ac:picMkLst>
            <pc:docMk/>
            <pc:sldMk cId="3325767472" sldId="1473"/>
            <ac:picMk id="28" creationId="{18435342-5EC7-4CA0-AD4B-26783EACEF42}"/>
          </ac:picMkLst>
        </pc:picChg>
        <pc:picChg chg="del">
          <ac:chgData name="Hamlet Markarian" userId="4926d2b407f31d77" providerId="LiveId" clId="{1A634700-36B3-4455-A058-5071D9319E52}" dt="2020-05-19T22:23:20.491" v="2238" actId="478"/>
          <ac:picMkLst>
            <pc:docMk/>
            <pc:sldMk cId="3325767472" sldId="1473"/>
            <ac:picMk id="46" creationId="{7355C654-6F32-4E63-80CD-EABE2479314A}"/>
          </ac:picMkLst>
        </pc:picChg>
        <pc:picChg chg="mod">
          <ac:chgData name="Hamlet Markarian" userId="4926d2b407f31d77" providerId="LiveId" clId="{1A634700-36B3-4455-A058-5071D9319E52}" dt="2020-05-19T22:31:35.783" v="2286" actId="165"/>
          <ac:picMkLst>
            <pc:docMk/>
            <pc:sldMk cId="3325767472" sldId="1473"/>
            <ac:picMk id="47" creationId="{63314CB1-31D0-44D6-BC24-8BF52EF30B34}"/>
          </ac:picMkLst>
        </pc:picChg>
        <pc:picChg chg="mod">
          <ac:chgData name="Hamlet Markarian" userId="4926d2b407f31d77" providerId="LiveId" clId="{1A634700-36B3-4455-A058-5071D9319E52}" dt="2020-05-19T22:31:35.783" v="2286" actId="165"/>
          <ac:picMkLst>
            <pc:docMk/>
            <pc:sldMk cId="3325767472" sldId="1473"/>
            <ac:picMk id="48" creationId="{548CB518-456F-4D22-9C8C-9569BC7C26F6}"/>
          </ac:picMkLst>
        </pc:picChg>
        <pc:picChg chg="mod">
          <ac:chgData name="Hamlet Markarian" userId="4926d2b407f31d77" providerId="LiveId" clId="{1A634700-36B3-4455-A058-5071D9319E52}" dt="2020-05-19T22:31:35.783" v="2286" actId="165"/>
          <ac:picMkLst>
            <pc:docMk/>
            <pc:sldMk cId="3325767472" sldId="1473"/>
            <ac:picMk id="49" creationId="{B163C862-3C4C-497D-9348-AB4C333C726F}"/>
          </ac:picMkLst>
        </pc:picChg>
        <pc:picChg chg="mod">
          <ac:chgData name="Hamlet Markarian" userId="4926d2b407f31d77" providerId="LiveId" clId="{1A634700-36B3-4455-A058-5071D9319E52}" dt="2020-05-19T22:31:35.783" v="2286" actId="165"/>
          <ac:picMkLst>
            <pc:docMk/>
            <pc:sldMk cId="3325767472" sldId="1473"/>
            <ac:picMk id="50" creationId="{F6A75C28-6C76-43C5-A6F8-EF2817B2FC85}"/>
          </ac:picMkLst>
        </pc:picChg>
        <pc:picChg chg="mod">
          <ac:chgData name="Hamlet Markarian" userId="4926d2b407f31d77" providerId="LiveId" clId="{1A634700-36B3-4455-A058-5071D9319E52}" dt="2020-05-19T22:31:35.783" v="2286" actId="165"/>
          <ac:picMkLst>
            <pc:docMk/>
            <pc:sldMk cId="3325767472" sldId="1473"/>
            <ac:picMk id="51" creationId="{2B86CADA-6DDF-4B3E-8548-7177936B2D56}"/>
          </ac:picMkLst>
        </pc:picChg>
        <pc:picChg chg="mod">
          <ac:chgData name="Hamlet Markarian" userId="4926d2b407f31d77" providerId="LiveId" clId="{1A634700-36B3-4455-A058-5071D9319E52}" dt="2020-05-19T22:31:35.783" v="2286" actId="165"/>
          <ac:picMkLst>
            <pc:docMk/>
            <pc:sldMk cId="3325767472" sldId="1473"/>
            <ac:picMk id="52" creationId="{6028953C-6460-434A-A4AB-3269F1861C37}"/>
          </ac:picMkLst>
        </pc:picChg>
        <pc:picChg chg="mod">
          <ac:chgData name="Hamlet Markarian" userId="4926d2b407f31d77" providerId="LiveId" clId="{1A634700-36B3-4455-A058-5071D9319E52}" dt="2020-05-19T22:31:35.783" v="2286" actId="165"/>
          <ac:picMkLst>
            <pc:docMk/>
            <pc:sldMk cId="3325767472" sldId="1473"/>
            <ac:picMk id="53" creationId="{FD730804-1628-4E82-BD39-3D690E2789B6}"/>
          </ac:picMkLst>
        </pc:picChg>
        <pc:picChg chg="mod">
          <ac:chgData name="Hamlet Markarian" userId="4926d2b407f31d77" providerId="LiveId" clId="{1A634700-36B3-4455-A058-5071D9319E52}" dt="2020-05-19T22:31:35.783" v="2286" actId="165"/>
          <ac:picMkLst>
            <pc:docMk/>
            <pc:sldMk cId="3325767472" sldId="1473"/>
            <ac:picMk id="54" creationId="{D35E8AC8-6818-4046-B6F2-1C4F1D37159D}"/>
          </ac:picMkLst>
        </pc:picChg>
        <pc:picChg chg="add mod">
          <ac:chgData name="Hamlet Markarian" userId="4926d2b407f31d77" providerId="LiveId" clId="{1A634700-36B3-4455-A058-5071D9319E52}" dt="2020-05-19T23:03:05.206" v="2376" actId="1076"/>
          <ac:picMkLst>
            <pc:docMk/>
            <pc:sldMk cId="3325767472" sldId="1473"/>
            <ac:picMk id="65" creationId="{9337920D-C579-490B-92BC-87F7C3969FA8}"/>
          </ac:picMkLst>
        </pc:picChg>
        <pc:cxnChg chg="mod topLvl">
          <ac:chgData name="Hamlet Markarian" userId="4926d2b407f31d77" providerId="LiveId" clId="{1A634700-36B3-4455-A058-5071D9319E52}" dt="2020-05-19T23:03:34.423" v="2378" actId="208"/>
          <ac:cxnSpMkLst>
            <pc:docMk/>
            <pc:sldMk cId="3325767472" sldId="1473"/>
            <ac:cxnSpMk id="31" creationId="{14874B3D-BB7A-4F4E-92CF-12897BFF7AD4}"/>
          </ac:cxnSpMkLst>
        </pc:cxnChg>
        <pc:cxnChg chg="mod topLvl">
          <ac:chgData name="Hamlet Markarian" userId="4926d2b407f31d77" providerId="LiveId" clId="{1A634700-36B3-4455-A058-5071D9319E52}" dt="2020-05-19T23:03:34.423" v="2378" actId="208"/>
          <ac:cxnSpMkLst>
            <pc:docMk/>
            <pc:sldMk cId="3325767472" sldId="1473"/>
            <ac:cxnSpMk id="33" creationId="{8669BB11-17F9-4117-B4B6-95AAE66BA32F}"/>
          </ac:cxnSpMkLst>
        </pc:cxnChg>
        <pc:cxnChg chg="mod topLvl">
          <ac:chgData name="Hamlet Markarian" userId="4926d2b407f31d77" providerId="LiveId" clId="{1A634700-36B3-4455-A058-5071D9319E52}" dt="2020-05-19T23:03:34.423" v="2378" actId="208"/>
          <ac:cxnSpMkLst>
            <pc:docMk/>
            <pc:sldMk cId="3325767472" sldId="1473"/>
            <ac:cxnSpMk id="35" creationId="{5007B8BF-8DAF-4B34-AC3F-1DFF201D89BF}"/>
          </ac:cxnSpMkLst>
        </pc:cxnChg>
        <pc:cxnChg chg="mod topLvl">
          <ac:chgData name="Hamlet Markarian" userId="4926d2b407f31d77" providerId="LiveId" clId="{1A634700-36B3-4455-A058-5071D9319E52}" dt="2020-05-19T22:31:46.469" v="2288" actId="14100"/>
          <ac:cxnSpMkLst>
            <pc:docMk/>
            <pc:sldMk cId="3325767472" sldId="1473"/>
            <ac:cxnSpMk id="37" creationId="{8DC09335-A967-44B2-ACE1-8D89BAABD9DF}"/>
          </ac:cxnSpMkLst>
        </pc:cxnChg>
        <pc:cxnChg chg="mod topLvl">
          <ac:chgData name="Hamlet Markarian" userId="4926d2b407f31d77" providerId="LiveId" clId="{1A634700-36B3-4455-A058-5071D9319E52}" dt="2020-05-19T22:31:46.469" v="2288" actId="14100"/>
          <ac:cxnSpMkLst>
            <pc:docMk/>
            <pc:sldMk cId="3325767472" sldId="1473"/>
            <ac:cxnSpMk id="38" creationId="{68130F1B-4796-4F1F-AEB8-22188F1DB403}"/>
          </ac:cxnSpMkLst>
        </pc:cxnChg>
        <pc:cxnChg chg="mod topLvl">
          <ac:chgData name="Hamlet Markarian" userId="4926d2b407f31d77" providerId="LiveId" clId="{1A634700-36B3-4455-A058-5071D9319E52}" dt="2020-05-19T22:38:59.185" v="2323" actId="21"/>
          <ac:cxnSpMkLst>
            <pc:docMk/>
            <pc:sldMk cId="3325767472" sldId="1473"/>
            <ac:cxnSpMk id="41" creationId="{95E5932F-57A7-4409-9350-7822C7432C1F}"/>
          </ac:cxnSpMkLst>
        </pc:cxnChg>
        <pc:cxnChg chg="del mod">
          <ac:chgData name="Hamlet Markarian" userId="4926d2b407f31d77" providerId="LiveId" clId="{1A634700-36B3-4455-A058-5071D9319E52}" dt="2020-05-19T22:23:20.491" v="2238" actId="478"/>
          <ac:cxnSpMkLst>
            <pc:docMk/>
            <pc:sldMk cId="3325767472" sldId="1473"/>
            <ac:cxnSpMk id="64" creationId="{209257B9-D177-4A86-80B1-60FE6B69553E}"/>
          </ac:cxnSpMkLst>
        </pc:cxnChg>
      </pc:sldChg>
      <pc:sldChg chg="add ord">
        <pc:chgData name="Hamlet Markarian" userId="4926d2b407f31d77" providerId="LiveId" clId="{1A634700-36B3-4455-A058-5071D9319E52}" dt="2020-05-19T22:25:55.795" v="2249"/>
        <pc:sldMkLst>
          <pc:docMk/>
          <pc:sldMk cId="896332561" sldId="1474"/>
        </pc:sldMkLst>
      </pc:sldChg>
    </pc:docChg>
  </pc:docChgLst>
  <pc:docChgLst>
    <pc:chgData name="Hamlet Markarian" userId="4926d2b407f31d77" providerId="LiveId" clId="{3EED30E3-7D39-4CC5-BEE7-05476543F91D}"/>
    <pc:docChg chg="undo custSel addSld delSld modSld sldOrd modSection">
      <pc:chgData name="Hamlet Markarian" userId="4926d2b407f31d77" providerId="LiveId" clId="{3EED30E3-7D39-4CC5-BEE7-05476543F91D}" dt="2020-03-16T07:18:33.492" v="406" actId="6549"/>
      <pc:docMkLst>
        <pc:docMk/>
      </pc:docMkLst>
      <pc:sldChg chg="modSp">
        <pc:chgData name="Hamlet Markarian" userId="4926d2b407f31d77" providerId="LiveId" clId="{3EED30E3-7D39-4CC5-BEE7-05476543F91D}" dt="2020-03-16T06:25:51.354" v="10" actId="20577"/>
        <pc:sldMkLst>
          <pc:docMk/>
          <pc:sldMk cId="1488022321" sldId="1336"/>
        </pc:sldMkLst>
        <pc:spChg chg="mod">
          <ac:chgData name="Hamlet Markarian" userId="4926d2b407f31d77" providerId="LiveId" clId="{3EED30E3-7D39-4CC5-BEE7-05476543F91D}" dt="2020-03-16T06:25:51.354" v="10" actId="20577"/>
          <ac:spMkLst>
            <pc:docMk/>
            <pc:sldMk cId="1488022321" sldId="1336"/>
            <ac:spMk id="14" creationId="{8C0A38DE-7E13-4312-9AFA-866AA71C4C95}"/>
          </ac:spMkLst>
        </pc:spChg>
        <pc:picChg chg="mod">
          <ac:chgData name="Hamlet Markarian" userId="4926d2b407f31d77" providerId="LiveId" clId="{3EED30E3-7D39-4CC5-BEE7-05476543F91D}" dt="2020-03-16T06:25:43.683" v="7" actId="12789"/>
          <ac:picMkLst>
            <pc:docMk/>
            <pc:sldMk cId="1488022321" sldId="1336"/>
            <ac:picMk id="4" creationId="{D23836F7-B841-48FF-AD43-27A81DB82384}"/>
          </ac:picMkLst>
        </pc:picChg>
      </pc:sldChg>
      <pc:sldChg chg="del">
        <pc:chgData name="Hamlet Markarian" userId="4926d2b407f31d77" providerId="LiveId" clId="{3EED30E3-7D39-4CC5-BEE7-05476543F91D}" dt="2020-03-16T06:28:44.460" v="11" actId="2696"/>
        <pc:sldMkLst>
          <pc:docMk/>
          <pc:sldMk cId="654919211" sldId="1421"/>
        </pc:sldMkLst>
      </pc:sldChg>
      <pc:sldChg chg="addSp delSp modSp delAnim modAnim">
        <pc:chgData name="Hamlet Markarian" userId="4926d2b407f31d77" providerId="LiveId" clId="{3EED30E3-7D39-4CC5-BEE7-05476543F91D}" dt="2020-03-16T07:18:33.492" v="406" actId="6549"/>
        <pc:sldMkLst>
          <pc:docMk/>
          <pc:sldMk cId="1100653396" sldId="1422"/>
        </pc:sldMkLst>
        <pc:spChg chg="mod">
          <ac:chgData name="Hamlet Markarian" userId="4926d2b407f31d77" providerId="LiveId" clId="{3EED30E3-7D39-4CC5-BEE7-05476543F91D}" dt="2020-03-16T06:39:16.927" v="86" actId="1076"/>
          <ac:spMkLst>
            <pc:docMk/>
            <pc:sldMk cId="1100653396" sldId="1422"/>
            <ac:spMk id="19" creationId="{42101231-1855-46EE-A3D9-B84E75ACB56A}"/>
          </ac:spMkLst>
        </pc:spChg>
        <pc:spChg chg="mod">
          <ac:chgData name="Hamlet Markarian" userId="4926d2b407f31d77" providerId="LiveId" clId="{3EED30E3-7D39-4CC5-BEE7-05476543F91D}" dt="2020-03-16T06:29:16.732" v="21" actId="242"/>
          <ac:spMkLst>
            <pc:docMk/>
            <pc:sldMk cId="1100653396" sldId="1422"/>
            <ac:spMk id="20" creationId="{2F2415B0-F1C4-4313-9038-A3884674CC46}"/>
          </ac:spMkLst>
        </pc:spChg>
        <pc:spChg chg="add del">
          <ac:chgData name="Hamlet Markarian" userId="4926d2b407f31d77" providerId="LiveId" clId="{3EED30E3-7D39-4CC5-BEE7-05476543F91D}" dt="2020-03-16T06:30:47.713" v="36" actId="478"/>
          <ac:spMkLst>
            <pc:docMk/>
            <pc:sldMk cId="1100653396" sldId="1422"/>
            <ac:spMk id="24" creationId="{835709D3-E9DC-4273-A59A-52970CE926FE}"/>
          </ac:spMkLst>
        </pc:spChg>
        <pc:spChg chg="add mod">
          <ac:chgData name="Hamlet Markarian" userId="4926d2b407f31d77" providerId="LiveId" clId="{3EED30E3-7D39-4CC5-BEE7-05476543F91D}" dt="2020-03-16T06:30:24.325" v="31" actId="12789"/>
          <ac:spMkLst>
            <pc:docMk/>
            <pc:sldMk cId="1100653396" sldId="1422"/>
            <ac:spMk id="25" creationId="{255BA461-51E8-47E9-A34B-C38900E4B025}"/>
          </ac:spMkLst>
        </pc:spChg>
        <pc:spChg chg="add del">
          <ac:chgData name="Hamlet Markarian" userId="4926d2b407f31d77" providerId="LiveId" clId="{3EED30E3-7D39-4CC5-BEE7-05476543F91D}" dt="2020-03-16T06:30:47.713" v="36" actId="478"/>
          <ac:spMkLst>
            <pc:docMk/>
            <pc:sldMk cId="1100653396" sldId="1422"/>
            <ac:spMk id="26" creationId="{C8A8C1E7-478C-4C43-9078-8030485F416D}"/>
          </ac:spMkLst>
        </pc:spChg>
        <pc:spChg chg="add del">
          <ac:chgData name="Hamlet Markarian" userId="4926d2b407f31d77" providerId="LiveId" clId="{3EED30E3-7D39-4CC5-BEE7-05476543F91D}" dt="2020-03-16T06:30:47.713" v="36" actId="478"/>
          <ac:spMkLst>
            <pc:docMk/>
            <pc:sldMk cId="1100653396" sldId="1422"/>
            <ac:spMk id="27" creationId="{8B85ECFB-1304-4D51-9CEE-D0EFFF3D9E24}"/>
          </ac:spMkLst>
        </pc:spChg>
        <pc:spChg chg="add mod">
          <ac:chgData name="Hamlet Markarian" userId="4926d2b407f31d77" providerId="LiveId" clId="{3EED30E3-7D39-4CC5-BEE7-05476543F91D}" dt="2020-03-16T06:30:42.433" v="35"/>
          <ac:spMkLst>
            <pc:docMk/>
            <pc:sldMk cId="1100653396" sldId="1422"/>
            <ac:spMk id="28" creationId="{C2898B81-2B57-4DA9-8D3E-1A815F0D6EBA}"/>
          </ac:spMkLst>
        </pc:spChg>
        <pc:spChg chg="add mod">
          <ac:chgData name="Hamlet Markarian" userId="4926d2b407f31d77" providerId="LiveId" clId="{3EED30E3-7D39-4CC5-BEE7-05476543F91D}" dt="2020-03-16T06:30:15.014" v="29" actId="12789"/>
          <ac:spMkLst>
            <pc:docMk/>
            <pc:sldMk cId="1100653396" sldId="1422"/>
            <ac:spMk id="29" creationId="{CC9C7C67-F7B8-4229-81D3-1ADE6D9D20C4}"/>
          </ac:spMkLst>
        </pc:spChg>
        <pc:spChg chg="mod topLvl">
          <ac:chgData name="Hamlet Markarian" userId="4926d2b407f31d77" providerId="LiveId" clId="{3EED30E3-7D39-4CC5-BEE7-05476543F91D}" dt="2020-03-16T06:41:50.247" v="96" actId="12788"/>
          <ac:spMkLst>
            <pc:docMk/>
            <pc:sldMk cId="1100653396" sldId="1422"/>
            <ac:spMk id="32" creationId="{64D5F241-3F06-4A4D-9FDD-D4EF1BE58B62}"/>
          </ac:spMkLst>
        </pc:spChg>
        <pc:spChg chg="mod topLvl">
          <ac:chgData name="Hamlet Markarian" userId="4926d2b407f31d77" providerId="LiveId" clId="{3EED30E3-7D39-4CC5-BEE7-05476543F91D}" dt="2020-03-16T06:35:29.860" v="67" actId="207"/>
          <ac:spMkLst>
            <pc:docMk/>
            <pc:sldMk cId="1100653396" sldId="1422"/>
            <ac:spMk id="38" creationId="{BE7CF208-38D6-44D2-B54C-7990BBAB50D1}"/>
          </ac:spMkLst>
        </pc:spChg>
        <pc:spChg chg="del">
          <ac:chgData name="Hamlet Markarian" userId="4926d2b407f31d77" providerId="LiveId" clId="{3EED30E3-7D39-4CC5-BEE7-05476543F91D}" dt="2020-03-16T06:28:51.677" v="14" actId="478"/>
          <ac:spMkLst>
            <pc:docMk/>
            <pc:sldMk cId="1100653396" sldId="1422"/>
            <ac:spMk id="40" creationId="{0F0E808D-9E54-4622-A021-23442A7235D4}"/>
          </ac:spMkLst>
        </pc:spChg>
        <pc:spChg chg="del">
          <ac:chgData name="Hamlet Markarian" userId="4926d2b407f31d77" providerId="LiveId" clId="{3EED30E3-7D39-4CC5-BEE7-05476543F91D}" dt="2020-03-16T06:28:51.677" v="14" actId="478"/>
          <ac:spMkLst>
            <pc:docMk/>
            <pc:sldMk cId="1100653396" sldId="1422"/>
            <ac:spMk id="42" creationId="{4E557132-B687-405C-BC2C-891778CEB023}"/>
          </ac:spMkLst>
        </pc:spChg>
        <pc:spChg chg="mod topLvl">
          <ac:chgData name="Hamlet Markarian" userId="4926d2b407f31d77" providerId="LiveId" clId="{3EED30E3-7D39-4CC5-BEE7-05476543F91D}" dt="2020-03-16T06:42:21.114" v="100" actId="12789"/>
          <ac:spMkLst>
            <pc:docMk/>
            <pc:sldMk cId="1100653396" sldId="1422"/>
            <ac:spMk id="43" creationId="{269EADA0-EADE-42FC-A895-925797CCE872}"/>
          </ac:spMkLst>
        </pc:spChg>
        <pc:spChg chg="del">
          <ac:chgData name="Hamlet Markarian" userId="4926d2b407f31d77" providerId="LiveId" clId="{3EED30E3-7D39-4CC5-BEE7-05476543F91D}" dt="2020-03-16T06:28:51.677" v="14" actId="478"/>
          <ac:spMkLst>
            <pc:docMk/>
            <pc:sldMk cId="1100653396" sldId="1422"/>
            <ac:spMk id="44" creationId="{5243A832-3AF0-4B3B-A378-29D70F114E07}"/>
          </ac:spMkLst>
        </pc:spChg>
        <pc:spChg chg="del">
          <ac:chgData name="Hamlet Markarian" userId="4926d2b407f31d77" providerId="LiveId" clId="{3EED30E3-7D39-4CC5-BEE7-05476543F91D}" dt="2020-03-16T06:28:51.677" v="14" actId="478"/>
          <ac:spMkLst>
            <pc:docMk/>
            <pc:sldMk cId="1100653396" sldId="1422"/>
            <ac:spMk id="52" creationId="{365092C1-E83A-4821-974A-021DDF09A27E}"/>
          </ac:spMkLst>
        </pc:spChg>
        <pc:spChg chg="del">
          <ac:chgData name="Hamlet Markarian" userId="4926d2b407f31d77" providerId="LiveId" clId="{3EED30E3-7D39-4CC5-BEE7-05476543F91D}" dt="2020-03-16T06:28:51.677" v="14" actId="478"/>
          <ac:spMkLst>
            <pc:docMk/>
            <pc:sldMk cId="1100653396" sldId="1422"/>
            <ac:spMk id="53" creationId="{35DF204E-726F-447F-BA4B-B8AC08018CB1}"/>
          </ac:spMkLst>
        </pc:spChg>
        <pc:spChg chg="del">
          <ac:chgData name="Hamlet Markarian" userId="4926d2b407f31d77" providerId="LiveId" clId="{3EED30E3-7D39-4CC5-BEE7-05476543F91D}" dt="2020-03-16T06:28:51.677" v="14" actId="478"/>
          <ac:spMkLst>
            <pc:docMk/>
            <pc:sldMk cId="1100653396" sldId="1422"/>
            <ac:spMk id="54" creationId="{D85DE0B5-CAAD-432D-A431-A8C7E490720F}"/>
          </ac:spMkLst>
        </pc:spChg>
        <pc:spChg chg="add mod">
          <ac:chgData name="Hamlet Markarian" userId="4926d2b407f31d77" providerId="LiveId" clId="{3EED30E3-7D39-4CC5-BEE7-05476543F91D}" dt="2020-03-16T06:31:03.737" v="38"/>
          <ac:spMkLst>
            <pc:docMk/>
            <pc:sldMk cId="1100653396" sldId="1422"/>
            <ac:spMk id="55" creationId="{E9C6FDCF-31DE-443F-A603-18D90FB08EAE}"/>
          </ac:spMkLst>
        </pc:spChg>
        <pc:spChg chg="add mod">
          <ac:chgData name="Hamlet Markarian" userId="4926d2b407f31d77" providerId="LiveId" clId="{3EED30E3-7D39-4CC5-BEE7-05476543F91D}" dt="2020-03-16T07:18:33.492" v="406" actId="6549"/>
          <ac:spMkLst>
            <pc:docMk/>
            <pc:sldMk cId="1100653396" sldId="1422"/>
            <ac:spMk id="56" creationId="{F31B6DA4-F269-4B35-9A6A-2F1D6F2B73F1}"/>
          </ac:spMkLst>
        </pc:spChg>
        <pc:spChg chg="add mod">
          <ac:chgData name="Hamlet Markarian" userId="4926d2b407f31d77" providerId="LiveId" clId="{3EED30E3-7D39-4CC5-BEE7-05476543F91D}" dt="2020-03-16T06:31:09.911" v="39"/>
          <ac:spMkLst>
            <pc:docMk/>
            <pc:sldMk cId="1100653396" sldId="1422"/>
            <ac:spMk id="57" creationId="{080C382B-7665-4050-8CF2-001C8775A95B}"/>
          </ac:spMkLst>
        </pc:spChg>
        <pc:spChg chg="mod topLvl">
          <ac:chgData name="Hamlet Markarian" userId="4926d2b407f31d77" providerId="LiveId" clId="{3EED30E3-7D39-4CC5-BEE7-05476543F91D}" dt="2020-03-16T06:41:32.730" v="92" actId="12789"/>
          <ac:spMkLst>
            <pc:docMk/>
            <pc:sldMk cId="1100653396" sldId="1422"/>
            <ac:spMk id="59" creationId="{611C991E-7895-4C06-91D3-DEA32900292D}"/>
          </ac:spMkLst>
        </pc:spChg>
        <pc:spChg chg="del">
          <ac:chgData name="Hamlet Markarian" userId="4926d2b407f31d77" providerId="LiveId" clId="{3EED30E3-7D39-4CC5-BEE7-05476543F91D}" dt="2020-03-16T06:28:51.677" v="14" actId="478"/>
          <ac:spMkLst>
            <pc:docMk/>
            <pc:sldMk cId="1100653396" sldId="1422"/>
            <ac:spMk id="61" creationId="{4BC97F3E-8D6C-4A2E-B481-5DBF31B23DE2}"/>
          </ac:spMkLst>
        </pc:spChg>
        <pc:spChg chg="del">
          <ac:chgData name="Hamlet Markarian" userId="4926d2b407f31d77" providerId="LiveId" clId="{3EED30E3-7D39-4CC5-BEE7-05476543F91D}" dt="2020-03-16T06:28:51.677" v="14" actId="478"/>
          <ac:spMkLst>
            <pc:docMk/>
            <pc:sldMk cId="1100653396" sldId="1422"/>
            <ac:spMk id="62" creationId="{1472D296-D0C3-4183-B7DA-CC647AC516AF}"/>
          </ac:spMkLst>
        </pc:spChg>
        <pc:spChg chg="del">
          <ac:chgData name="Hamlet Markarian" userId="4926d2b407f31d77" providerId="LiveId" clId="{3EED30E3-7D39-4CC5-BEE7-05476543F91D}" dt="2020-03-16T06:28:51.677" v="14" actId="478"/>
          <ac:spMkLst>
            <pc:docMk/>
            <pc:sldMk cId="1100653396" sldId="1422"/>
            <ac:spMk id="63" creationId="{195A12AC-B85E-43E2-8507-D50D37C200F8}"/>
          </ac:spMkLst>
        </pc:spChg>
        <pc:spChg chg="del">
          <ac:chgData name="Hamlet Markarian" userId="4926d2b407f31d77" providerId="LiveId" clId="{3EED30E3-7D39-4CC5-BEE7-05476543F91D}" dt="2020-03-16T06:28:51.677" v="14" actId="478"/>
          <ac:spMkLst>
            <pc:docMk/>
            <pc:sldMk cId="1100653396" sldId="1422"/>
            <ac:spMk id="64" creationId="{2482764E-1B05-4735-A4A0-9BB09D78AF0E}"/>
          </ac:spMkLst>
        </pc:spChg>
        <pc:spChg chg="del">
          <ac:chgData name="Hamlet Markarian" userId="4926d2b407f31d77" providerId="LiveId" clId="{3EED30E3-7D39-4CC5-BEE7-05476543F91D}" dt="2020-03-16T06:28:51.677" v="14" actId="478"/>
          <ac:spMkLst>
            <pc:docMk/>
            <pc:sldMk cId="1100653396" sldId="1422"/>
            <ac:spMk id="65" creationId="{0C70EA80-30BB-4773-ACAA-417644EDB1D4}"/>
          </ac:spMkLst>
        </pc:spChg>
        <pc:spChg chg="del">
          <ac:chgData name="Hamlet Markarian" userId="4926d2b407f31d77" providerId="LiveId" clId="{3EED30E3-7D39-4CC5-BEE7-05476543F91D}" dt="2020-03-16T06:28:51.677" v="14" actId="478"/>
          <ac:spMkLst>
            <pc:docMk/>
            <pc:sldMk cId="1100653396" sldId="1422"/>
            <ac:spMk id="66" creationId="{9FE1CE7E-BC94-4715-BD1E-08C2CB35CEAC}"/>
          </ac:spMkLst>
        </pc:spChg>
        <pc:spChg chg="del">
          <ac:chgData name="Hamlet Markarian" userId="4926d2b407f31d77" providerId="LiveId" clId="{3EED30E3-7D39-4CC5-BEE7-05476543F91D}" dt="2020-03-16T06:28:51.677" v="14" actId="478"/>
          <ac:spMkLst>
            <pc:docMk/>
            <pc:sldMk cId="1100653396" sldId="1422"/>
            <ac:spMk id="67" creationId="{3016520B-BA5E-4893-A605-0DF80E470412}"/>
          </ac:spMkLst>
        </pc:spChg>
        <pc:spChg chg="del">
          <ac:chgData name="Hamlet Markarian" userId="4926d2b407f31d77" providerId="LiveId" clId="{3EED30E3-7D39-4CC5-BEE7-05476543F91D}" dt="2020-03-16T06:28:51.677" v="14" actId="478"/>
          <ac:spMkLst>
            <pc:docMk/>
            <pc:sldMk cId="1100653396" sldId="1422"/>
            <ac:spMk id="68" creationId="{E2D02007-E935-4903-BB53-80B25D6D3836}"/>
          </ac:spMkLst>
        </pc:spChg>
        <pc:spChg chg="del">
          <ac:chgData name="Hamlet Markarian" userId="4926d2b407f31d77" providerId="LiveId" clId="{3EED30E3-7D39-4CC5-BEE7-05476543F91D}" dt="2020-03-16T06:28:51.677" v="14" actId="478"/>
          <ac:spMkLst>
            <pc:docMk/>
            <pc:sldMk cId="1100653396" sldId="1422"/>
            <ac:spMk id="69" creationId="{B095D30C-8444-4A75-B93D-E6D65D54EADE}"/>
          </ac:spMkLst>
        </pc:spChg>
        <pc:spChg chg="mod topLvl">
          <ac:chgData name="Hamlet Markarian" userId="4926d2b407f31d77" providerId="LiveId" clId="{3EED30E3-7D39-4CC5-BEE7-05476543F91D}" dt="2020-03-16T06:37:59.934" v="76" actId="12789"/>
          <ac:spMkLst>
            <pc:docMk/>
            <pc:sldMk cId="1100653396" sldId="1422"/>
            <ac:spMk id="71" creationId="{1B818075-BB2D-48BE-B6FA-B6FA2210F41F}"/>
          </ac:spMkLst>
        </pc:spChg>
        <pc:spChg chg="mod topLvl">
          <ac:chgData name="Hamlet Markarian" userId="4926d2b407f31d77" providerId="LiveId" clId="{3EED30E3-7D39-4CC5-BEE7-05476543F91D}" dt="2020-03-16T06:35:35" v="68" actId="207"/>
          <ac:spMkLst>
            <pc:docMk/>
            <pc:sldMk cId="1100653396" sldId="1422"/>
            <ac:spMk id="74" creationId="{E0054137-F41B-4971-8D45-8AE9DC26F773}"/>
          </ac:spMkLst>
        </pc:spChg>
        <pc:spChg chg="add mod">
          <ac:chgData name="Hamlet Markarian" userId="4926d2b407f31d77" providerId="LiveId" clId="{3EED30E3-7D39-4CC5-BEE7-05476543F91D}" dt="2020-03-16T06:31:23.334" v="43" actId="571"/>
          <ac:spMkLst>
            <pc:docMk/>
            <pc:sldMk cId="1100653396" sldId="1422"/>
            <ac:spMk id="76" creationId="{A3392E5E-1E0F-4313-A80A-DABF600BFEC4}"/>
          </ac:spMkLst>
        </pc:spChg>
        <pc:spChg chg="add del mod">
          <ac:chgData name="Hamlet Markarian" userId="4926d2b407f31d77" providerId="LiveId" clId="{3EED30E3-7D39-4CC5-BEE7-05476543F91D}" dt="2020-03-16T06:31:47.157" v="45" actId="478"/>
          <ac:spMkLst>
            <pc:docMk/>
            <pc:sldMk cId="1100653396" sldId="1422"/>
            <ac:spMk id="77" creationId="{078F4069-99C9-4A1E-A01A-AD5CCE7C6187}"/>
          </ac:spMkLst>
        </pc:spChg>
        <pc:spChg chg="add del mod">
          <ac:chgData name="Hamlet Markarian" userId="4926d2b407f31d77" providerId="LiveId" clId="{3EED30E3-7D39-4CC5-BEE7-05476543F91D}" dt="2020-03-16T06:31:47.157" v="45" actId="478"/>
          <ac:spMkLst>
            <pc:docMk/>
            <pc:sldMk cId="1100653396" sldId="1422"/>
            <ac:spMk id="78" creationId="{B3BE0FC5-00A2-436A-AC83-6B9A393C0C20}"/>
          </ac:spMkLst>
        </pc:spChg>
        <pc:spChg chg="add del mod">
          <ac:chgData name="Hamlet Markarian" userId="4926d2b407f31d77" providerId="LiveId" clId="{3EED30E3-7D39-4CC5-BEE7-05476543F91D}" dt="2020-03-16T06:31:47.157" v="45" actId="478"/>
          <ac:spMkLst>
            <pc:docMk/>
            <pc:sldMk cId="1100653396" sldId="1422"/>
            <ac:spMk id="79" creationId="{42A5A361-6CC3-40B9-B396-36E169A9AF33}"/>
          </ac:spMkLst>
        </pc:spChg>
        <pc:spChg chg="mod topLvl">
          <ac:chgData name="Hamlet Markarian" userId="4926d2b407f31d77" providerId="LiveId" clId="{3EED30E3-7D39-4CC5-BEE7-05476543F91D}" dt="2020-03-16T06:35:25.705" v="66" actId="207"/>
          <ac:spMkLst>
            <pc:docMk/>
            <pc:sldMk cId="1100653396" sldId="1422"/>
            <ac:spMk id="81" creationId="{EAC52B62-E0ED-4685-B076-A481C6F70DA1}"/>
          </ac:spMkLst>
        </pc:spChg>
        <pc:spChg chg="mod topLvl">
          <ac:chgData name="Hamlet Markarian" userId="4926d2b407f31d77" providerId="LiveId" clId="{3EED30E3-7D39-4CC5-BEE7-05476543F91D}" dt="2020-03-16T06:35:29.860" v="67" actId="207"/>
          <ac:spMkLst>
            <pc:docMk/>
            <pc:sldMk cId="1100653396" sldId="1422"/>
            <ac:spMk id="84" creationId="{C656803B-D927-4064-B312-B501C408F847}"/>
          </ac:spMkLst>
        </pc:spChg>
        <pc:spChg chg="mod topLvl">
          <ac:chgData name="Hamlet Markarian" userId="4926d2b407f31d77" providerId="LiveId" clId="{3EED30E3-7D39-4CC5-BEE7-05476543F91D}" dt="2020-03-16T06:35:35" v="68" actId="207"/>
          <ac:spMkLst>
            <pc:docMk/>
            <pc:sldMk cId="1100653396" sldId="1422"/>
            <ac:spMk id="87" creationId="{9063A9FC-8CC3-4A0A-A674-BBC310257BEB}"/>
          </ac:spMkLst>
        </pc:spChg>
        <pc:spChg chg="add mod">
          <ac:chgData name="Hamlet Markarian" userId="4926d2b407f31d77" providerId="LiveId" clId="{3EED30E3-7D39-4CC5-BEE7-05476543F91D}" dt="2020-03-16T06:37:59.934" v="76" actId="12789"/>
          <ac:spMkLst>
            <pc:docMk/>
            <pc:sldMk cId="1100653396" sldId="1422"/>
            <ac:spMk id="90" creationId="{20576411-0DC4-43CC-858A-394DCFB878E4}"/>
          </ac:spMkLst>
        </pc:spChg>
        <pc:spChg chg="add mod">
          <ac:chgData name="Hamlet Markarian" userId="4926d2b407f31d77" providerId="LiveId" clId="{3EED30E3-7D39-4CC5-BEE7-05476543F91D}" dt="2020-03-16T06:38:49.714" v="79" actId="1076"/>
          <ac:spMkLst>
            <pc:docMk/>
            <pc:sldMk cId="1100653396" sldId="1422"/>
            <ac:spMk id="91" creationId="{44FC6774-503B-4869-82E1-0745BD2AAEC6}"/>
          </ac:spMkLst>
        </pc:spChg>
        <pc:spChg chg="add mod">
          <ac:chgData name="Hamlet Markarian" userId="4926d2b407f31d77" providerId="LiveId" clId="{3EED30E3-7D39-4CC5-BEE7-05476543F91D}" dt="2020-03-16T06:39:35.340" v="88" actId="1076"/>
          <ac:spMkLst>
            <pc:docMk/>
            <pc:sldMk cId="1100653396" sldId="1422"/>
            <ac:spMk id="92" creationId="{9124B855-880A-472F-B3BA-8625ECC61798}"/>
          </ac:spMkLst>
        </pc:spChg>
        <pc:spChg chg="add mod">
          <ac:chgData name="Hamlet Markarian" userId="4926d2b407f31d77" providerId="LiveId" clId="{3EED30E3-7D39-4CC5-BEE7-05476543F91D}" dt="2020-03-16T06:41:32.730" v="92" actId="12789"/>
          <ac:spMkLst>
            <pc:docMk/>
            <pc:sldMk cId="1100653396" sldId="1422"/>
            <ac:spMk id="93" creationId="{3BA050C8-8CF3-4998-B5CA-2181664ACD0D}"/>
          </ac:spMkLst>
        </pc:spChg>
        <pc:spChg chg="add mod">
          <ac:chgData name="Hamlet Markarian" userId="4926d2b407f31d77" providerId="LiveId" clId="{3EED30E3-7D39-4CC5-BEE7-05476543F91D}" dt="2020-03-16T06:41:50.247" v="96" actId="12788"/>
          <ac:spMkLst>
            <pc:docMk/>
            <pc:sldMk cId="1100653396" sldId="1422"/>
            <ac:spMk id="94" creationId="{3DDD9D9F-C0A3-4914-B1C3-4FA8D93AEA8A}"/>
          </ac:spMkLst>
        </pc:spChg>
        <pc:spChg chg="add mod">
          <ac:chgData name="Hamlet Markarian" userId="4926d2b407f31d77" providerId="LiveId" clId="{3EED30E3-7D39-4CC5-BEE7-05476543F91D}" dt="2020-03-16T06:42:21.114" v="100" actId="12789"/>
          <ac:spMkLst>
            <pc:docMk/>
            <pc:sldMk cId="1100653396" sldId="1422"/>
            <ac:spMk id="95" creationId="{1D8E5564-2FB4-4636-82B8-1A264904FAD6}"/>
          </ac:spMkLst>
        </pc:spChg>
        <pc:grpChg chg="del">
          <ac:chgData name="Hamlet Markarian" userId="4926d2b407f31d77" providerId="LiveId" clId="{3EED30E3-7D39-4CC5-BEE7-05476543F91D}" dt="2020-03-16T06:28:47.068" v="12" actId="478"/>
          <ac:grpSpMkLst>
            <pc:docMk/>
            <pc:sldMk cId="1100653396" sldId="1422"/>
            <ac:grpSpMk id="8" creationId="{3C5A848A-12F1-41A2-9ED7-3E6FFB6CDDF7}"/>
          </ac:grpSpMkLst>
        </pc:grpChg>
        <pc:grpChg chg="add del mod">
          <ac:chgData name="Hamlet Markarian" userId="4926d2b407f31d77" providerId="LiveId" clId="{3EED30E3-7D39-4CC5-BEE7-05476543F91D}" dt="2020-03-16T06:33:26.939" v="60" actId="165"/>
          <ac:grpSpMkLst>
            <pc:docMk/>
            <pc:sldMk cId="1100653396" sldId="1422"/>
            <ac:grpSpMk id="30" creationId="{B260AA1B-3A01-4244-956D-A85DB538B1A1}"/>
          </ac:grpSpMkLst>
        </pc:grpChg>
        <pc:grpChg chg="add del">
          <ac:chgData name="Hamlet Markarian" userId="4926d2b407f31d77" providerId="LiveId" clId="{3EED30E3-7D39-4CC5-BEE7-05476543F91D}" dt="2020-03-16T06:30:47.713" v="36" actId="478"/>
          <ac:grpSpMkLst>
            <pc:docMk/>
            <pc:sldMk cId="1100653396" sldId="1422"/>
            <ac:grpSpMk id="34" creationId="{BB01FDFD-B6F1-4D1E-B3DB-2D762B60FE97}"/>
          </ac:grpSpMkLst>
        </pc:grpChg>
        <pc:grpChg chg="add del mod">
          <ac:chgData name="Hamlet Markarian" userId="4926d2b407f31d77" providerId="LiveId" clId="{3EED30E3-7D39-4CC5-BEE7-05476543F91D}" dt="2020-03-16T06:33:26.939" v="60" actId="165"/>
          <ac:grpSpMkLst>
            <pc:docMk/>
            <pc:sldMk cId="1100653396" sldId="1422"/>
            <ac:grpSpMk id="37" creationId="{47C9AC05-6894-4588-A81D-47393A0D1D41}"/>
          </ac:grpSpMkLst>
        </pc:grpChg>
        <pc:grpChg chg="add del mod">
          <ac:chgData name="Hamlet Markarian" userId="4926d2b407f31d77" providerId="LiveId" clId="{3EED30E3-7D39-4CC5-BEE7-05476543F91D}" dt="2020-03-16T06:33:26.939" v="60" actId="165"/>
          <ac:grpSpMkLst>
            <pc:docMk/>
            <pc:sldMk cId="1100653396" sldId="1422"/>
            <ac:grpSpMk id="41" creationId="{E62E1926-6498-4920-8F13-75F4DC4740AA}"/>
          </ac:grpSpMkLst>
        </pc:grpChg>
        <pc:grpChg chg="add del">
          <ac:chgData name="Hamlet Markarian" userId="4926d2b407f31d77" providerId="LiveId" clId="{3EED30E3-7D39-4CC5-BEE7-05476543F91D}" dt="2020-03-16T06:30:47.713" v="36" actId="478"/>
          <ac:grpSpMkLst>
            <pc:docMk/>
            <pc:sldMk cId="1100653396" sldId="1422"/>
            <ac:grpSpMk id="46" creationId="{FCE3F3AB-EEE9-43E0-89D5-5AD41EFA4085}"/>
          </ac:grpSpMkLst>
        </pc:grpChg>
        <pc:grpChg chg="add del">
          <ac:chgData name="Hamlet Markarian" userId="4926d2b407f31d77" providerId="LiveId" clId="{3EED30E3-7D39-4CC5-BEE7-05476543F91D}" dt="2020-03-16T06:30:47.713" v="36" actId="478"/>
          <ac:grpSpMkLst>
            <pc:docMk/>
            <pc:sldMk cId="1100653396" sldId="1422"/>
            <ac:grpSpMk id="49" creationId="{170FD458-737D-4BE4-B731-E7519BB26F61}"/>
          </ac:grpSpMkLst>
        </pc:grpChg>
        <pc:grpChg chg="add del mod">
          <ac:chgData name="Hamlet Markarian" userId="4926d2b407f31d77" providerId="LiveId" clId="{3EED30E3-7D39-4CC5-BEE7-05476543F91D}" dt="2020-03-16T06:33:26.939" v="60" actId="165"/>
          <ac:grpSpMkLst>
            <pc:docMk/>
            <pc:sldMk cId="1100653396" sldId="1422"/>
            <ac:grpSpMk id="58" creationId="{E2754D72-2AF9-4AFC-AE45-400D92286FC4}"/>
          </ac:grpSpMkLst>
        </pc:grpChg>
        <pc:grpChg chg="add del mod">
          <ac:chgData name="Hamlet Markarian" userId="4926d2b407f31d77" providerId="LiveId" clId="{3EED30E3-7D39-4CC5-BEE7-05476543F91D}" dt="2020-03-16T06:33:26.939" v="60" actId="165"/>
          <ac:grpSpMkLst>
            <pc:docMk/>
            <pc:sldMk cId="1100653396" sldId="1422"/>
            <ac:grpSpMk id="70" creationId="{66641C34-B1A3-455A-8379-9F0393C75AA9}"/>
          </ac:grpSpMkLst>
        </pc:grpChg>
        <pc:grpChg chg="add del mod">
          <ac:chgData name="Hamlet Markarian" userId="4926d2b407f31d77" providerId="LiveId" clId="{3EED30E3-7D39-4CC5-BEE7-05476543F91D}" dt="2020-03-16T06:33:26.939" v="60" actId="165"/>
          <ac:grpSpMkLst>
            <pc:docMk/>
            <pc:sldMk cId="1100653396" sldId="1422"/>
            <ac:grpSpMk id="73" creationId="{08051C5D-A6DA-4156-B27D-083A1A6FE824}"/>
          </ac:grpSpMkLst>
        </pc:grpChg>
        <pc:grpChg chg="add del mod">
          <ac:chgData name="Hamlet Markarian" userId="4926d2b407f31d77" providerId="LiveId" clId="{3EED30E3-7D39-4CC5-BEE7-05476543F91D}" dt="2020-03-16T06:31:55.621" v="46" actId="165"/>
          <ac:grpSpMkLst>
            <pc:docMk/>
            <pc:sldMk cId="1100653396" sldId="1422"/>
            <ac:grpSpMk id="80" creationId="{2DC6172F-8D97-401B-82C0-1DF363659F88}"/>
          </ac:grpSpMkLst>
        </pc:grpChg>
        <pc:grpChg chg="add del mod">
          <ac:chgData name="Hamlet Markarian" userId="4926d2b407f31d77" providerId="LiveId" clId="{3EED30E3-7D39-4CC5-BEE7-05476543F91D}" dt="2020-03-16T06:31:55.621" v="46" actId="165"/>
          <ac:grpSpMkLst>
            <pc:docMk/>
            <pc:sldMk cId="1100653396" sldId="1422"/>
            <ac:grpSpMk id="83" creationId="{8BB112D2-117D-4A99-BE43-C89530695356}"/>
          </ac:grpSpMkLst>
        </pc:grpChg>
        <pc:grpChg chg="add del mod">
          <ac:chgData name="Hamlet Markarian" userId="4926d2b407f31d77" providerId="LiveId" clId="{3EED30E3-7D39-4CC5-BEE7-05476543F91D}" dt="2020-03-16T06:31:55.621" v="46" actId="165"/>
          <ac:grpSpMkLst>
            <pc:docMk/>
            <pc:sldMk cId="1100653396" sldId="1422"/>
            <ac:grpSpMk id="86" creationId="{52F35E96-29F1-495B-907C-CBE0DEDF72F7}"/>
          </ac:grpSpMkLst>
        </pc:grpChg>
        <pc:picChg chg="del">
          <ac:chgData name="Hamlet Markarian" userId="4926d2b407f31d77" providerId="LiveId" clId="{3EED30E3-7D39-4CC5-BEE7-05476543F91D}" dt="2020-03-16T06:28:47.881" v="13" actId="478"/>
          <ac:picMkLst>
            <pc:docMk/>
            <pc:sldMk cId="1100653396" sldId="1422"/>
            <ac:picMk id="3" creationId="{9951BE5A-A290-4C79-9F08-6C255DEAF3A1}"/>
          </ac:picMkLst>
        </pc:picChg>
        <pc:picChg chg="add mod">
          <ac:chgData name="Hamlet Markarian" userId="4926d2b407f31d77" providerId="LiveId" clId="{3EED30E3-7D39-4CC5-BEE7-05476543F91D}" dt="2020-03-16T06:33:58.428" v="63" actId="1076"/>
          <ac:picMkLst>
            <pc:docMk/>
            <pc:sldMk cId="1100653396" sldId="1422"/>
            <ac:picMk id="5" creationId="{B514D683-38CF-4E25-987D-26E4992B1267}"/>
          </ac:picMkLst>
        </pc:picChg>
        <pc:picChg chg="del mod topLvl">
          <ac:chgData name="Hamlet Markarian" userId="4926d2b407f31d77" providerId="LiveId" clId="{3EED30E3-7D39-4CC5-BEE7-05476543F91D}" dt="2020-03-16T06:38:55.496" v="81" actId="478"/>
          <ac:picMkLst>
            <pc:docMk/>
            <pc:sldMk cId="1100653396" sldId="1422"/>
            <ac:picMk id="33" creationId="{AC535A1D-A6F3-461F-90B9-905896547C72}"/>
          </ac:picMkLst>
        </pc:picChg>
        <pc:picChg chg="del mod topLvl">
          <ac:chgData name="Hamlet Markarian" userId="4926d2b407f31d77" providerId="LiveId" clId="{3EED30E3-7D39-4CC5-BEE7-05476543F91D}" dt="2020-03-16T06:38:58.651" v="82" actId="478"/>
          <ac:picMkLst>
            <pc:docMk/>
            <pc:sldMk cId="1100653396" sldId="1422"/>
            <ac:picMk id="39" creationId="{E0A36F86-9AAD-47F8-BE59-04D140B9C9BD}"/>
          </ac:picMkLst>
        </pc:picChg>
        <pc:picChg chg="del mod topLvl">
          <ac:chgData name="Hamlet Markarian" userId="4926d2b407f31d77" providerId="LiveId" clId="{3EED30E3-7D39-4CC5-BEE7-05476543F91D}" dt="2020-03-16T06:39:00.526" v="83" actId="478"/>
          <ac:picMkLst>
            <pc:docMk/>
            <pc:sldMk cId="1100653396" sldId="1422"/>
            <ac:picMk id="45" creationId="{8B9710EE-9F50-4489-9C05-9B34835568B8}"/>
          </ac:picMkLst>
        </pc:picChg>
        <pc:picChg chg="del mod topLvl">
          <ac:chgData name="Hamlet Markarian" userId="4926d2b407f31d77" providerId="LiveId" clId="{3EED30E3-7D39-4CC5-BEE7-05476543F91D}" dt="2020-03-16T06:38:53.856" v="80" actId="478"/>
          <ac:picMkLst>
            <pc:docMk/>
            <pc:sldMk cId="1100653396" sldId="1422"/>
            <ac:picMk id="60" creationId="{58C6B123-DF7F-4728-8521-651AA6846269}"/>
          </ac:picMkLst>
        </pc:picChg>
        <pc:picChg chg="del mod topLvl">
          <ac:chgData name="Hamlet Markarian" userId="4926d2b407f31d77" providerId="LiveId" clId="{3EED30E3-7D39-4CC5-BEE7-05476543F91D}" dt="2020-03-16T06:37:51.366" v="72" actId="478"/>
          <ac:picMkLst>
            <pc:docMk/>
            <pc:sldMk cId="1100653396" sldId="1422"/>
            <ac:picMk id="72" creationId="{93C5C016-49D5-43D5-B506-457416EFE41A}"/>
          </ac:picMkLst>
        </pc:picChg>
        <pc:picChg chg="del mod topLvl">
          <ac:chgData name="Hamlet Markarian" userId="4926d2b407f31d77" providerId="LiveId" clId="{3EED30E3-7D39-4CC5-BEE7-05476543F91D}" dt="2020-03-16T06:38:46.653" v="77" actId="478"/>
          <ac:picMkLst>
            <pc:docMk/>
            <pc:sldMk cId="1100653396" sldId="1422"/>
            <ac:picMk id="75" creationId="{C2A0D656-778D-429A-8D6B-2CE65CBCF429}"/>
          </ac:picMkLst>
        </pc:picChg>
        <pc:picChg chg="del mod topLvl">
          <ac:chgData name="Hamlet Markarian" userId="4926d2b407f31d77" providerId="LiveId" clId="{3EED30E3-7D39-4CC5-BEE7-05476543F91D}" dt="2020-03-16T06:32:00.995" v="49" actId="478"/>
          <ac:picMkLst>
            <pc:docMk/>
            <pc:sldMk cId="1100653396" sldId="1422"/>
            <ac:picMk id="82" creationId="{188B0B74-72E3-4CB5-AC09-EA142ABDD8CC}"/>
          </ac:picMkLst>
        </pc:picChg>
        <pc:picChg chg="del mod topLvl">
          <ac:chgData name="Hamlet Markarian" userId="4926d2b407f31d77" providerId="LiveId" clId="{3EED30E3-7D39-4CC5-BEE7-05476543F91D}" dt="2020-03-16T06:31:59.308" v="48" actId="478"/>
          <ac:picMkLst>
            <pc:docMk/>
            <pc:sldMk cId="1100653396" sldId="1422"/>
            <ac:picMk id="85" creationId="{63B272A5-DD67-4AC9-A43C-EA256DD1E3B7}"/>
          </ac:picMkLst>
        </pc:picChg>
        <pc:picChg chg="del mod topLvl">
          <ac:chgData name="Hamlet Markarian" userId="4926d2b407f31d77" providerId="LiveId" clId="{3EED30E3-7D39-4CC5-BEE7-05476543F91D}" dt="2020-03-16T06:31:58.136" v="47" actId="478"/>
          <ac:picMkLst>
            <pc:docMk/>
            <pc:sldMk cId="1100653396" sldId="1422"/>
            <ac:picMk id="88" creationId="{26ECEDF7-2DD1-4DBA-AA1D-09832DEF9782}"/>
          </ac:picMkLst>
        </pc:picChg>
        <pc:picChg chg="add del">
          <ac:chgData name="Hamlet Markarian" userId="4926d2b407f31d77" providerId="LiveId" clId="{3EED30E3-7D39-4CC5-BEE7-05476543F91D}" dt="2020-03-16T06:34:37.801" v="65" actId="478"/>
          <ac:picMkLst>
            <pc:docMk/>
            <pc:sldMk cId="1100653396" sldId="1422"/>
            <ac:picMk id="89" creationId="{43494AA2-767B-4C97-8997-47DFDE82C911}"/>
          </ac:picMkLst>
        </pc:picChg>
      </pc:sldChg>
      <pc:sldChg chg="addSp delSp modSp add delAnim modAnim">
        <pc:chgData name="Hamlet Markarian" userId="4926d2b407f31d77" providerId="LiveId" clId="{3EED30E3-7D39-4CC5-BEE7-05476543F91D}" dt="2020-03-16T06:47:04.732" v="116" actId="1076"/>
        <pc:sldMkLst>
          <pc:docMk/>
          <pc:sldMk cId="50890922" sldId="1437"/>
        </pc:sldMkLst>
        <pc:spChg chg="mod">
          <ac:chgData name="Hamlet Markarian" userId="4926d2b407f31d77" providerId="LiveId" clId="{3EED30E3-7D39-4CC5-BEE7-05476543F91D}" dt="2020-03-16T06:36:52.077" v="71" actId="20577"/>
          <ac:spMkLst>
            <pc:docMk/>
            <pc:sldMk cId="50890922" sldId="1437"/>
            <ac:spMk id="25" creationId="{255BA461-51E8-47E9-A34B-C38900E4B025}"/>
          </ac:spMkLst>
        </pc:spChg>
        <pc:spChg chg="mod">
          <ac:chgData name="Hamlet Markarian" userId="4926d2b407f31d77" providerId="LiveId" clId="{3EED30E3-7D39-4CC5-BEE7-05476543F91D}" dt="2020-03-16T06:32:49.244" v="56"/>
          <ac:spMkLst>
            <pc:docMk/>
            <pc:sldMk cId="50890922" sldId="1437"/>
            <ac:spMk id="28" creationId="{C2898B81-2B57-4DA9-8D3E-1A815F0D6EBA}"/>
          </ac:spMkLst>
        </pc:spChg>
        <pc:spChg chg="mod">
          <ac:chgData name="Hamlet Markarian" userId="4926d2b407f31d77" providerId="LiveId" clId="{3EED30E3-7D39-4CC5-BEE7-05476543F91D}" dt="2020-03-16T06:32:42.718" v="55"/>
          <ac:spMkLst>
            <pc:docMk/>
            <pc:sldMk cId="50890922" sldId="1437"/>
            <ac:spMk id="29" creationId="{CC9C7C67-F7B8-4229-81D3-1ADE6D9D20C4}"/>
          </ac:spMkLst>
        </pc:spChg>
        <pc:spChg chg="mod topLvl">
          <ac:chgData name="Hamlet Markarian" userId="4926d2b407f31d77" providerId="LiveId" clId="{3EED30E3-7D39-4CC5-BEE7-05476543F91D}" dt="2020-03-16T06:43:18.169" v="101" actId="165"/>
          <ac:spMkLst>
            <pc:docMk/>
            <pc:sldMk cId="50890922" sldId="1437"/>
            <ac:spMk id="32" creationId="{64D5F241-3F06-4A4D-9FDD-D4EF1BE58B62}"/>
          </ac:spMkLst>
        </pc:spChg>
        <pc:spChg chg="add mod">
          <ac:chgData name="Hamlet Markarian" userId="4926d2b407f31d77" providerId="LiveId" clId="{3EED30E3-7D39-4CC5-BEE7-05476543F91D}" dt="2020-03-16T06:43:29.760" v="107" actId="1076"/>
          <ac:spMkLst>
            <pc:docMk/>
            <pc:sldMk cId="50890922" sldId="1437"/>
            <ac:spMk id="35" creationId="{B8EE862B-E8FF-4C65-99E4-ECB04834E1DE}"/>
          </ac:spMkLst>
        </pc:spChg>
        <pc:spChg chg="add mod">
          <ac:chgData name="Hamlet Markarian" userId="4926d2b407f31d77" providerId="LiveId" clId="{3EED30E3-7D39-4CC5-BEE7-05476543F91D}" dt="2020-03-16T06:45:36.455" v="109" actId="1076"/>
          <ac:spMkLst>
            <pc:docMk/>
            <pc:sldMk cId="50890922" sldId="1437"/>
            <ac:spMk id="36" creationId="{A197E1E2-B3C0-4939-B82E-1F883F02A484}"/>
          </ac:spMkLst>
        </pc:spChg>
        <pc:spChg chg="mod topLvl">
          <ac:chgData name="Hamlet Markarian" userId="4926d2b407f31d77" providerId="LiveId" clId="{3EED30E3-7D39-4CC5-BEE7-05476543F91D}" dt="2020-03-16T06:43:18.169" v="101" actId="165"/>
          <ac:spMkLst>
            <pc:docMk/>
            <pc:sldMk cId="50890922" sldId="1437"/>
            <ac:spMk id="38" creationId="{BE7CF208-38D6-44D2-B54C-7990BBAB50D1}"/>
          </ac:spMkLst>
        </pc:spChg>
        <pc:spChg chg="add mod">
          <ac:chgData name="Hamlet Markarian" userId="4926d2b407f31d77" providerId="LiveId" clId="{3EED30E3-7D39-4CC5-BEE7-05476543F91D}" dt="2020-03-16T06:46:13.536" v="111" actId="1076"/>
          <ac:spMkLst>
            <pc:docMk/>
            <pc:sldMk cId="50890922" sldId="1437"/>
            <ac:spMk id="40" creationId="{DEB72F24-61A3-4FC2-936F-B75E8F91CFE1}"/>
          </ac:spMkLst>
        </pc:spChg>
        <pc:spChg chg="add del mod">
          <ac:chgData name="Hamlet Markarian" userId="4926d2b407f31d77" providerId="LiveId" clId="{3EED30E3-7D39-4CC5-BEE7-05476543F91D}" dt="2020-03-16T06:47:01.077" v="114" actId="478"/>
          <ac:spMkLst>
            <pc:docMk/>
            <pc:sldMk cId="50890922" sldId="1437"/>
            <ac:spMk id="42" creationId="{2BDD17D2-0AC2-4F00-B844-6F5D6D8854E9}"/>
          </ac:spMkLst>
        </pc:spChg>
        <pc:spChg chg="mod topLvl">
          <ac:chgData name="Hamlet Markarian" userId="4926d2b407f31d77" providerId="LiveId" clId="{3EED30E3-7D39-4CC5-BEE7-05476543F91D}" dt="2020-03-16T06:43:18.169" v="101" actId="165"/>
          <ac:spMkLst>
            <pc:docMk/>
            <pc:sldMk cId="50890922" sldId="1437"/>
            <ac:spMk id="43" creationId="{269EADA0-EADE-42FC-A895-925797CCE872}"/>
          </ac:spMkLst>
        </pc:spChg>
        <pc:spChg chg="add mod">
          <ac:chgData name="Hamlet Markarian" userId="4926d2b407f31d77" providerId="LiveId" clId="{3EED30E3-7D39-4CC5-BEE7-05476543F91D}" dt="2020-03-16T06:47:04.732" v="116" actId="1076"/>
          <ac:spMkLst>
            <pc:docMk/>
            <pc:sldMk cId="50890922" sldId="1437"/>
            <ac:spMk id="44" creationId="{51728761-6AC5-4E5C-9FFC-334405B43FB4}"/>
          </ac:spMkLst>
        </pc:spChg>
        <pc:spChg chg="mod">
          <ac:chgData name="Hamlet Markarian" userId="4926d2b407f31d77" providerId="LiveId" clId="{3EED30E3-7D39-4CC5-BEE7-05476543F91D}" dt="2020-03-16T06:32:57.368" v="59" actId="20577"/>
          <ac:spMkLst>
            <pc:docMk/>
            <pc:sldMk cId="50890922" sldId="1437"/>
            <ac:spMk id="55" creationId="{E9C6FDCF-31DE-443F-A603-18D90FB08EAE}"/>
          </ac:spMkLst>
        </pc:spChg>
        <pc:spChg chg="del">
          <ac:chgData name="Hamlet Markarian" userId="4926d2b407f31d77" providerId="LiveId" clId="{3EED30E3-7D39-4CC5-BEE7-05476543F91D}" dt="2020-03-16T06:32:27.301" v="52" actId="478"/>
          <ac:spMkLst>
            <pc:docMk/>
            <pc:sldMk cId="50890922" sldId="1437"/>
            <ac:spMk id="56" creationId="{F31B6DA4-F269-4B35-9A6A-2F1D6F2B73F1}"/>
          </ac:spMkLst>
        </pc:spChg>
        <pc:spChg chg="del">
          <ac:chgData name="Hamlet Markarian" userId="4926d2b407f31d77" providerId="LiveId" clId="{3EED30E3-7D39-4CC5-BEE7-05476543F91D}" dt="2020-03-16T06:32:27.301" v="52" actId="478"/>
          <ac:spMkLst>
            <pc:docMk/>
            <pc:sldMk cId="50890922" sldId="1437"/>
            <ac:spMk id="57" creationId="{080C382B-7665-4050-8CF2-001C8775A95B}"/>
          </ac:spMkLst>
        </pc:spChg>
        <pc:spChg chg="mod topLvl">
          <ac:chgData name="Hamlet Markarian" userId="4926d2b407f31d77" providerId="LiveId" clId="{3EED30E3-7D39-4CC5-BEE7-05476543F91D}" dt="2020-03-16T06:43:18.169" v="101" actId="165"/>
          <ac:spMkLst>
            <pc:docMk/>
            <pc:sldMk cId="50890922" sldId="1437"/>
            <ac:spMk id="59" creationId="{611C991E-7895-4C06-91D3-DEA32900292D}"/>
          </ac:spMkLst>
        </pc:spChg>
        <pc:spChg chg="del">
          <ac:chgData name="Hamlet Markarian" userId="4926d2b407f31d77" providerId="LiveId" clId="{3EED30E3-7D39-4CC5-BEE7-05476543F91D}" dt="2020-03-16T06:32:15.445" v="51" actId="478"/>
          <ac:spMkLst>
            <pc:docMk/>
            <pc:sldMk cId="50890922" sldId="1437"/>
            <ac:spMk id="81" creationId="{EAC52B62-E0ED-4685-B076-A481C6F70DA1}"/>
          </ac:spMkLst>
        </pc:spChg>
        <pc:spChg chg="del">
          <ac:chgData name="Hamlet Markarian" userId="4926d2b407f31d77" providerId="LiveId" clId="{3EED30E3-7D39-4CC5-BEE7-05476543F91D}" dt="2020-03-16T06:32:15.445" v="51" actId="478"/>
          <ac:spMkLst>
            <pc:docMk/>
            <pc:sldMk cId="50890922" sldId="1437"/>
            <ac:spMk id="84" creationId="{C656803B-D927-4064-B312-B501C408F847}"/>
          </ac:spMkLst>
        </pc:spChg>
        <pc:spChg chg="del">
          <ac:chgData name="Hamlet Markarian" userId="4926d2b407f31d77" providerId="LiveId" clId="{3EED30E3-7D39-4CC5-BEE7-05476543F91D}" dt="2020-03-16T06:32:15.445" v="51" actId="478"/>
          <ac:spMkLst>
            <pc:docMk/>
            <pc:sldMk cId="50890922" sldId="1437"/>
            <ac:spMk id="87" creationId="{9063A9FC-8CC3-4A0A-A674-BBC310257BEB}"/>
          </ac:spMkLst>
        </pc:spChg>
        <pc:grpChg chg="del mod">
          <ac:chgData name="Hamlet Markarian" userId="4926d2b407f31d77" providerId="LiveId" clId="{3EED30E3-7D39-4CC5-BEE7-05476543F91D}" dt="2020-03-16T06:43:18.169" v="101" actId="165"/>
          <ac:grpSpMkLst>
            <pc:docMk/>
            <pc:sldMk cId="50890922" sldId="1437"/>
            <ac:grpSpMk id="30" creationId="{B260AA1B-3A01-4244-956D-A85DB538B1A1}"/>
          </ac:grpSpMkLst>
        </pc:grpChg>
        <pc:grpChg chg="del mod">
          <ac:chgData name="Hamlet Markarian" userId="4926d2b407f31d77" providerId="LiveId" clId="{3EED30E3-7D39-4CC5-BEE7-05476543F91D}" dt="2020-03-16T06:43:18.169" v="101" actId="165"/>
          <ac:grpSpMkLst>
            <pc:docMk/>
            <pc:sldMk cId="50890922" sldId="1437"/>
            <ac:grpSpMk id="37" creationId="{47C9AC05-6894-4588-A81D-47393A0D1D41}"/>
          </ac:grpSpMkLst>
        </pc:grpChg>
        <pc:grpChg chg="del mod">
          <ac:chgData name="Hamlet Markarian" userId="4926d2b407f31d77" providerId="LiveId" clId="{3EED30E3-7D39-4CC5-BEE7-05476543F91D}" dt="2020-03-16T06:43:18.169" v="101" actId="165"/>
          <ac:grpSpMkLst>
            <pc:docMk/>
            <pc:sldMk cId="50890922" sldId="1437"/>
            <ac:grpSpMk id="41" creationId="{E62E1926-6498-4920-8F13-75F4DC4740AA}"/>
          </ac:grpSpMkLst>
        </pc:grpChg>
        <pc:grpChg chg="del mod">
          <ac:chgData name="Hamlet Markarian" userId="4926d2b407f31d77" providerId="LiveId" clId="{3EED30E3-7D39-4CC5-BEE7-05476543F91D}" dt="2020-03-16T06:43:18.169" v="101" actId="165"/>
          <ac:grpSpMkLst>
            <pc:docMk/>
            <pc:sldMk cId="50890922" sldId="1437"/>
            <ac:grpSpMk id="58" creationId="{E2754D72-2AF9-4AFC-AE45-400D92286FC4}"/>
          </ac:grpSpMkLst>
        </pc:grpChg>
        <pc:grpChg chg="del">
          <ac:chgData name="Hamlet Markarian" userId="4926d2b407f31d77" providerId="LiveId" clId="{3EED30E3-7D39-4CC5-BEE7-05476543F91D}" dt="2020-03-16T06:32:27.301" v="52" actId="478"/>
          <ac:grpSpMkLst>
            <pc:docMk/>
            <pc:sldMk cId="50890922" sldId="1437"/>
            <ac:grpSpMk id="70" creationId="{66641C34-B1A3-455A-8379-9F0393C75AA9}"/>
          </ac:grpSpMkLst>
        </pc:grpChg>
        <pc:grpChg chg="del">
          <ac:chgData name="Hamlet Markarian" userId="4926d2b407f31d77" providerId="LiveId" clId="{3EED30E3-7D39-4CC5-BEE7-05476543F91D}" dt="2020-03-16T06:32:27.301" v="52" actId="478"/>
          <ac:grpSpMkLst>
            <pc:docMk/>
            <pc:sldMk cId="50890922" sldId="1437"/>
            <ac:grpSpMk id="73" creationId="{08051C5D-A6DA-4156-B27D-083A1A6FE824}"/>
          </ac:grpSpMkLst>
        </pc:grpChg>
        <pc:picChg chg="del mod topLvl">
          <ac:chgData name="Hamlet Markarian" userId="4926d2b407f31d77" providerId="LiveId" clId="{3EED30E3-7D39-4CC5-BEE7-05476543F91D}" dt="2020-03-16T06:43:22.277" v="103" actId="478"/>
          <ac:picMkLst>
            <pc:docMk/>
            <pc:sldMk cId="50890922" sldId="1437"/>
            <ac:picMk id="33" creationId="{AC535A1D-A6F3-461F-90B9-905896547C72}"/>
          </ac:picMkLst>
        </pc:picChg>
        <pc:picChg chg="add">
          <ac:chgData name="Hamlet Markarian" userId="4926d2b407f31d77" providerId="LiveId" clId="{3EED30E3-7D39-4CC5-BEE7-05476543F91D}" dt="2020-03-16T06:36:20.975" v="69"/>
          <ac:picMkLst>
            <pc:docMk/>
            <pc:sldMk cId="50890922" sldId="1437"/>
            <ac:picMk id="34" creationId="{59B8E063-71E3-4FEB-A3B7-233EB3AF93E1}"/>
          </ac:picMkLst>
        </pc:picChg>
        <pc:picChg chg="del mod topLvl">
          <ac:chgData name="Hamlet Markarian" userId="4926d2b407f31d77" providerId="LiveId" clId="{3EED30E3-7D39-4CC5-BEE7-05476543F91D}" dt="2020-03-16T06:43:23.417" v="104" actId="478"/>
          <ac:picMkLst>
            <pc:docMk/>
            <pc:sldMk cId="50890922" sldId="1437"/>
            <ac:picMk id="39" creationId="{E0A36F86-9AAD-47F8-BE59-04D140B9C9BD}"/>
          </ac:picMkLst>
        </pc:picChg>
        <pc:picChg chg="del mod topLvl">
          <ac:chgData name="Hamlet Markarian" userId="4926d2b407f31d77" providerId="LiveId" clId="{3EED30E3-7D39-4CC5-BEE7-05476543F91D}" dt="2020-03-16T06:43:24.792" v="105" actId="478"/>
          <ac:picMkLst>
            <pc:docMk/>
            <pc:sldMk cId="50890922" sldId="1437"/>
            <ac:picMk id="45" creationId="{8B9710EE-9F50-4489-9C05-9B34835568B8}"/>
          </ac:picMkLst>
        </pc:picChg>
        <pc:picChg chg="del mod topLvl">
          <ac:chgData name="Hamlet Markarian" userId="4926d2b407f31d77" providerId="LiveId" clId="{3EED30E3-7D39-4CC5-BEE7-05476543F91D}" dt="2020-03-16T06:43:20.715" v="102" actId="478"/>
          <ac:picMkLst>
            <pc:docMk/>
            <pc:sldMk cId="50890922" sldId="1437"/>
            <ac:picMk id="60" creationId="{58C6B123-DF7F-4728-8521-651AA6846269}"/>
          </ac:picMkLst>
        </pc:picChg>
      </pc:sldChg>
      <pc:sldChg chg="addSp delSp modSp add delAnim modAnim">
        <pc:chgData name="Hamlet Markarian" userId="4926d2b407f31d77" providerId="LiveId" clId="{3EED30E3-7D39-4CC5-BEE7-05476543F91D}" dt="2020-03-16T06:54:46.518" v="175" actId="207"/>
        <pc:sldMkLst>
          <pc:docMk/>
          <pc:sldMk cId="4116021285" sldId="1438"/>
        </pc:sldMkLst>
        <pc:spChg chg="add">
          <ac:chgData name="Hamlet Markarian" userId="4926d2b407f31d77" providerId="LiveId" clId="{3EED30E3-7D39-4CC5-BEE7-05476543F91D}" dt="2020-03-16T06:49:47.510" v="125"/>
          <ac:spMkLst>
            <pc:docMk/>
            <pc:sldMk cId="4116021285" sldId="1438"/>
            <ac:spMk id="18" creationId="{B5119015-B5B3-4F54-876F-6C801584B745}"/>
          </ac:spMkLst>
        </pc:spChg>
        <pc:spChg chg="mod">
          <ac:chgData name="Hamlet Markarian" userId="4926d2b407f31d77" providerId="LiveId" clId="{3EED30E3-7D39-4CC5-BEE7-05476543F91D}" dt="2020-03-16T06:47:53.804" v="120" actId="20577"/>
          <ac:spMkLst>
            <pc:docMk/>
            <pc:sldMk cId="4116021285" sldId="1438"/>
            <ac:spMk id="20" creationId="{2F2415B0-F1C4-4313-9038-A3884674CC46}"/>
          </ac:spMkLst>
        </pc:spChg>
        <pc:spChg chg="add">
          <ac:chgData name="Hamlet Markarian" userId="4926d2b407f31d77" providerId="LiveId" clId="{3EED30E3-7D39-4CC5-BEE7-05476543F91D}" dt="2020-03-16T06:49:47.510" v="125"/>
          <ac:spMkLst>
            <pc:docMk/>
            <pc:sldMk cId="4116021285" sldId="1438"/>
            <ac:spMk id="21" creationId="{98F45B21-F40F-4906-AC26-DF981B627CD0}"/>
          </ac:spMkLst>
        </pc:spChg>
        <pc:spChg chg="add">
          <ac:chgData name="Hamlet Markarian" userId="4926d2b407f31d77" providerId="LiveId" clId="{3EED30E3-7D39-4CC5-BEE7-05476543F91D}" dt="2020-03-16T06:49:47.510" v="125"/>
          <ac:spMkLst>
            <pc:docMk/>
            <pc:sldMk cId="4116021285" sldId="1438"/>
            <ac:spMk id="22" creationId="{D10FC55D-9802-4A47-AA5C-F2BDEAECF2DD}"/>
          </ac:spMkLst>
        </pc:spChg>
        <pc:spChg chg="add">
          <ac:chgData name="Hamlet Markarian" userId="4926d2b407f31d77" providerId="LiveId" clId="{3EED30E3-7D39-4CC5-BEE7-05476543F91D}" dt="2020-03-16T06:49:47.510" v="125"/>
          <ac:spMkLst>
            <pc:docMk/>
            <pc:sldMk cId="4116021285" sldId="1438"/>
            <ac:spMk id="23" creationId="{C700C32E-E87B-442A-80CB-A512D6CD8491}"/>
          </ac:spMkLst>
        </pc:spChg>
        <pc:spChg chg="add">
          <ac:chgData name="Hamlet Markarian" userId="4926d2b407f31d77" providerId="LiveId" clId="{3EED30E3-7D39-4CC5-BEE7-05476543F91D}" dt="2020-03-16T06:49:47.510" v="125"/>
          <ac:spMkLst>
            <pc:docMk/>
            <pc:sldMk cId="4116021285" sldId="1438"/>
            <ac:spMk id="24" creationId="{17B9727F-625B-4006-989D-88CB3975E8D9}"/>
          </ac:spMkLst>
        </pc:spChg>
        <pc:spChg chg="del">
          <ac:chgData name="Hamlet Markarian" userId="4926d2b407f31d77" providerId="LiveId" clId="{3EED30E3-7D39-4CC5-BEE7-05476543F91D}" dt="2020-03-16T06:49:47.026" v="124" actId="478"/>
          <ac:spMkLst>
            <pc:docMk/>
            <pc:sldMk cId="4116021285" sldId="1438"/>
            <ac:spMk id="25" creationId="{255BA461-51E8-47E9-A34B-C38900E4B025}"/>
          </ac:spMkLst>
        </pc:spChg>
        <pc:spChg chg="add mod">
          <ac:chgData name="Hamlet Markarian" userId="4926d2b407f31d77" providerId="LiveId" clId="{3EED30E3-7D39-4CC5-BEE7-05476543F91D}" dt="2020-03-16T06:50:30.041" v="134" actId="14100"/>
          <ac:spMkLst>
            <pc:docMk/>
            <pc:sldMk cId="4116021285" sldId="1438"/>
            <ac:spMk id="26" creationId="{23883FB8-11B8-493E-917A-3790E0B70223}"/>
          </ac:spMkLst>
        </pc:spChg>
        <pc:spChg chg="del">
          <ac:chgData name="Hamlet Markarian" userId="4926d2b407f31d77" providerId="LiveId" clId="{3EED30E3-7D39-4CC5-BEE7-05476543F91D}" dt="2020-03-16T06:49:47.026" v="124" actId="478"/>
          <ac:spMkLst>
            <pc:docMk/>
            <pc:sldMk cId="4116021285" sldId="1438"/>
            <ac:spMk id="28" creationId="{C2898B81-2B57-4DA9-8D3E-1A815F0D6EBA}"/>
          </ac:spMkLst>
        </pc:spChg>
        <pc:spChg chg="del">
          <ac:chgData name="Hamlet Markarian" userId="4926d2b407f31d77" providerId="LiveId" clId="{3EED30E3-7D39-4CC5-BEE7-05476543F91D}" dt="2020-03-16T06:49:47.026" v="124" actId="478"/>
          <ac:spMkLst>
            <pc:docMk/>
            <pc:sldMk cId="4116021285" sldId="1438"/>
            <ac:spMk id="29" creationId="{CC9C7C67-F7B8-4229-81D3-1ADE6D9D20C4}"/>
          </ac:spMkLst>
        </pc:spChg>
        <pc:spChg chg="mod topLvl">
          <ac:chgData name="Hamlet Markarian" userId="4926d2b407f31d77" providerId="LiveId" clId="{3EED30E3-7D39-4CC5-BEE7-05476543F91D}" dt="2020-03-16T06:52:48.460" v="155" actId="12789"/>
          <ac:spMkLst>
            <pc:docMk/>
            <pc:sldMk cId="4116021285" sldId="1438"/>
            <ac:spMk id="30" creationId="{3C3B15AE-140B-41A0-98C4-A7FF88111C4E}"/>
          </ac:spMkLst>
        </pc:spChg>
        <pc:spChg chg="del">
          <ac:chgData name="Hamlet Markarian" userId="4926d2b407f31d77" providerId="LiveId" clId="{3EED30E3-7D39-4CC5-BEE7-05476543F91D}" dt="2020-03-16T06:49:47.026" v="124" actId="478"/>
          <ac:spMkLst>
            <pc:docMk/>
            <pc:sldMk cId="4116021285" sldId="1438"/>
            <ac:spMk id="32" creationId="{64D5F241-3F06-4A4D-9FDD-D4EF1BE58B62}"/>
          </ac:spMkLst>
        </pc:spChg>
        <pc:spChg chg="del">
          <ac:chgData name="Hamlet Markarian" userId="4926d2b407f31d77" providerId="LiveId" clId="{3EED30E3-7D39-4CC5-BEE7-05476543F91D}" dt="2020-03-16T06:49:47.026" v="124" actId="478"/>
          <ac:spMkLst>
            <pc:docMk/>
            <pc:sldMk cId="4116021285" sldId="1438"/>
            <ac:spMk id="35" creationId="{B8EE862B-E8FF-4C65-99E4-ECB04834E1DE}"/>
          </ac:spMkLst>
        </pc:spChg>
        <pc:spChg chg="del">
          <ac:chgData name="Hamlet Markarian" userId="4926d2b407f31d77" providerId="LiveId" clId="{3EED30E3-7D39-4CC5-BEE7-05476543F91D}" dt="2020-03-16T06:49:47.026" v="124" actId="478"/>
          <ac:spMkLst>
            <pc:docMk/>
            <pc:sldMk cId="4116021285" sldId="1438"/>
            <ac:spMk id="36" creationId="{A197E1E2-B3C0-4939-B82E-1F883F02A484}"/>
          </ac:spMkLst>
        </pc:spChg>
        <pc:spChg chg="del">
          <ac:chgData name="Hamlet Markarian" userId="4926d2b407f31d77" providerId="LiveId" clId="{3EED30E3-7D39-4CC5-BEE7-05476543F91D}" dt="2020-03-16T06:49:47.026" v="124" actId="478"/>
          <ac:spMkLst>
            <pc:docMk/>
            <pc:sldMk cId="4116021285" sldId="1438"/>
            <ac:spMk id="38" creationId="{BE7CF208-38D6-44D2-B54C-7990BBAB50D1}"/>
          </ac:spMkLst>
        </pc:spChg>
        <pc:spChg chg="del">
          <ac:chgData name="Hamlet Markarian" userId="4926d2b407f31d77" providerId="LiveId" clId="{3EED30E3-7D39-4CC5-BEE7-05476543F91D}" dt="2020-03-16T06:49:47.026" v="124" actId="478"/>
          <ac:spMkLst>
            <pc:docMk/>
            <pc:sldMk cId="4116021285" sldId="1438"/>
            <ac:spMk id="40" creationId="{DEB72F24-61A3-4FC2-936F-B75E8F91CFE1}"/>
          </ac:spMkLst>
        </pc:spChg>
        <pc:spChg chg="mod topLvl">
          <ac:chgData name="Hamlet Markarian" userId="4926d2b407f31d77" providerId="LiveId" clId="{3EED30E3-7D39-4CC5-BEE7-05476543F91D}" dt="2020-03-16T06:51:23.131" v="145" actId="165"/>
          <ac:spMkLst>
            <pc:docMk/>
            <pc:sldMk cId="4116021285" sldId="1438"/>
            <ac:spMk id="41" creationId="{D4DDD59E-1763-43D9-A089-5B9461AC3A29}"/>
          </ac:spMkLst>
        </pc:spChg>
        <pc:spChg chg="del">
          <ac:chgData name="Hamlet Markarian" userId="4926d2b407f31d77" providerId="LiveId" clId="{3EED30E3-7D39-4CC5-BEE7-05476543F91D}" dt="2020-03-16T06:49:47.026" v="124" actId="478"/>
          <ac:spMkLst>
            <pc:docMk/>
            <pc:sldMk cId="4116021285" sldId="1438"/>
            <ac:spMk id="43" creationId="{269EADA0-EADE-42FC-A895-925797CCE872}"/>
          </ac:spMkLst>
        </pc:spChg>
        <pc:spChg chg="del">
          <ac:chgData name="Hamlet Markarian" userId="4926d2b407f31d77" providerId="LiveId" clId="{3EED30E3-7D39-4CC5-BEE7-05476543F91D}" dt="2020-03-16T06:49:47.026" v="124" actId="478"/>
          <ac:spMkLst>
            <pc:docMk/>
            <pc:sldMk cId="4116021285" sldId="1438"/>
            <ac:spMk id="44" creationId="{51728761-6AC5-4E5C-9FFC-334405B43FB4}"/>
          </ac:spMkLst>
        </pc:spChg>
        <pc:spChg chg="mod topLvl">
          <ac:chgData name="Hamlet Markarian" userId="4926d2b407f31d77" providerId="LiveId" clId="{3EED30E3-7D39-4CC5-BEE7-05476543F91D}" dt="2020-03-16T06:53:41.678" v="163" actId="12789"/>
          <ac:spMkLst>
            <pc:docMk/>
            <pc:sldMk cId="4116021285" sldId="1438"/>
            <ac:spMk id="51" creationId="{D3893061-6DC2-4BF3-92AF-E1CF3F8AE8A4}"/>
          </ac:spMkLst>
        </pc:spChg>
        <pc:spChg chg="del">
          <ac:chgData name="Hamlet Markarian" userId="4926d2b407f31d77" providerId="LiveId" clId="{3EED30E3-7D39-4CC5-BEE7-05476543F91D}" dt="2020-03-16T06:49:47.026" v="124" actId="478"/>
          <ac:spMkLst>
            <pc:docMk/>
            <pc:sldMk cId="4116021285" sldId="1438"/>
            <ac:spMk id="55" creationId="{E9C6FDCF-31DE-443F-A603-18D90FB08EAE}"/>
          </ac:spMkLst>
        </pc:spChg>
        <pc:spChg chg="del">
          <ac:chgData name="Hamlet Markarian" userId="4926d2b407f31d77" providerId="LiveId" clId="{3EED30E3-7D39-4CC5-BEE7-05476543F91D}" dt="2020-03-16T06:49:47.026" v="124" actId="478"/>
          <ac:spMkLst>
            <pc:docMk/>
            <pc:sldMk cId="4116021285" sldId="1438"/>
            <ac:spMk id="59" creationId="{611C991E-7895-4C06-91D3-DEA32900292D}"/>
          </ac:spMkLst>
        </pc:spChg>
        <pc:spChg chg="mod topLvl">
          <ac:chgData name="Hamlet Markarian" userId="4926d2b407f31d77" providerId="LiveId" clId="{3EED30E3-7D39-4CC5-BEE7-05476543F91D}" dt="2020-03-16T06:54:37.926" v="174" actId="12789"/>
          <ac:spMkLst>
            <pc:docMk/>
            <pc:sldMk cId="4116021285" sldId="1438"/>
            <ac:spMk id="60" creationId="{F1F0A054-2A50-473C-9BBD-225C579C21F6}"/>
          </ac:spMkLst>
        </pc:spChg>
        <pc:spChg chg="add">
          <ac:chgData name="Hamlet Markarian" userId="4926d2b407f31d77" providerId="LiveId" clId="{3EED30E3-7D39-4CC5-BEE7-05476543F91D}" dt="2020-03-16T06:49:47.510" v="125"/>
          <ac:spMkLst>
            <pc:docMk/>
            <pc:sldMk cId="4116021285" sldId="1438"/>
            <ac:spMk id="64" creationId="{5FCB23F6-FFFD-4A18-B472-5BD40E1C836B}"/>
          </ac:spMkLst>
        </pc:spChg>
        <pc:spChg chg="add">
          <ac:chgData name="Hamlet Markarian" userId="4926d2b407f31d77" providerId="LiveId" clId="{3EED30E3-7D39-4CC5-BEE7-05476543F91D}" dt="2020-03-16T06:49:47.510" v="125"/>
          <ac:spMkLst>
            <pc:docMk/>
            <pc:sldMk cId="4116021285" sldId="1438"/>
            <ac:spMk id="65" creationId="{684EC66A-5703-4DC3-9FD7-D1DF03A1E725}"/>
          </ac:spMkLst>
        </pc:spChg>
        <pc:spChg chg="add">
          <ac:chgData name="Hamlet Markarian" userId="4926d2b407f31d77" providerId="LiveId" clId="{3EED30E3-7D39-4CC5-BEE7-05476543F91D}" dt="2020-03-16T06:49:47.510" v="125"/>
          <ac:spMkLst>
            <pc:docMk/>
            <pc:sldMk cId="4116021285" sldId="1438"/>
            <ac:spMk id="66" creationId="{D9FE0856-EAA3-4DD8-9667-FD401FEC5492}"/>
          </ac:spMkLst>
        </pc:spChg>
        <pc:spChg chg="add">
          <ac:chgData name="Hamlet Markarian" userId="4926d2b407f31d77" providerId="LiveId" clId="{3EED30E3-7D39-4CC5-BEE7-05476543F91D}" dt="2020-03-16T06:49:47.510" v="125"/>
          <ac:spMkLst>
            <pc:docMk/>
            <pc:sldMk cId="4116021285" sldId="1438"/>
            <ac:spMk id="67" creationId="{52EF9ECE-4AB0-419C-9631-568D4FE20832}"/>
          </ac:spMkLst>
        </pc:spChg>
        <pc:spChg chg="add">
          <ac:chgData name="Hamlet Markarian" userId="4926d2b407f31d77" providerId="LiveId" clId="{3EED30E3-7D39-4CC5-BEE7-05476543F91D}" dt="2020-03-16T06:49:47.510" v="125"/>
          <ac:spMkLst>
            <pc:docMk/>
            <pc:sldMk cId="4116021285" sldId="1438"/>
            <ac:spMk id="68" creationId="{07C0E61F-E1F7-45C2-9F7F-DEC74F1A3C34}"/>
          </ac:spMkLst>
        </pc:spChg>
        <pc:spChg chg="mod topLvl">
          <ac:chgData name="Hamlet Markarian" userId="4926d2b407f31d77" providerId="LiveId" clId="{3EED30E3-7D39-4CC5-BEE7-05476543F91D}" dt="2020-03-16T06:54:14.946" v="169" actId="12789"/>
          <ac:spMkLst>
            <pc:docMk/>
            <pc:sldMk cId="4116021285" sldId="1438"/>
            <ac:spMk id="70" creationId="{7DF5F480-1D41-40D8-AA14-F4EDF8861BD2}"/>
          </ac:spMkLst>
        </pc:spChg>
        <pc:spChg chg="add del">
          <ac:chgData name="Hamlet Markarian" userId="4926d2b407f31d77" providerId="LiveId" clId="{3EED30E3-7D39-4CC5-BEE7-05476543F91D}" dt="2020-03-16T06:50:16.583" v="130" actId="478"/>
          <ac:spMkLst>
            <pc:docMk/>
            <pc:sldMk cId="4116021285" sldId="1438"/>
            <ac:spMk id="79" creationId="{F93F756F-B27F-41AF-8B1D-868694883731}"/>
          </ac:spMkLst>
        </pc:spChg>
        <pc:spChg chg="add del">
          <ac:chgData name="Hamlet Markarian" userId="4926d2b407f31d77" providerId="LiveId" clId="{3EED30E3-7D39-4CC5-BEE7-05476543F91D}" dt="2020-03-16T06:50:16.583" v="130" actId="478"/>
          <ac:spMkLst>
            <pc:docMk/>
            <pc:sldMk cId="4116021285" sldId="1438"/>
            <ac:spMk id="80" creationId="{42D65D2B-4E78-42A5-B638-061B84FEC85A}"/>
          </ac:spMkLst>
        </pc:spChg>
        <pc:spChg chg="add del">
          <ac:chgData name="Hamlet Markarian" userId="4926d2b407f31d77" providerId="LiveId" clId="{3EED30E3-7D39-4CC5-BEE7-05476543F91D}" dt="2020-03-16T06:50:16.583" v="130" actId="478"/>
          <ac:spMkLst>
            <pc:docMk/>
            <pc:sldMk cId="4116021285" sldId="1438"/>
            <ac:spMk id="81" creationId="{9BAC22A0-18A0-4E5E-A809-4003F137C943}"/>
          </ac:spMkLst>
        </pc:spChg>
        <pc:spChg chg="add">
          <ac:chgData name="Hamlet Markarian" userId="4926d2b407f31d77" providerId="LiveId" clId="{3EED30E3-7D39-4CC5-BEE7-05476543F91D}" dt="2020-03-16T06:49:47.510" v="125"/>
          <ac:spMkLst>
            <pc:docMk/>
            <pc:sldMk cId="4116021285" sldId="1438"/>
            <ac:spMk id="82" creationId="{EBF70D98-FEF0-483A-8DA7-E7FADCA5344D}"/>
          </ac:spMkLst>
        </pc:spChg>
        <pc:spChg chg="add">
          <ac:chgData name="Hamlet Markarian" userId="4926d2b407f31d77" providerId="LiveId" clId="{3EED30E3-7D39-4CC5-BEE7-05476543F91D}" dt="2020-03-16T06:49:47.510" v="125"/>
          <ac:spMkLst>
            <pc:docMk/>
            <pc:sldMk cId="4116021285" sldId="1438"/>
            <ac:spMk id="83" creationId="{6100C173-4D1D-45D3-8905-EEF63F7ABCF1}"/>
          </ac:spMkLst>
        </pc:spChg>
        <pc:spChg chg="add">
          <ac:chgData name="Hamlet Markarian" userId="4926d2b407f31d77" providerId="LiveId" clId="{3EED30E3-7D39-4CC5-BEE7-05476543F91D}" dt="2020-03-16T06:49:47.510" v="125"/>
          <ac:spMkLst>
            <pc:docMk/>
            <pc:sldMk cId="4116021285" sldId="1438"/>
            <ac:spMk id="84" creationId="{E50D3003-3930-472C-98A3-492A5AAF3DC7}"/>
          </ac:spMkLst>
        </pc:spChg>
        <pc:spChg chg="add del">
          <ac:chgData name="Hamlet Markarian" userId="4926d2b407f31d77" providerId="LiveId" clId="{3EED30E3-7D39-4CC5-BEE7-05476543F91D}" dt="2020-03-16T06:50:16.583" v="130" actId="478"/>
          <ac:spMkLst>
            <pc:docMk/>
            <pc:sldMk cId="4116021285" sldId="1438"/>
            <ac:spMk id="85" creationId="{4B01F3BD-2D14-4660-9A2F-0F570AEC77AC}"/>
          </ac:spMkLst>
        </pc:spChg>
        <pc:spChg chg="add mod">
          <ac:chgData name="Hamlet Markarian" userId="4926d2b407f31d77" providerId="LiveId" clId="{3EED30E3-7D39-4CC5-BEE7-05476543F91D}" dt="2020-03-16T06:50:28.292" v="133" actId="14100"/>
          <ac:spMkLst>
            <pc:docMk/>
            <pc:sldMk cId="4116021285" sldId="1438"/>
            <ac:spMk id="86" creationId="{5F7748DF-4D36-4B1C-B047-2B65406C8F71}"/>
          </ac:spMkLst>
        </pc:spChg>
        <pc:spChg chg="add mod">
          <ac:chgData name="Hamlet Markarian" userId="4926d2b407f31d77" providerId="LiveId" clId="{3EED30E3-7D39-4CC5-BEE7-05476543F91D}" dt="2020-03-16T06:50:48.047" v="139" actId="1076"/>
          <ac:spMkLst>
            <pc:docMk/>
            <pc:sldMk cId="4116021285" sldId="1438"/>
            <ac:spMk id="87" creationId="{F2388913-A8A7-48B4-A477-161642ED4A2E}"/>
          </ac:spMkLst>
        </pc:spChg>
        <pc:spChg chg="add mod">
          <ac:chgData name="Hamlet Markarian" userId="4926d2b407f31d77" providerId="LiveId" clId="{3EED30E3-7D39-4CC5-BEE7-05476543F91D}" dt="2020-03-16T06:50:59.654" v="142" actId="14100"/>
          <ac:spMkLst>
            <pc:docMk/>
            <pc:sldMk cId="4116021285" sldId="1438"/>
            <ac:spMk id="88" creationId="{31DD1711-FA03-45CA-9B8C-C3118D15B38A}"/>
          </ac:spMkLst>
        </pc:spChg>
        <pc:spChg chg="add mod">
          <ac:chgData name="Hamlet Markarian" userId="4926d2b407f31d77" providerId="LiveId" clId="{3EED30E3-7D39-4CC5-BEE7-05476543F91D}" dt="2020-03-16T06:51:10.259" v="144"/>
          <ac:spMkLst>
            <pc:docMk/>
            <pc:sldMk cId="4116021285" sldId="1438"/>
            <ac:spMk id="89" creationId="{04CF6B17-B36D-4BCC-801A-E1DD8BDDAF2A}"/>
          </ac:spMkLst>
        </pc:spChg>
        <pc:spChg chg="add mod">
          <ac:chgData name="Hamlet Markarian" userId="4926d2b407f31d77" providerId="LiveId" clId="{3EED30E3-7D39-4CC5-BEE7-05476543F91D}" dt="2020-03-16T06:52:08.527" v="149" actId="1076"/>
          <ac:spMkLst>
            <pc:docMk/>
            <pc:sldMk cId="4116021285" sldId="1438"/>
            <ac:spMk id="90" creationId="{E5EE9016-BCF6-4B32-9697-994D3423C9AF}"/>
          </ac:spMkLst>
        </pc:spChg>
        <pc:spChg chg="add mod">
          <ac:chgData name="Hamlet Markarian" userId="4926d2b407f31d77" providerId="LiveId" clId="{3EED30E3-7D39-4CC5-BEE7-05476543F91D}" dt="2020-03-16T06:52:48.460" v="155" actId="12789"/>
          <ac:spMkLst>
            <pc:docMk/>
            <pc:sldMk cId="4116021285" sldId="1438"/>
            <ac:spMk id="91" creationId="{3BCFD6AE-99F6-4546-8AC1-4FA9B7DDC1FD}"/>
          </ac:spMkLst>
        </pc:spChg>
        <pc:spChg chg="add mod">
          <ac:chgData name="Hamlet Markarian" userId="4926d2b407f31d77" providerId="LiveId" clId="{3EED30E3-7D39-4CC5-BEE7-05476543F91D}" dt="2020-03-16T06:53:41.678" v="163" actId="12789"/>
          <ac:spMkLst>
            <pc:docMk/>
            <pc:sldMk cId="4116021285" sldId="1438"/>
            <ac:spMk id="92" creationId="{EF49CFA8-C6AD-4419-905C-A5295CD24983}"/>
          </ac:spMkLst>
        </pc:spChg>
        <pc:spChg chg="add mod">
          <ac:chgData name="Hamlet Markarian" userId="4926d2b407f31d77" providerId="LiveId" clId="{3EED30E3-7D39-4CC5-BEE7-05476543F91D}" dt="2020-03-16T06:54:14.946" v="169" actId="12789"/>
          <ac:spMkLst>
            <pc:docMk/>
            <pc:sldMk cId="4116021285" sldId="1438"/>
            <ac:spMk id="93" creationId="{F823AE5E-7C6A-437B-AED2-7CE581C8A40B}"/>
          </ac:spMkLst>
        </pc:spChg>
        <pc:spChg chg="add mod">
          <ac:chgData name="Hamlet Markarian" userId="4926d2b407f31d77" providerId="LiveId" clId="{3EED30E3-7D39-4CC5-BEE7-05476543F91D}" dt="2020-03-16T06:54:37.926" v="174" actId="12789"/>
          <ac:spMkLst>
            <pc:docMk/>
            <pc:sldMk cId="4116021285" sldId="1438"/>
            <ac:spMk id="94" creationId="{C13996DB-DEE1-4EC4-AAF0-486FCE1963A7}"/>
          </ac:spMkLst>
        </pc:spChg>
        <pc:grpChg chg="add del">
          <ac:chgData name="Hamlet Markarian" userId="4926d2b407f31d77" providerId="LiveId" clId="{3EED30E3-7D39-4CC5-BEE7-05476543F91D}" dt="2020-03-16T06:51:23.131" v="145" actId="165"/>
          <ac:grpSpMkLst>
            <pc:docMk/>
            <pc:sldMk cId="4116021285" sldId="1438"/>
            <ac:grpSpMk id="27" creationId="{38753735-F826-4CE5-99D4-C2EB06DCF433}"/>
          </ac:grpSpMkLst>
        </pc:grpChg>
        <pc:grpChg chg="del mod topLvl">
          <ac:chgData name="Hamlet Markarian" userId="4926d2b407f31d77" providerId="LiveId" clId="{3EED30E3-7D39-4CC5-BEE7-05476543F91D}" dt="2020-03-16T06:52:38.315" v="150" actId="478"/>
          <ac:grpSpMkLst>
            <pc:docMk/>
            <pc:sldMk cId="4116021285" sldId="1438"/>
            <ac:grpSpMk id="31" creationId="{8D7FCED0-659C-4D02-887C-FF41D3544F2B}"/>
          </ac:grpSpMkLst>
        </pc:grpChg>
        <pc:grpChg chg="add del">
          <ac:chgData name="Hamlet Markarian" userId="4926d2b407f31d77" providerId="LiveId" clId="{3EED30E3-7D39-4CC5-BEE7-05476543F91D}" dt="2020-03-16T06:51:23.131" v="145" actId="165"/>
          <ac:grpSpMkLst>
            <pc:docMk/>
            <pc:sldMk cId="4116021285" sldId="1438"/>
            <ac:grpSpMk id="39" creationId="{3F34CF5E-8BC6-49F7-8088-75C0D242DF33}"/>
          </ac:grpSpMkLst>
        </pc:grpChg>
        <pc:grpChg chg="del mod topLvl">
          <ac:chgData name="Hamlet Markarian" userId="4926d2b407f31d77" providerId="LiveId" clId="{3EED30E3-7D39-4CC5-BEE7-05476543F91D}" dt="2020-03-16T06:52:01.623" v="146" actId="478"/>
          <ac:grpSpMkLst>
            <pc:docMk/>
            <pc:sldMk cId="4116021285" sldId="1438"/>
            <ac:grpSpMk id="42" creationId="{7C8C5E4D-7B13-46AA-9F63-673BE53A9A7C}"/>
          </ac:grpSpMkLst>
        </pc:grpChg>
        <pc:grpChg chg="add del">
          <ac:chgData name="Hamlet Markarian" userId="4926d2b407f31d77" providerId="LiveId" clId="{3EED30E3-7D39-4CC5-BEE7-05476543F91D}" dt="2020-03-16T06:51:23.131" v="145" actId="165"/>
          <ac:grpSpMkLst>
            <pc:docMk/>
            <pc:sldMk cId="4116021285" sldId="1438"/>
            <ac:grpSpMk id="50" creationId="{E4335875-92EA-4494-BAE2-275F369DB947}"/>
          </ac:grpSpMkLst>
        </pc:grpChg>
        <pc:grpChg chg="del mod topLvl">
          <ac:chgData name="Hamlet Markarian" userId="4926d2b407f31d77" providerId="LiveId" clId="{3EED30E3-7D39-4CC5-BEE7-05476543F91D}" dt="2020-03-16T06:52:54.839" v="156" actId="478"/>
          <ac:grpSpMkLst>
            <pc:docMk/>
            <pc:sldMk cId="4116021285" sldId="1438"/>
            <ac:grpSpMk id="52" creationId="{6CF5E8D4-ED87-43C2-87BB-8A0C49493040}"/>
          </ac:grpSpMkLst>
        </pc:grpChg>
        <pc:grpChg chg="add del">
          <ac:chgData name="Hamlet Markarian" userId="4926d2b407f31d77" providerId="LiveId" clId="{3EED30E3-7D39-4CC5-BEE7-05476543F91D}" dt="2020-03-16T06:51:23.131" v="145" actId="165"/>
          <ac:grpSpMkLst>
            <pc:docMk/>
            <pc:sldMk cId="4116021285" sldId="1438"/>
            <ac:grpSpMk id="58" creationId="{39071545-938C-424B-B634-E39C9A54A892}"/>
          </ac:grpSpMkLst>
        </pc:grpChg>
        <pc:grpChg chg="del mod topLvl">
          <ac:chgData name="Hamlet Markarian" userId="4926d2b407f31d77" providerId="LiveId" clId="{3EED30E3-7D39-4CC5-BEE7-05476543F91D}" dt="2020-03-16T06:52:56.432" v="157" actId="478"/>
          <ac:grpSpMkLst>
            <pc:docMk/>
            <pc:sldMk cId="4116021285" sldId="1438"/>
            <ac:grpSpMk id="61" creationId="{229329F3-956F-48D8-B84E-F7AFE57CCC58}"/>
          </ac:grpSpMkLst>
        </pc:grpChg>
        <pc:grpChg chg="add del">
          <ac:chgData name="Hamlet Markarian" userId="4926d2b407f31d77" providerId="LiveId" clId="{3EED30E3-7D39-4CC5-BEE7-05476543F91D}" dt="2020-03-16T06:51:23.131" v="145" actId="165"/>
          <ac:grpSpMkLst>
            <pc:docMk/>
            <pc:sldMk cId="4116021285" sldId="1438"/>
            <ac:grpSpMk id="69" creationId="{D66E5C69-5E91-4B66-BA5B-2B2D8B35668F}"/>
          </ac:grpSpMkLst>
        </pc:grpChg>
        <pc:grpChg chg="del mod topLvl">
          <ac:chgData name="Hamlet Markarian" userId="4926d2b407f31d77" providerId="LiveId" clId="{3EED30E3-7D39-4CC5-BEE7-05476543F91D}" dt="2020-03-16T06:52:57.557" v="158" actId="478"/>
          <ac:grpSpMkLst>
            <pc:docMk/>
            <pc:sldMk cId="4116021285" sldId="1438"/>
            <ac:grpSpMk id="71" creationId="{A5CA6A35-5594-4CD3-A270-96E6341FEFD9}"/>
          </ac:grpSpMkLst>
        </pc:grpChg>
        <pc:picChg chg="mod">
          <ac:chgData name="Hamlet Markarian" userId="4926d2b407f31d77" providerId="LiveId" clId="{3EED30E3-7D39-4CC5-BEE7-05476543F91D}" dt="2020-03-16T06:54:46.518" v="175" actId="207"/>
          <ac:picMkLst>
            <pc:docMk/>
            <pc:sldMk cId="4116021285" sldId="1438"/>
            <ac:picMk id="34" creationId="{59B8E063-71E3-4FEB-A3B7-233EB3AF93E1}"/>
          </ac:picMkLst>
        </pc:picChg>
        <pc:cxnChg chg="add">
          <ac:chgData name="Hamlet Markarian" userId="4926d2b407f31d77" providerId="LiveId" clId="{3EED30E3-7D39-4CC5-BEE7-05476543F91D}" dt="2020-03-16T06:49:47.510" v="125"/>
          <ac:cxnSpMkLst>
            <pc:docMk/>
            <pc:sldMk cId="4116021285" sldId="1438"/>
            <ac:cxnSpMk id="77" creationId="{C8F569C0-2B73-4918-9754-E6EB2D3D72A6}"/>
          </ac:cxnSpMkLst>
        </pc:cxnChg>
        <pc:cxnChg chg="add">
          <ac:chgData name="Hamlet Markarian" userId="4926d2b407f31d77" providerId="LiveId" clId="{3EED30E3-7D39-4CC5-BEE7-05476543F91D}" dt="2020-03-16T06:49:47.510" v="125"/>
          <ac:cxnSpMkLst>
            <pc:docMk/>
            <pc:sldMk cId="4116021285" sldId="1438"/>
            <ac:cxnSpMk id="78" creationId="{69BA2D79-2916-4E5E-A590-4AC5487C9533}"/>
          </ac:cxnSpMkLst>
        </pc:cxnChg>
      </pc:sldChg>
      <pc:sldChg chg="addSp delSp modSp add ord delAnim modAnim">
        <pc:chgData name="Hamlet Markarian" userId="4926d2b407f31d77" providerId="LiveId" clId="{3EED30E3-7D39-4CC5-BEE7-05476543F91D}" dt="2020-03-16T07:18:15.762" v="405" actId="14100"/>
        <pc:sldMkLst>
          <pc:docMk/>
          <pc:sldMk cId="2779411540" sldId="1439"/>
        </pc:sldMkLst>
        <pc:spChg chg="del">
          <ac:chgData name="Hamlet Markarian" userId="4926d2b407f31d77" providerId="LiveId" clId="{3EED30E3-7D39-4CC5-BEE7-05476543F91D}" dt="2020-03-16T06:55:51.101" v="184" actId="478"/>
          <ac:spMkLst>
            <pc:docMk/>
            <pc:sldMk cId="2779411540" sldId="1439"/>
            <ac:spMk id="2" creationId="{04255A48-2E46-447F-98DA-0E287025F3FD}"/>
          </ac:spMkLst>
        </pc:spChg>
        <pc:spChg chg="mod">
          <ac:chgData name="Hamlet Markarian" userId="4926d2b407f31d77" providerId="LiveId" clId="{3EED30E3-7D39-4CC5-BEE7-05476543F91D}" dt="2020-03-16T06:55:39.455" v="182" actId="20577"/>
          <ac:spMkLst>
            <pc:docMk/>
            <pc:sldMk cId="2779411540" sldId="1439"/>
            <ac:spMk id="20" creationId="{2F2415B0-F1C4-4313-9038-A3884674CC46}"/>
          </ac:spMkLst>
        </pc:spChg>
        <pc:spChg chg="del">
          <ac:chgData name="Hamlet Markarian" userId="4926d2b407f31d77" providerId="LiveId" clId="{3EED30E3-7D39-4CC5-BEE7-05476543F91D}" dt="2020-03-16T06:56:12.685" v="186" actId="478"/>
          <ac:spMkLst>
            <pc:docMk/>
            <pc:sldMk cId="2779411540" sldId="1439"/>
            <ac:spMk id="25" creationId="{255BA461-51E8-47E9-A34B-C38900E4B025}"/>
          </ac:spMkLst>
        </pc:spChg>
        <pc:spChg chg="add mod topLvl">
          <ac:chgData name="Hamlet Markarian" userId="4926d2b407f31d77" providerId="LiveId" clId="{3EED30E3-7D39-4CC5-BEE7-05476543F91D}" dt="2020-03-16T07:12:22.305" v="358" actId="20577"/>
          <ac:spMkLst>
            <pc:docMk/>
            <pc:sldMk cId="2779411540" sldId="1439"/>
            <ac:spMk id="27" creationId="{66FA05EE-8593-4C20-A3F2-69F2EF4F1CC9}"/>
          </ac:spMkLst>
        </pc:spChg>
        <pc:spChg chg="del">
          <ac:chgData name="Hamlet Markarian" userId="4926d2b407f31d77" providerId="LiveId" clId="{3EED30E3-7D39-4CC5-BEE7-05476543F91D}" dt="2020-03-16T06:56:12.685" v="186" actId="478"/>
          <ac:spMkLst>
            <pc:docMk/>
            <pc:sldMk cId="2779411540" sldId="1439"/>
            <ac:spMk id="28" creationId="{C2898B81-2B57-4DA9-8D3E-1A815F0D6EBA}"/>
          </ac:spMkLst>
        </pc:spChg>
        <pc:spChg chg="del">
          <ac:chgData name="Hamlet Markarian" userId="4926d2b407f31d77" providerId="LiveId" clId="{3EED30E3-7D39-4CC5-BEE7-05476543F91D}" dt="2020-03-16T06:56:12.685" v="186" actId="478"/>
          <ac:spMkLst>
            <pc:docMk/>
            <pc:sldMk cId="2779411540" sldId="1439"/>
            <ac:spMk id="29" creationId="{CC9C7C67-F7B8-4229-81D3-1ADE6D9D20C4}"/>
          </ac:spMkLst>
        </pc:spChg>
        <pc:spChg chg="add del mod">
          <ac:chgData name="Hamlet Markarian" userId="4926d2b407f31d77" providerId="LiveId" clId="{3EED30E3-7D39-4CC5-BEE7-05476543F91D}" dt="2020-03-16T06:58:06.700" v="197" actId="478"/>
          <ac:spMkLst>
            <pc:docMk/>
            <pc:sldMk cId="2779411540" sldId="1439"/>
            <ac:spMk id="30" creationId="{FDD002FD-96D1-4DC1-A0C3-2554C4BD9702}"/>
          </ac:spMkLst>
        </pc:spChg>
        <pc:spChg chg="add del mod">
          <ac:chgData name="Hamlet Markarian" userId="4926d2b407f31d77" providerId="LiveId" clId="{3EED30E3-7D39-4CC5-BEE7-05476543F91D}" dt="2020-03-16T06:58:06.700" v="197" actId="478"/>
          <ac:spMkLst>
            <pc:docMk/>
            <pc:sldMk cId="2779411540" sldId="1439"/>
            <ac:spMk id="31" creationId="{42FBCA3E-93F7-4591-A5A8-1F55898F6579}"/>
          </ac:spMkLst>
        </pc:spChg>
        <pc:spChg chg="mod">
          <ac:chgData name="Hamlet Markarian" userId="4926d2b407f31d77" providerId="LiveId" clId="{3EED30E3-7D39-4CC5-BEE7-05476543F91D}" dt="2020-03-16T07:11:25.297" v="354" actId="207"/>
          <ac:spMkLst>
            <pc:docMk/>
            <pc:sldMk cId="2779411540" sldId="1439"/>
            <ac:spMk id="32" creationId="{64D5F241-3F06-4A4D-9FDD-D4EF1BE58B62}"/>
          </ac:spMkLst>
        </pc:spChg>
        <pc:spChg chg="add del mod">
          <ac:chgData name="Hamlet Markarian" userId="4926d2b407f31d77" providerId="LiveId" clId="{3EED30E3-7D39-4CC5-BEE7-05476543F91D}" dt="2020-03-16T06:58:06.700" v="197" actId="478"/>
          <ac:spMkLst>
            <pc:docMk/>
            <pc:sldMk cId="2779411540" sldId="1439"/>
            <ac:spMk id="33" creationId="{7602C9C5-0D8E-4BB0-BDF2-57A95A797C38}"/>
          </ac:spMkLst>
        </pc:spChg>
        <pc:spChg chg="add mod topLvl">
          <ac:chgData name="Hamlet Markarian" userId="4926d2b407f31d77" providerId="LiveId" clId="{3EED30E3-7D39-4CC5-BEE7-05476543F91D}" dt="2020-03-16T07:13:48.841" v="366" actId="207"/>
          <ac:spMkLst>
            <pc:docMk/>
            <pc:sldMk cId="2779411540" sldId="1439"/>
            <ac:spMk id="35" creationId="{B612F75B-DABF-455F-9CCF-0B10916BA1A4}"/>
          </ac:spMkLst>
        </pc:spChg>
        <pc:spChg chg="add mod topLvl">
          <ac:chgData name="Hamlet Markarian" userId="4926d2b407f31d77" providerId="LiveId" clId="{3EED30E3-7D39-4CC5-BEE7-05476543F91D}" dt="2020-03-16T07:13:48.841" v="366" actId="207"/>
          <ac:spMkLst>
            <pc:docMk/>
            <pc:sldMk cId="2779411540" sldId="1439"/>
            <ac:spMk id="36" creationId="{2FBD77FD-2C3D-4969-A57B-2582397FB786}"/>
          </ac:spMkLst>
        </pc:spChg>
        <pc:spChg chg="add mod topLvl">
          <ac:chgData name="Hamlet Markarian" userId="4926d2b407f31d77" providerId="LiveId" clId="{3EED30E3-7D39-4CC5-BEE7-05476543F91D}" dt="2020-03-16T07:13:48.841" v="366" actId="207"/>
          <ac:spMkLst>
            <pc:docMk/>
            <pc:sldMk cId="2779411540" sldId="1439"/>
            <ac:spMk id="37" creationId="{FC4E6389-EFEE-4757-B64B-587C44E6A60C}"/>
          </ac:spMkLst>
        </pc:spChg>
        <pc:spChg chg="del">
          <ac:chgData name="Hamlet Markarian" userId="4926d2b407f31d77" providerId="LiveId" clId="{3EED30E3-7D39-4CC5-BEE7-05476543F91D}" dt="2020-03-16T06:56:12.685" v="186" actId="478"/>
          <ac:spMkLst>
            <pc:docMk/>
            <pc:sldMk cId="2779411540" sldId="1439"/>
            <ac:spMk id="38" creationId="{BE7CF208-38D6-44D2-B54C-7990BBAB50D1}"/>
          </ac:spMkLst>
        </pc:spChg>
        <pc:spChg chg="add mod topLvl">
          <ac:chgData name="Hamlet Markarian" userId="4926d2b407f31d77" providerId="LiveId" clId="{3EED30E3-7D39-4CC5-BEE7-05476543F91D}" dt="2020-03-16T07:13:48.841" v="366" actId="207"/>
          <ac:spMkLst>
            <pc:docMk/>
            <pc:sldMk cId="2779411540" sldId="1439"/>
            <ac:spMk id="39" creationId="{D97BE80B-ACE7-4E54-87BD-EE558BFF523A}"/>
          </ac:spMkLst>
        </pc:spChg>
        <pc:spChg chg="add mod topLvl">
          <ac:chgData name="Hamlet Markarian" userId="4926d2b407f31d77" providerId="LiveId" clId="{3EED30E3-7D39-4CC5-BEE7-05476543F91D}" dt="2020-03-16T07:17:37.986" v="395" actId="6549"/>
          <ac:spMkLst>
            <pc:docMk/>
            <pc:sldMk cId="2779411540" sldId="1439"/>
            <ac:spMk id="40" creationId="{1B3D6BDC-3505-473E-91B3-A189B0242556}"/>
          </ac:spMkLst>
        </pc:spChg>
        <pc:spChg chg="add mod topLvl">
          <ac:chgData name="Hamlet Markarian" userId="4926d2b407f31d77" providerId="LiveId" clId="{3EED30E3-7D39-4CC5-BEE7-05476543F91D}" dt="2020-03-16T07:11:09.957" v="353" actId="404"/>
          <ac:spMkLst>
            <pc:docMk/>
            <pc:sldMk cId="2779411540" sldId="1439"/>
            <ac:spMk id="41" creationId="{11C4806E-FEA9-428B-A12F-2D61E9733897}"/>
          </ac:spMkLst>
        </pc:spChg>
        <pc:spChg chg="add mod topLvl">
          <ac:chgData name="Hamlet Markarian" userId="4926d2b407f31d77" providerId="LiveId" clId="{3EED30E3-7D39-4CC5-BEE7-05476543F91D}" dt="2020-03-16T07:18:15.762" v="405" actId="14100"/>
          <ac:spMkLst>
            <pc:docMk/>
            <pc:sldMk cId="2779411540" sldId="1439"/>
            <ac:spMk id="42" creationId="{70BCF6AF-D640-4534-B849-D3B3A1FAA849}"/>
          </ac:spMkLst>
        </pc:spChg>
        <pc:spChg chg="del">
          <ac:chgData name="Hamlet Markarian" userId="4926d2b407f31d77" providerId="LiveId" clId="{3EED30E3-7D39-4CC5-BEE7-05476543F91D}" dt="2020-03-16T06:56:12.685" v="186" actId="478"/>
          <ac:spMkLst>
            <pc:docMk/>
            <pc:sldMk cId="2779411540" sldId="1439"/>
            <ac:spMk id="43" creationId="{269EADA0-EADE-42FC-A895-925797CCE872}"/>
          </ac:spMkLst>
        </pc:spChg>
        <pc:spChg chg="del">
          <ac:chgData name="Hamlet Markarian" userId="4926d2b407f31d77" providerId="LiveId" clId="{3EED30E3-7D39-4CC5-BEE7-05476543F91D}" dt="2020-03-16T06:56:12.685" v="186" actId="478"/>
          <ac:spMkLst>
            <pc:docMk/>
            <pc:sldMk cId="2779411540" sldId="1439"/>
            <ac:spMk id="55" creationId="{E9C6FDCF-31DE-443F-A603-18D90FB08EAE}"/>
          </ac:spMkLst>
        </pc:spChg>
        <pc:spChg chg="del">
          <ac:chgData name="Hamlet Markarian" userId="4926d2b407f31d77" providerId="LiveId" clId="{3EED30E3-7D39-4CC5-BEE7-05476543F91D}" dt="2020-03-16T06:56:12.685" v="186" actId="478"/>
          <ac:spMkLst>
            <pc:docMk/>
            <pc:sldMk cId="2779411540" sldId="1439"/>
            <ac:spMk id="56" creationId="{F31B6DA4-F269-4B35-9A6A-2F1D6F2B73F1}"/>
          </ac:spMkLst>
        </pc:spChg>
        <pc:spChg chg="del">
          <ac:chgData name="Hamlet Markarian" userId="4926d2b407f31d77" providerId="LiveId" clId="{3EED30E3-7D39-4CC5-BEE7-05476543F91D}" dt="2020-03-16T06:56:12.685" v="186" actId="478"/>
          <ac:spMkLst>
            <pc:docMk/>
            <pc:sldMk cId="2779411540" sldId="1439"/>
            <ac:spMk id="57" creationId="{080C382B-7665-4050-8CF2-001C8775A95B}"/>
          </ac:spMkLst>
        </pc:spChg>
        <pc:spChg chg="del">
          <ac:chgData name="Hamlet Markarian" userId="4926d2b407f31d77" providerId="LiveId" clId="{3EED30E3-7D39-4CC5-BEE7-05476543F91D}" dt="2020-03-16T06:56:12.685" v="186" actId="478"/>
          <ac:spMkLst>
            <pc:docMk/>
            <pc:sldMk cId="2779411540" sldId="1439"/>
            <ac:spMk id="59" creationId="{611C991E-7895-4C06-91D3-DEA32900292D}"/>
          </ac:spMkLst>
        </pc:spChg>
        <pc:spChg chg="del">
          <ac:chgData name="Hamlet Markarian" userId="4926d2b407f31d77" providerId="LiveId" clId="{3EED30E3-7D39-4CC5-BEE7-05476543F91D}" dt="2020-03-16T06:56:12.685" v="186" actId="478"/>
          <ac:spMkLst>
            <pc:docMk/>
            <pc:sldMk cId="2779411540" sldId="1439"/>
            <ac:spMk id="71" creationId="{1B818075-BB2D-48BE-B6FA-B6FA2210F41F}"/>
          </ac:spMkLst>
        </pc:spChg>
        <pc:spChg chg="del">
          <ac:chgData name="Hamlet Markarian" userId="4926d2b407f31d77" providerId="LiveId" clId="{3EED30E3-7D39-4CC5-BEE7-05476543F91D}" dt="2020-03-16T06:56:12.685" v="186" actId="478"/>
          <ac:spMkLst>
            <pc:docMk/>
            <pc:sldMk cId="2779411540" sldId="1439"/>
            <ac:spMk id="74" creationId="{E0054137-F41B-4971-8D45-8AE9DC26F773}"/>
          </ac:spMkLst>
        </pc:spChg>
        <pc:spChg chg="del">
          <ac:chgData name="Hamlet Markarian" userId="4926d2b407f31d77" providerId="LiveId" clId="{3EED30E3-7D39-4CC5-BEE7-05476543F91D}" dt="2020-03-16T06:56:12.685" v="186" actId="478"/>
          <ac:spMkLst>
            <pc:docMk/>
            <pc:sldMk cId="2779411540" sldId="1439"/>
            <ac:spMk id="81" creationId="{EAC52B62-E0ED-4685-B076-A481C6F70DA1}"/>
          </ac:spMkLst>
        </pc:spChg>
        <pc:spChg chg="del">
          <ac:chgData name="Hamlet Markarian" userId="4926d2b407f31d77" providerId="LiveId" clId="{3EED30E3-7D39-4CC5-BEE7-05476543F91D}" dt="2020-03-16T06:56:12.685" v="186" actId="478"/>
          <ac:spMkLst>
            <pc:docMk/>
            <pc:sldMk cId="2779411540" sldId="1439"/>
            <ac:spMk id="84" creationId="{C656803B-D927-4064-B312-B501C408F847}"/>
          </ac:spMkLst>
        </pc:spChg>
        <pc:spChg chg="del">
          <ac:chgData name="Hamlet Markarian" userId="4926d2b407f31d77" providerId="LiveId" clId="{3EED30E3-7D39-4CC5-BEE7-05476543F91D}" dt="2020-03-16T06:56:12.685" v="186" actId="478"/>
          <ac:spMkLst>
            <pc:docMk/>
            <pc:sldMk cId="2779411540" sldId="1439"/>
            <ac:spMk id="87" creationId="{9063A9FC-8CC3-4A0A-A674-BBC310257BEB}"/>
          </ac:spMkLst>
        </pc:spChg>
        <pc:spChg chg="del">
          <ac:chgData name="Hamlet Markarian" userId="4926d2b407f31d77" providerId="LiveId" clId="{3EED30E3-7D39-4CC5-BEE7-05476543F91D}" dt="2020-03-16T06:56:12.685" v="186" actId="478"/>
          <ac:spMkLst>
            <pc:docMk/>
            <pc:sldMk cId="2779411540" sldId="1439"/>
            <ac:spMk id="90" creationId="{20576411-0DC4-43CC-858A-394DCFB878E4}"/>
          </ac:spMkLst>
        </pc:spChg>
        <pc:spChg chg="del">
          <ac:chgData name="Hamlet Markarian" userId="4926d2b407f31d77" providerId="LiveId" clId="{3EED30E3-7D39-4CC5-BEE7-05476543F91D}" dt="2020-03-16T06:56:12.685" v="186" actId="478"/>
          <ac:spMkLst>
            <pc:docMk/>
            <pc:sldMk cId="2779411540" sldId="1439"/>
            <ac:spMk id="91" creationId="{44FC6774-503B-4869-82E1-0745BD2AAEC6}"/>
          </ac:spMkLst>
        </pc:spChg>
        <pc:spChg chg="del">
          <ac:chgData name="Hamlet Markarian" userId="4926d2b407f31d77" providerId="LiveId" clId="{3EED30E3-7D39-4CC5-BEE7-05476543F91D}" dt="2020-03-16T06:56:12.685" v="186" actId="478"/>
          <ac:spMkLst>
            <pc:docMk/>
            <pc:sldMk cId="2779411540" sldId="1439"/>
            <ac:spMk id="92" creationId="{9124B855-880A-472F-B3BA-8625ECC61798}"/>
          </ac:spMkLst>
        </pc:spChg>
        <pc:spChg chg="del">
          <ac:chgData name="Hamlet Markarian" userId="4926d2b407f31d77" providerId="LiveId" clId="{3EED30E3-7D39-4CC5-BEE7-05476543F91D}" dt="2020-03-16T06:56:12.685" v="186" actId="478"/>
          <ac:spMkLst>
            <pc:docMk/>
            <pc:sldMk cId="2779411540" sldId="1439"/>
            <ac:spMk id="93" creationId="{3BA050C8-8CF3-4998-B5CA-2181664ACD0D}"/>
          </ac:spMkLst>
        </pc:spChg>
        <pc:spChg chg="mod">
          <ac:chgData name="Hamlet Markarian" userId="4926d2b407f31d77" providerId="LiveId" clId="{3EED30E3-7D39-4CC5-BEE7-05476543F91D}" dt="2020-03-16T06:56:16.715" v="187" actId="1035"/>
          <ac:spMkLst>
            <pc:docMk/>
            <pc:sldMk cId="2779411540" sldId="1439"/>
            <ac:spMk id="94" creationId="{3DDD9D9F-C0A3-4914-B1C3-4FA8D93AEA8A}"/>
          </ac:spMkLst>
        </pc:spChg>
        <pc:spChg chg="del">
          <ac:chgData name="Hamlet Markarian" userId="4926d2b407f31d77" providerId="LiveId" clId="{3EED30E3-7D39-4CC5-BEE7-05476543F91D}" dt="2020-03-16T06:56:12.685" v="186" actId="478"/>
          <ac:spMkLst>
            <pc:docMk/>
            <pc:sldMk cId="2779411540" sldId="1439"/>
            <ac:spMk id="95" creationId="{1D8E5564-2FB4-4636-82B8-1A264904FAD6}"/>
          </ac:spMkLst>
        </pc:spChg>
        <pc:grpChg chg="add del mod">
          <ac:chgData name="Hamlet Markarian" userId="4926d2b407f31d77" providerId="LiveId" clId="{3EED30E3-7D39-4CC5-BEE7-05476543F91D}" dt="2020-03-16T06:59:44.331" v="239" actId="165"/>
          <ac:grpSpMkLst>
            <pc:docMk/>
            <pc:sldMk cId="2779411540" sldId="1439"/>
            <ac:grpSpMk id="3" creationId="{2B680396-C285-4FD3-ABDE-AE87A4113856}"/>
          </ac:grpSpMkLst>
        </pc:grpChg>
        <pc:grpChg chg="add del mod">
          <ac:chgData name="Hamlet Markarian" userId="4926d2b407f31d77" providerId="LiveId" clId="{3EED30E3-7D39-4CC5-BEE7-05476543F91D}" dt="2020-03-16T06:59:44.331" v="239" actId="165"/>
          <ac:grpSpMkLst>
            <pc:docMk/>
            <pc:sldMk cId="2779411540" sldId="1439"/>
            <ac:grpSpMk id="4" creationId="{E7243C42-B2A3-4A08-ADD7-745B579EA75F}"/>
          </ac:grpSpMkLst>
        </pc:grpChg>
        <pc:grpChg chg="add del mod">
          <ac:chgData name="Hamlet Markarian" userId="4926d2b407f31d77" providerId="LiveId" clId="{3EED30E3-7D39-4CC5-BEE7-05476543F91D}" dt="2020-03-16T06:59:44.331" v="239" actId="165"/>
          <ac:grpSpMkLst>
            <pc:docMk/>
            <pc:sldMk cId="2779411540" sldId="1439"/>
            <ac:grpSpMk id="6" creationId="{3E4F9655-36C3-4B74-B519-27AE37EEE0F1}"/>
          </ac:grpSpMkLst>
        </pc:grpChg>
        <pc:grpChg chg="add del mod">
          <ac:chgData name="Hamlet Markarian" userId="4926d2b407f31d77" providerId="LiveId" clId="{3EED30E3-7D39-4CC5-BEE7-05476543F91D}" dt="2020-03-16T06:59:44.331" v="239" actId="165"/>
          <ac:grpSpMkLst>
            <pc:docMk/>
            <pc:sldMk cId="2779411540" sldId="1439"/>
            <ac:grpSpMk id="7" creationId="{D181F4D4-8983-45FE-936D-122272826807}"/>
          </ac:grpSpMkLst>
        </pc:grpChg>
        <pc:picChg chg="del">
          <ac:chgData name="Hamlet Markarian" userId="4926d2b407f31d77" providerId="LiveId" clId="{3EED30E3-7D39-4CC5-BEE7-05476543F91D}" dt="2020-03-16T06:55:45.173" v="183" actId="478"/>
          <ac:picMkLst>
            <pc:docMk/>
            <pc:sldMk cId="2779411540" sldId="1439"/>
            <ac:picMk id="5" creationId="{B514D683-38CF-4E25-987D-26E4992B1267}"/>
          </ac:picMkLst>
        </pc:picChg>
        <pc:cxnChg chg="add del mod">
          <ac:chgData name="Hamlet Markarian" userId="4926d2b407f31d77" providerId="LiveId" clId="{3EED30E3-7D39-4CC5-BEE7-05476543F91D}" dt="2020-03-16T06:57:35.446" v="190" actId="478"/>
          <ac:cxnSpMkLst>
            <pc:docMk/>
            <pc:sldMk cId="2779411540" sldId="1439"/>
            <ac:cxnSpMk id="34" creationId="{021A0CBA-6F0B-40BC-98BF-4B25E8F728ED}"/>
          </ac:cxnSpMkLst>
        </pc:cxnChg>
      </pc:sldChg>
      <pc:sldChg chg="addSp delSp modSp add">
        <pc:chgData name="Hamlet Markarian" userId="4926d2b407f31d77" providerId="LiveId" clId="{3EED30E3-7D39-4CC5-BEE7-05476543F91D}" dt="2020-03-16T07:17:12.438" v="394" actId="20577"/>
        <pc:sldMkLst>
          <pc:docMk/>
          <pc:sldMk cId="461307659" sldId="1440"/>
        </pc:sldMkLst>
        <pc:spChg chg="add mod">
          <ac:chgData name="Hamlet Markarian" userId="4926d2b407f31d77" providerId="LiveId" clId="{3EED30E3-7D39-4CC5-BEE7-05476543F91D}" dt="2020-03-16T07:00:47.681" v="247" actId="1076"/>
          <ac:spMkLst>
            <pc:docMk/>
            <pc:sldMk cId="461307659" sldId="1440"/>
            <ac:spMk id="14" creationId="{4AF8CE4A-75D6-4501-B057-7506D2F050A4}"/>
          </ac:spMkLst>
        </pc:spChg>
        <pc:spChg chg="add mod">
          <ac:chgData name="Hamlet Markarian" userId="4926d2b407f31d77" providerId="LiveId" clId="{3EED30E3-7D39-4CC5-BEE7-05476543F91D}" dt="2020-03-16T07:03:00.081" v="274" actId="1038"/>
          <ac:spMkLst>
            <pc:docMk/>
            <pc:sldMk cId="461307659" sldId="1440"/>
            <ac:spMk id="15" creationId="{BC541DDF-9AB0-40A5-88ED-EB6CEED1FD9B}"/>
          </ac:spMkLst>
        </pc:spChg>
        <pc:spChg chg="add mod">
          <ac:chgData name="Hamlet Markarian" userId="4926d2b407f31d77" providerId="LiveId" clId="{3EED30E3-7D39-4CC5-BEE7-05476543F91D}" dt="2020-03-16T07:13:56.885" v="368" actId="207"/>
          <ac:spMkLst>
            <pc:docMk/>
            <pc:sldMk cId="461307659" sldId="1440"/>
            <ac:spMk id="16" creationId="{9EA85E16-E5EC-4BDA-B428-D60927AC1660}"/>
          </ac:spMkLst>
        </pc:spChg>
        <pc:spChg chg="add mod">
          <ac:chgData name="Hamlet Markarian" userId="4926d2b407f31d77" providerId="LiveId" clId="{3EED30E3-7D39-4CC5-BEE7-05476543F91D}" dt="2020-03-16T07:13:56.885" v="368" actId="207"/>
          <ac:spMkLst>
            <pc:docMk/>
            <pc:sldMk cId="461307659" sldId="1440"/>
            <ac:spMk id="17" creationId="{7C0A7AAA-1BBC-4060-8A88-5E0201FA8B56}"/>
          </ac:spMkLst>
        </pc:spChg>
        <pc:spChg chg="add mod">
          <ac:chgData name="Hamlet Markarian" userId="4926d2b407f31d77" providerId="LiveId" clId="{3EED30E3-7D39-4CC5-BEE7-05476543F91D}" dt="2020-03-16T07:03:00.081" v="274" actId="1038"/>
          <ac:spMkLst>
            <pc:docMk/>
            <pc:sldMk cId="461307659" sldId="1440"/>
            <ac:spMk id="18" creationId="{4D1A72AE-65C3-4C92-8CEB-D6527358DFE0}"/>
          </ac:spMkLst>
        </pc:spChg>
        <pc:spChg chg="mod">
          <ac:chgData name="Hamlet Markarian" userId="4926d2b407f31d77" providerId="LiveId" clId="{3EED30E3-7D39-4CC5-BEE7-05476543F91D}" dt="2020-03-16T07:00:23.119" v="244" actId="20577"/>
          <ac:spMkLst>
            <pc:docMk/>
            <pc:sldMk cId="461307659" sldId="1440"/>
            <ac:spMk id="20" creationId="{2F2415B0-F1C4-4313-9038-A3884674CC46}"/>
          </ac:spMkLst>
        </pc:spChg>
        <pc:spChg chg="add mod">
          <ac:chgData name="Hamlet Markarian" userId="4926d2b407f31d77" providerId="LiveId" clId="{3EED30E3-7D39-4CC5-BEE7-05476543F91D}" dt="2020-03-16T07:13:56.885" v="368" actId="207"/>
          <ac:spMkLst>
            <pc:docMk/>
            <pc:sldMk cId="461307659" sldId="1440"/>
            <ac:spMk id="21" creationId="{0A3D68D8-8866-4B29-A88F-E3125A255C33}"/>
          </ac:spMkLst>
        </pc:spChg>
        <pc:spChg chg="add mod">
          <ac:chgData name="Hamlet Markarian" userId="4926d2b407f31d77" providerId="LiveId" clId="{3EED30E3-7D39-4CC5-BEE7-05476543F91D}" dt="2020-03-16T07:03:00.081" v="274" actId="1038"/>
          <ac:spMkLst>
            <pc:docMk/>
            <pc:sldMk cId="461307659" sldId="1440"/>
            <ac:spMk id="22" creationId="{145C7394-7853-4542-BF41-087D0C0AA941}"/>
          </ac:spMkLst>
        </pc:spChg>
        <pc:spChg chg="add mod">
          <ac:chgData name="Hamlet Markarian" userId="4926d2b407f31d77" providerId="LiveId" clId="{3EED30E3-7D39-4CC5-BEE7-05476543F91D}" dt="2020-03-16T07:13:56.885" v="368" actId="207"/>
          <ac:spMkLst>
            <pc:docMk/>
            <pc:sldMk cId="461307659" sldId="1440"/>
            <ac:spMk id="23" creationId="{420578CF-93CD-467A-88F2-8949D089BBE4}"/>
          </ac:spMkLst>
        </pc:spChg>
        <pc:spChg chg="add mod">
          <ac:chgData name="Hamlet Markarian" userId="4926d2b407f31d77" providerId="LiveId" clId="{3EED30E3-7D39-4CC5-BEE7-05476543F91D}" dt="2020-03-16T07:03:00.081" v="274" actId="1038"/>
          <ac:spMkLst>
            <pc:docMk/>
            <pc:sldMk cId="461307659" sldId="1440"/>
            <ac:spMk id="24" creationId="{E308ACBA-CE30-4FC2-AC8F-3AB825CC660F}"/>
          </ac:spMkLst>
        </pc:spChg>
        <pc:spChg chg="mod">
          <ac:chgData name="Hamlet Markarian" userId="4926d2b407f31d77" providerId="LiveId" clId="{3EED30E3-7D39-4CC5-BEE7-05476543F91D}" dt="2020-03-16T07:17:01.425" v="393" actId="6549"/>
          <ac:spMkLst>
            <pc:docMk/>
            <pc:sldMk cId="461307659" sldId="1440"/>
            <ac:spMk id="27" creationId="{66FA05EE-8593-4C20-A3F2-69F2EF4F1CC9}"/>
          </ac:spMkLst>
        </pc:spChg>
        <pc:spChg chg="mod">
          <ac:chgData name="Hamlet Markarian" userId="4926d2b407f31d77" providerId="LiveId" clId="{3EED30E3-7D39-4CC5-BEE7-05476543F91D}" dt="2020-03-16T07:11:34.155" v="355" actId="207"/>
          <ac:spMkLst>
            <pc:docMk/>
            <pc:sldMk cId="461307659" sldId="1440"/>
            <ac:spMk id="32" creationId="{64D5F241-3F06-4A4D-9FDD-D4EF1BE58B62}"/>
          </ac:spMkLst>
        </pc:spChg>
        <pc:spChg chg="mod">
          <ac:chgData name="Hamlet Markarian" userId="4926d2b407f31d77" providerId="LiveId" clId="{3EED30E3-7D39-4CC5-BEE7-05476543F91D}" dt="2020-03-16T07:13:56.885" v="368" actId="207"/>
          <ac:spMkLst>
            <pc:docMk/>
            <pc:sldMk cId="461307659" sldId="1440"/>
            <ac:spMk id="35" creationId="{B612F75B-DABF-455F-9CCF-0B10916BA1A4}"/>
          </ac:spMkLst>
        </pc:spChg>
        <pc:spChg chg="mod">
          <ac:chgData name="Hamlet Markarian" userId="4926d2b407f31d77" providerId="LiveId" clId="{3EED30E3-7D39-4CC5-BEE7-05476543F91D}" dt="2020-03-16T07:13:56.885" v="368" actId="207"/>
          <ac:spMkLst>
            <pc:docMk/>
            <pc:sldMk cId="461307659" sldId="1440"/>
            <ac:spMk id="36" creationId="{2FBD77FD-2C3D-4969-A57B-2582397FB786}"/>
          </ac:spMkLst>
        </pc:spChg>
        <pc:spChg chg="mod">
          <ac:chgData name="Hamlet Markarian" userId="4926d2b407f31d77" providerId="LiveId" clId="{3EED30E3-7D39-4CC5-BEE7-05476543F91D}" dt="2020-03-16T07:13:56.885" v="368" actId="207"/>
          <ac:spMkLst>
            <pc:docMk/>
            <pc:sldMk cId="461307659" sldId="1440"/>
            <ac:spMk id="37" creationId="{FC4E6389-EFEE-4757-B64B-587C44E6A60C}"/>
          </ac:spMkLst>
        </pc:spChg>
        <pc:spChg chg="mod">
          <ac:chgData name="Hamlet Markarian" userId="4926d2b407f31d77" providerId="LiveId" clId="{3EED30E3-7D39-4CC5-BEE7-05476543F91D}" dt="2020-03-16T07:13:56.885" v="368" actId="207"/>
          <ac:spMkLst>
            <pc:docMk/>
            <pc:sldMk cId="461307659" sldId="1440"/>
            <ac:spMk id="39" creationId="{D97BE80B-ACE7-4E54-87BD-EE558BFF523A}"/>
          </ac:spMkLst>
        </pc:spChg>
        <pc:spChg chg="mod">
          <ac:chgData name="Hamlet Markarian" userId="4926d2b407f31d77" providerId="LiveId" clId="{3EED30E3-7D39-4CC5-BEE7-05476543F91D}" dt="2020-03-16T07:17:12.438" v="394" actId="20577"/>
          <ac:spMkLst>
            <pc:docMk/>
            <pc:sldMk cId="461307659" sldId="1440"/>
            <ac:spMk id="40" creationId="{1B3D6BDC-3505-473E-91B3-A189B0242556}"/>
          </ac:spMkLst>
        </pc:spChg>
        <pc:spChg chg="mod">
          <ac:chgData name="Hamlet Markarian" userId="4926d2b407f31d77" providerId="LiveId" clId="{3EED30E3-7D39-4CC5-BEE7-05476543F91D}" dt="2020-03-16T07:01:57.661" v="254"/>
          <ac:spMkLst>
            <pc:docMk/>
            <pc:sldMk cId="461307659" sldId="1440"/>
            <ac:spMk id="41" creationId="{11C4806E-FEA9-428B-A12F-2D61E9733897}"/>
          </ac:spMkLst>
        </pc:spChg>
        <pc:spChg chg="mod">
          <ac:chgData name="Hamlet Markarian" userId="4926d2b407f31d77" providerId="LiveId" clId="{3EED30E3-7D39-4CC5-BEE7-05476543F91D}" dt="2020-03-16T07:02:06.619" v="256" actId="14100"/>
          <ac:spMkLst>
            <pc:docMk/>
            <pc:sldMk cId="461307659" sldId="1440"/>
            <ac:spMk id="42" creationId="{70BCF6AF-D640-4534-B849-D3B3A1FAA849}"/>
          </ac:spMkLst>
        </pc:spChg>
        <pc:spChg chg="del">
          <ac:chgData name="Hamlet Markarian" userId="4926d2b407f31d77" providerId="LiveId" clId="{3EED30E3-7D39-4CC5-BEE7-05476543F91D}" dt="2020-03-16T07:00:42.557" v="245" actId="478"/>
          <ac:spMkLst>
            <pc:docMk/>
            <pc:sldMk cId="461307659" sldId="1440"/>
            <ac:spMk id="94" creationId="{3DDD9D9F-C0A3-4914-B1C3-4FA8D93AEA8A}"/>
          </ac:spMkLst>
        </pc:spChg>
      </pc:sldChg>
      <pc:sldChg chg="addSp delSp modSp add">
        <pc:chgData name="Hamlet Markarian" userId="4926d2b407f31d77" providerId="LiveId" clId="{3EED30E3-7D39-4CC5-BEE7-05476543F91D}" dt="2020-03-16T07:14:04.883" v="370" actId="207"/>
        <pc:sldMkLst>
          <pc:docMk/>
          <pc:sldMk cId="3240160969" sldId="1441"/>
        </pc:sldMkLst>
        <pc:spChg chg="mod">
          <ac:chgData name="Hamlet Markarian" userId="4926d2b407f31d77" providerId="LiveId" clId="{3EED30E3-7D39-4CC5-BEE7-05476543F91D}" dt="2020-03-16T07:05:00.579" v="283"/>
          <ac:spMkLst>
            <pc:docMk/>
            <pc:sldMk cId="3240160969" sldId="1441"/>
            <ac:spMk id="15" creationId="{BC541DDF-9AB0-40A5-88ED-EB6CEED1FD9B}"/>
          </ac:spMkLst>
        </pc:spChg>
        <pc:spChg chg="mod">
          <ac:chgData name="Hamlet Markarian" userId="4926d2b407f31d77" providerId="LiveId" clId="{3EED30E3-7D39-4CC5-BEE7-05476543F91D}" dt="2020-03-16T07:14:04.883" v="370" actId="207"/>
          <ac:spMkLst>
            <pc:docMk/>
            <pc:sldMk cId="3240160969" sldId="1441"/>
            <ac:spMk id="16" creationId="{9EA85E16-E5EC-4BDA-B428-D60927AC1660}"/>
          </ac:spMkLst>
        </pc:spChg>
        <pc:spChg chg="add del">
          <ac:chgData name="Hamlet Markarian" userId="4926d2b407f31d77" providerId="LiveId" clId="{3EED30E3-7D39-4CC5-BEE7-05476543F91D}" dt="2020-03-16T07:05:20.449" v="287" actId="478"/>
          <ac:spMkLst>
            <pc:docMk/>
            <pc:sldMk cId="3240160969" sldId="1441"/>
            <ac:spMk id="17" creationId="{7C0A7AAA-1BBC-4060-8A88-5E0201FA8B56}"/>
          </ac:spMkLst>
        </pc:spChg>
        <pc:spChg chg="add del">
          <ac:chgData name="Hamlet Markarian" userId="4926d2b407f31d77" providerId="LiveId" clId="{3EED30E3-7D39-4CC5-BEE7-05476543F91D}" dt="2020-03-16T07:05:20.449" v="287" actId="478"/>
          <ac:spMkLst>
            <pc:docMk/>
            <pc:sldMk cId="3240160969" sldId="1441"/>
            <ac:spMk id="18" creationId="{4D1A72AE-65C3-4C92-8CEB-D6527358DFE0}"/>
          </ac:spMkLst>
        </pc:spChg>
        <pc:spChg chg="mod">
          <ac:chgData name="Hamlet Markarian" userId="4926d2b407f31d77" providerId="LiveId" clId="{3EED30E3-7D39-4CC5-BEE7-05476543F91D}" dt="2020-03-16T07:04:26.278" v="278" actId="20577"/>
          <ac:spMkLst>
            <pc:docMk/>
            <pc:sldMk cId="3240160969" sldId="1441"/>
            <ac:spMk id="20" creationId="{2F2415B0-F1C4-4313-9038-A3884674CC46}"/>
          </ac:spMkLst>
        </pc:spChg>
        <pc:spChg chg="add del">
          <ac:chgData name="Hamlet Markarian" userId="4926d2b407f31d77" providerId="LiveId" clId="{3EED30E3-7D39-4CC5-BEE7-05476543F91D}" dt="2020-03-16T07:05:12.873" v="286" actId="478"/>
          <ac:spMkLst>
            <pc:docMk/>
            <pc:sldMk cId="3240160969" sldId="1441"/>
            <ac:spMk id="21" creationId="{0A3D68D8-8866-4B29-A88F-E3125A255C33}"/>
          </ac:spMkLst>
        </pc:spChg>
        <pc:spChg chg="add del">
          <ac:chgData name="Hamlet Markarian" userId="4926d2b407f31d77" providerId="LiveId" clId="{3EED30E3-7D39-4CC5-BEE7-05476543F91D}" dt="2020-03-16T07:05:12.873" v="286" actId="478"/>
          <ac:spMkLst>
            <pc:docMk/>
            <pc:sldMk cId="3240160969" sldId="1441"/>
            <ac:spMk id="22" creationId="{145C7394-7853-4542-BF41-087D0C0AA941}"/>
          </ac:spMkLst>
        </pc:spChg>
        <pc:spChg chg="add del">
          <ac:chgData name="Hamlet Markarian" userId="4926d2b407f31d77" providerId="LiveId" clId="{3EED30E3-7D39-4CC5-BEE7-05476543F91D}" dt="2020-03-16T07:05:12.873" v="286" actId="478"/>
          <ac:spMkLst>
            <pc:docMk/>
            <pc:sldMk cId="3240160969" sldId="1441"/>
            <ac:spMk id="23" creationId="{420578CF-93CD-467A-88F2-8949D089BBE4}"/>
          </ac:spMkLst>
        </pc:spChg>
        <pc:spChg chg="add del">
          <ac:chgData name="Hamlet Markarian" userId="4926d2b407f31d77" providerId="LiveId" clId="{3EED30E3-7D39-4CC5-BEE7-05476543F91D}" dt="2020-03-16T07:05:12.873" v="286" actId="478"/>
          <ac:spMkLst>
            <pc:docMk/>
            <pc:sldMk cId="3240160969" sldId="1441"/>
            <ac:spMk id="24" creationId="{E308ACBA-CE30-4FC2-AC8F-3AB825CC660F}"/>
          </ac:spMkLst>
        </pc:spChg>
        <pc:spChg chg="mod">
          <ac:chgData name="Hamlet Markarian" userId="4926d2b407f31d77" providerId="LiveId" clId="{3EED30E3-7D39-4CC5-BEE7-05476543F91D}" dt="2020-03-16T07:04:34.408" v="279"/>
          <ac:spMkLst>
            <pc:docMk/>
            <pc:sldMk cId="3240160969" sldId="1441"/>
            <ac:spMk id="27" creationId="{66FA05EE-8593-4C20-A3F2-69F2EF4F1CC9}"/>
          </ac:spMkLst>
        </pc:spChg>
        <pc:spChg chg="mod">
          <ac:chgData name="Hamlet Markarian" userId="4926d2b407f31d77" providerId="LiveId" clId="{3EED30E3-7D39-4CC5-BEE7-05476543F91D}" dt="2020-03-16T07:11:40.669" v="356" actId="207"/>
          <ac:spMkLst>
            <pc:docMk/>
            <pc:sldMk cId="3240160969" sldId="1441"/>
            <ac:spMk id="32" creationId="{64D5F241-3F06-4A4D-9FDD-D4EF1BE58B62}"/>
          </ac:spMkLst>
        </pc:spChg>
        <pc:spChg chg="mod">
          <ac:chgData name="Hamlet Markarian" userId="4926d2b407f31d77" providerId="LiveId" clId="{3EED30E3-7D39-4CC5-BEE7-05476543F91D}" dt="2020-03-16T07:14:04.883" v="370" actId="207"/>
          <ac:spMkLst>
            <pc:docMk/>
            <pc:sldMk cId="3240160969" sldId="1441"/>
            <ac:spMk id="35" creationId="{B612F75B-DABF-455F-9CCF-0B10916BA1A4}"/>
          </ac:spMkLst>
        </pc:spChg>
        <pc:spChg chg="mod">
          <ac:chgData name="Hamlet Markarian" userId="4926d2b407f31d77" providerId="LiveId" clId="{3EED30E3-7D39-4CC5-BEE7-05476543F91D}" dt="2020-03-16T07:14:04.883" v="370" actId="207"/>
          <ac:spMkLst>
            <pc:docMk/>
            <pc:sldMk cId="3240160969" sldId="1441"/>
            <ac:spMk id="36" creationId="{2FBD77FD-2C3D-4969-A57B-2582397FB786}"/>
          </ac:spMkLst>
        </pc:spChg>
        <pc:spChg chg="mod">
          <ac:chgData name="Hamlet Markarian" userId="4926d2b407f31d77" providerId="LiveId" clId="{3EED30E3-7D39-4CC5-BEE7-05476543F91D}" dt="2020-03-16T07:14:04.883" v="370" actId="207"/>
          <ac:spMkLst>
            <pc:docMk/>
            <pc:sldMk cId="3240160969" sldId="1441"/>
            <ac:spMk id="37" creationId="{FC4E6389-EFEE-4757-B64B-587C44E6A60C}"/>
          </ac:spMkLst>
        </pc:spChg>
        <pc:spChg chg="mod">
          <ac:chgData name="Hamlet Markarian" userId="4926d2b407f31d77" providerId="LiveId" clId="{3EED30E3-7D39-4CC5-BEE7-05476543F91D}" dt="2020-03-16T07:14:04.883" v="370" actId="207"/>
          <ac:spMkLst>
            <pc:docMk/>
            <pc:sldMk cId="3240160969" sldId="1441"/>
            <ac:spMk id="39" creationId="{D97BE80B-ACE7-4E54-87BD-EE558BFF523A}"/>
          </ac:spMkLst>
        </pc:spChg>
        <pc:spChg chg="mod">
          <ac:chgData name="Hamlet Markarian" userId="4926d2b407f31d77" providerId="LiveId" clId="{3EED30E3-7D39-4CC5-BEE7-05476543F91D}" dt="2020-03-16T07:04:41.760" v="280"/>
          <ac:spMkLst>
            <pc:docMk/>
            <pc:sldMk cId="3240160969" sldId="1441"/>
            <ac:spMk id="40" creationId="{1B3D6BDC-3505-473E-91B3-A189B0242556}"/>
          </ac:spMkLst>
        </pc:spChg>
        <pc:spChg chg="mod">
          <ac:chgData name="Hamlet Markarian" userId="4926d2b407f31d77" providerId="LiveId" clId="{3EED30E3-7D39-4CC5-BEE7-05476543F91D}" dt="2020-03-16T07:04:47.215" v="281"/>
          <ac:spMkLst>
            <pc:docMk/>
            <pc:sldMk cId="3240160969" sldId="1441"/>
            <ac:spMk id="41" creationId="{11C4806E-FEA9-428B-A12F-2D61E9733897}"/>
          </ac:spMkLst>
        </pc:spChg>
        <pc:spChg chg="mod">
          <ac:chgData name="Hamlet Markarian" userId="4926d2b407f31d77" providerId="LiveId" clId="{3EED30E3-7D39-4CC5-BEE7-05476543F91D}" dt="2020-03-16T07:04:54.609" v="282"/>
          <ac:spMkLst>
            <pc:docMk/>
            <pc:sldMk cId="3240160969" sldId="1441"/>
            <ac:spMk id="42" creationId="{70BCF6AF-D640-4534-B849-D3B3A1FAA849}"/>
          </ac:spMkLst>
        </pc:spChg>
      </pc:sldChg>
      <pc:sldChg chg="addSp delSp modSp add">
        <pc:chgData name="Hamlet Markarian" userId="4926d2b407f31d77" providerId="LiveId" clId="{3EED30E3-7D39-4CC5-BEE7-05476543F91D}" dt="2020-03-16T07:16:27.615" v="392" actId="20577"/>
        <pc:sldMkLst>
          <pc:docMk/>
          <pc:sldMk cId="2824312981" sldId="1442"/>
        </pc:sldMkLst>
        <pc:spChg chg="del">
          <ac:chgData name="Hamlet Markarian" userId="4926d2b407f31d77" providerId="LiveId" clId="{3EED30E3-7D39-4CC5-BEE7-05476543F91D}" dt="2020-03-16T07:07:09.116" v="308" actId="478"/>
          <ac:spMkLst>
            <pc:docMk/>
            <pc:sldMk cId="2824312981" sldId="1442"/>
            <ac:spMk id="15" creationId="{BC541DDF-9AB0-40A5-88ED-EB6CEED1FD9B}"/>
          </ac:spMkLst>
        </pc:spChg>
        <pc:spChg chg="del">
          <ac:chgData name="Hamlet Markarian" userId="4926d2b407f31d77" providerId="LiveId" clId="{3EED30E3-7D39-4CC5-BEE7-05476543F91D}" dt="2020-03-16T07:07:09.116" v="308" actId="478"/>
          <ac:spMkLst>
            <pc:docMk/>
            <pc:sldMk cId="2824312981" sldId="1442"/>
            <ac:spMk id="16" creationId="{9EA85E16-E5EC-4BDA-B428-D60927AC1660}"/>
          </ac:spMkLst>
        </pc:spChg>
        <pc:spChg chg="add mod">
          <ac:chgData name="Hamlet Markarian" userId="4926d2b407f31d77" providerId="LiveId" clId="{3EED30E3-7D39-4CC5-BEE7-05476543F91D}" dt="2020-03-16T07:15:42.607" v="383" actId="6549"/>
          <ac:spMkLst>
            <pc:docMk/>
            <pc:sldMk cId="2824312981" sldId="1442"/>
            <ac:spMk id="17" creationId="{C6BF9A13-EB3A-40EC-B8C4-8422A19916DC}"/>
          </ac:spMkLst>
        </pc:spChg>
        <pc:spChg chg="add mod">
          <ac:chgData name="Hamlet Markarian" userId="4926d2b407f31d77" providerId="LiveId" clId="{3EED30E3-7D39-4CC5-BEE7-05476543F91D}" dt="2020-03-16T07:14:12.083" v="372" actId="207"/>
          <ac:spMkLst>
            <pc:docMk/>
            <pc:sldMk cId="2824312981" sldId="1442"/>
            <ac:spMk id="18" creationId="{9EA09A3E-FB1D-4210-9A9B-C31D77D9BDDA}"/>
          </ac:spMkLst>
        </pc:spChg>
        <pc:spChg chg="mod">
          <ac:chgData name="Hamlet Markarian" userId="4926d2b407f31d77" providerId="LiveId" clId="{3EED30E3-7D39-4CC5-BEE7-05476543F91D}" dt="2020-03-16T07:06:14.112" v="292" actId="20577"/>
          <ac:spMkLst>
            <pc:docMk/>
            <pc:sldMk cId="2824312981" sldId="1442"/>
            <ac:spMk id="20" creationId="{2F2415B0-F1C4-4313-9038-A3884674CC46}"/>
          </ac:spMkLst>
        </pc:spChg>
        <pc:spChg chg="add mod">
          <ac:chgData name="Hamlet Markarian" userId="4926d2b407f31d77" providerId="LiveId" clId="{3EED30E3-7D39-4CC5-BEE7-05476543F91D}" dt="2020-03-16T07:14:12.083" v="372" actId="207"/>
          <ac:spMkLst>
            <pc:docMk/>
            <pc:sldMk cId="2824312981" sldId="1442"/>
            <ac:spMk id="21" creationId="{E623EF06-9FAD-44CA-B111-BA48C4BD4815}"/>
          </ac:spMkLst>
        </pc:spChg>
        <pc:spChg chg="add mod">
          <ac:chgData name="Hamlet Markarian" userId="4926d2b407f31d77" providerId="LiveId" clId="{3EED30E3-7D39-4CC5-BEE7-05476543F91D}" dt="2020-03-16T07:07:26.337" v="311"/>
          <ac:spMkLst>
            <pc:docMk/>
            <pc:sldMk cId="2824312981" sldId="1442"/>
            <ac:spMk id="22" creationId="{6897E33B-FB82-4CE1-ADC8-AE9DF319DEE7}"/>
          </ac:spMkLst>
        </pc:spChg>
        <pc:spChg chg="add mod">
          <ac:chgData name="Hamlet Markarian" userId="4926d2b407f31d77" providerId="LiveId" clId="{3EED30E3-7D39-4CC5-BEE7-05476543F91D}" dt="2020-03-16T07:14:12.083" v="372" actId="207"/>
          <ac:spMkLst>
            <pc:docMk/>
            <pc:sldMk cId="2824312981" sldId="1442"/>
            <ac:spMk id="23" creationId="{53D274D1-83B8-40F2-9D52-BA6CC20521EE}"/>
          </ac:spMkLst>
        </pc:spChg>
        <pc:spChg chg="add mod">
          <ac:chgData name="Hamlet Markarian" userId="4926d2b407f31d77" providerId="LiveId" clId="{3EED30E3-7D39-4CC5-BEE7-05476543F91D}" dt="2020-03-16T07:16:27.615" v="392" actId="20577"/>
          <ac:spMkLst>
            <pc:docMk/>
            <pc:sldMk cId="2824312981" sldId="1442"/>
            <ac:spMk id="24" creationId="{E53F026D-84B7-4743-AACF-4C1C12B1B1F4}"/>
          </ac:spMkLst>
        </pc:spChg>
        <pc:spChg chg="add mod">
          <ac:chgData name="Hamlet Markarian" userId="4926d2b407f31d77" providerId="LiveId" clId="{3EED30E3-7D39-4CC5-BEE7-05476543F91D}" dt="2020-03-16T07:14:12.083" v="372" actId="207"/>
          <ac:spMkLst>
            <pc:docMk/>
            <pc:sldMk cId="2824312981" sldId="1442"/>
            <ac:spMk id="25" creationId="{DD450C0F-BABD-434C-ABF4-24921AC63A77}"/>
          </ac:spMkLst>
        </pc:spChg>
        <pc:spChg chg="add mod">
          <ac:chgData name="Hamlet Markarian" userId="4926d2b407f31d77" providerId="LiveId" clId="{3EED30E3-7D39-4CC5-BEE7-05476543F91D}" dt="2020-03-16T07:07:39.522" v="313"/>
          <ac:spMkLst>
            <pc:docMk/>
            <pc:sldMk cId="2824312981" sldId="1442"/>
            <ac:spMk id="26" creationId="{966568EC-862F-4CB2-93CA-00CE1B9241AD}"/>
          </ac:spMkLst>
        </pc:spChg>
        <pc:spChg chg="mod">
          <ac:chgData name="Hamlet Markarian" userId="4926d2b407f31d77" providerId="LiveId" clId="{3EED30E3-7D39-4CC5-BEE7-05476543F91D}" dt="2020-03-16T07:13:14.197" v="364" actId="113"/>
          <ac:spMkLst>
            <pc:docMk/>
            <pc:sldMk cId="2824312981" sldId="1442"/>
            <ac:spMk id="27" creationId="{66FA05EE-8593-4C20-A3F2-69F2EF4F1CC9}"/>
          </ac:spMkLst>
        </pc:spChg>
        <pc:spChg chg="add mod">
          <ac:chgData name="Hamlet Markarian" userId="4926d2b407f31d77" providerId="LiveId" clId="{3EED30E3-7D39-4CC5-BEE7-05476543F91D}" dt="2020-03-16T07:07:58.602" v="317" actId="14100"/>
          <ac:spMkLst>
            <pc:docMk/>
            <pc:sldMk cId="2824312981" sldId="1442"/>
            <ac:spMk id="28" creationId="{792ADB77-0916-4212-850F-88DCAD05C96E}"/>
          </ac:spMkLst>
        </pc:spChg>
        <pc:spChg chg="add mod">
          <ac:chgData name="Hamlet Markarian" userId="4926d2b407f31d77" providerId="LiveId" clId="{3EED30E3-7D39-4CC5-BEE7-05476543F91D}" dt="2020-03-16T07:14:12.083" v="372" actId="207"/>
          <ac:spMkLst>
            <pc:docMk/>
            <pc:sldMk cId="2824312981" sldId="1442"/>
            <ac:spMk id="29" creationId="{8DF344E9-C290-4B0A-B775-24947ACB8FCB}"/>
          </ac:spMkLst>
        </pc:spChg>
        <pc:spChg chg="mod">
          <ac:chgData name="Hamlet Markarian" userId="4926d2b407f31d77" providerId="LiveId" clId="{3EED30E3-7D39-4CC5-BEE7-05476543F91D}" dt="2020-03-16T07:11:50.338" v="357" actId="207"/>
          <ac:spMkLst>
            <pc:docMk/>
            <pc:sldMk cId="2824312981" sldId="1442"/>
            <ac:spMk id="32" creationId="{64D5F241-3F06-4A4D-9FDD-D4EF1BE58B62}"/>
          </ac:spMkLst>
        </pc:spChg>
        <pc:spChg chg="mod">
          <ac:chgData name="Hamlet Markarian" userId="4926d2b407f31d77" providerId="LiveId" clId="{3EED30E3-7D39-4CC5-BEE7-05476543F91D}" dt="2020-03-16T07:14:12.083" v="372" actId="207"/>
          <ac:spMkLst>
            <pc:docMk/>
            <pc:sldMk cId="2824312981" sldId="1442"/>
            <ac:spMk id="35" creationId="{B612F75B-DABF-455F-9CCF-0B10916BA1A4}"/>
          </ac:spMkLst>
        </pc:spChg>
        <pc:spChg chg="mod">
          <ac:chgData name="Hamlet Markarian" userId="4926d2b407f31d77" providerId="LiveId" clId="{3EED30E3-7D39-4CC5-BEE7-05476543F91D}" dt="2020-03-16T07:14:12.083" v="372" actId="207"/>
          <ac:spMkLst>
            <pc:docMk/>
            <pc:sldMk cId="2824312981" sldId="1442"/>
            <ac:spMk id="36" creationId="{2FBD77FD-2C3D-4969-A57B-2582397FB786}"/>
          </ac:spMkLst>
        </pc:spChg>
        <pc:spChg chg="mod">
          <ac:chgData name="Hamlet Markarian" userId="4926d2b407f31d77" providerId="LiveId" clId="{3EED30E3-7D39-4CC5-BEE7-05476543F91D}" dt="2020-03-16T07:14:12.083" v="372" actId="207"/>
          <ac:spMkLst>
            <pc:docMk/>
            <pc:sldMk cId="2824312981" sldId="1442"/>
            <ac:spMk id="37" creationId="{FC4E6389-EFEE-4757-B64B-587C44E6A60C}"/>
          </ac:spMkLst>
        </pc:spChg>
        <pc:spChg chg="mod">
          <ac:chgData name="Hamlet Markarian" userId="4926d2b407f31d77" providerId="LiveId" clId="{3EED30E3-7D39-4CC5-BEE7-05476543F91D}" dt="2020-03-16T07:14:12.083" v="372" actId="207"/>
          <ac:spMkLst>
            <pc:docMk/>
            <pc:sldMk cId="2824312981" sldId="1442"/>
            <ac:spMk id="39" creationId="{D97BE80B-ACE7-4E54-87BD-EE558BFF523A}"/>
          </ac:spMkLst>
        </pc:spChg>
        <pc:spChg chg="mod">
          <ac:chgData name="Hamlet Markarian" userId="4926d2b407f31d77" providerId="LiveId" clId="{3EED30E3-7D39-4CC5-BEE7-05476543F91D}" dt="2020-03-16T07:06:36.819" v="296" actId="14100"/>
          <ac:spMkLst>
            <pc:docMk/>
            <pc:sldMk cId="2824312981" sldId="1442"/>
            <ac:spMk id="40" creationId="{1B3D6BDC-3505-473E-91B3-A189B0242556}"/>
          </ac:spMkLst>
        </pc:spChg>
        <pc:spChg chg="mod">
          <ac:chgData name="Hamlet Markarian" userId="4926d2b407f31d77" providerId="LiveId" clId="{3EED30E3-7D39-4CC5-BEE7-05476543F91D}" dt="2020-03-16T07:15:26.548" v="381" actId="6549"/>
          <ac:spMkLst>
            <pc:docMk/>
            <pc:sldMk cId="2824312981" sldId="1442"/>
            <ac:spMk id="41" creationId="{11C4806E-FEA9-428B-A12F-2D61E9733897}"/>
          </ac:spMkLst>
        </pc:spChg>
        <pc:spChg chg="mod">
          <ac:chgData name="Hamlet Markarian" userId="4926d2b407f31d77" providerId="LiveId" clId="{3EED30E3-7D39-4CC5-BEE7-05476543F91D}" dt="2020-03-16T07:15:32.796" v="382" actId="6549"/>
          <ac:spMkLst>
            <pc:docMk/>
            <pc:sldMk cId="2824312981" sldId="1442"/>
            <ac:spMk id="42" creationId="{70BCF6AF-D640-4534-B849-D3B3A1FAA849}"/>
          </ac:spMkLst>
        </pc:spChg>
      </pc:sldChg>
      <pc:sldChg chg="addSp modSp add ord">
        <pc:chgData name="Hamlet Markarian" userId="4926d2b407f31d77" providerId="LiveId" clId="{3EED30E3-7D39-4CC5-BEE7-05476543F91D}" dt="2020-03-16T07:15:01.882" v="379" actId="20577"/>
        <pc:sldMkLst>
          <pc:docMk/>
          <pc:sldMk cId="530983922" sldId="1443"/>
        </pc:sldMkLst>
        <pc:spChg chg="mod">
          <ac:chgData name="Hamlet Markarian" userId="4926d2b407f31d77" providerId="LiveId" clId="{3EED30E3-7D39-4CC5-BEE7-05476543F91D}" dt="2020-03-16T07:10:37.171" v="344"/>
          <ac:spMkLst>
            <pc:docMk/>
            <pc:sldMk cId="530983922" sldId="1443"/>
            <ac:spMk id="15" creationId="{BC541DDF-9AB0-40A5-88ED-EB6CEED1FD9B}"/>
          </ac:spMkLst>
        </pc:spChg>
        <pc:spChg chg="mod">
          <ac:chgData name="Hamlet Markarian" userId="4926d2b407f31d77" providerId="LiveId" clId="{3EED30E3-7D39-4CC5-BEE7-05476543F91D}" dt="2020-03-16T07:14:17.717" v="374" actId="207"/>
          <ac:spMkLst>
            <pc:docMk/>
            <pc:sldMk cId="530983922" sldId="1443"/>
            <ac:spMk id="16" creationId="{9EA85E16-E5EC-4BDA-B428-D60927AC1660}"/>
          </ac:spMkLst>
        </pc:spChg>
        <pc:spChg chg="add mod">
          <ac:chgData name="Hamlet Markarian" userId="4926d2b407f31d77" providerId="LiveId" clId="{3EED30E3-7D39-4CC5-BEE7-05476543F91D}" dt="2020-03-16T07:15:01.882" v="379" actId="20577"/>
          <ac:spMkLst>
            <pc:docMk/>
            <pc:sldMk cId="530983922" sldId="1443"/>
            <ac:spMk id="17" creationId="{380EDCC5-CCE3-4C69-B71E-ED78277062D7}"/>
          </ac:spMkLst>
        </pc:spChg>
        <pc:spChg chg="add mod">
          <ac:chgData name="Hamlet Markarian" userId="4926d2b407f31d77" providerId="LiveId" clId="{3EED30E3-7D39-4CC5-BEE7-05476543F91D}" dt="2020-03-16T07:14:17.717" v="374" actId="207"/>
          <ac:spMkLst>
            <pc:docMk/>
            <pc:sldMk cId="530983922" sldId="1443"/>
            <ac:spMk id="18" creationId="{5FC29475-4E5E-4DD7-813C-A765DAB68D55}"/>
          </ac:spMkLst>
        </pc:spChg>
        <pc:spChg chg="mod">
          <ac:chgData name="Hamlet Markarian" userId="4926d2b407f31d77" providerId="LiveId" clId="{3EED30E3-7D39-4CC5-BEE7-05476543F91D}" dt="2020-03-16T07:09:41.167" v="336" actId="20577"/>
          <ac:spMkLst>
            <pc:docMk/>
            <pc:sldMk cId="530983922" sldId="1443"/>
            <ac:spMk id="20" creationId="{2F2415B0-F1C4-4313-9038-A3884674CC46}"/>
          </ac:spMkLst>
        </pc:spChg>
        <pc:spChg chg="mod">
          <ac:chgData name="Hamlet Markarian" userId="4926d2b407f31d77" providerId="LiveId" clId="{3EED30E3-7D39-4CC5-BEE7-05476543F91D}" dt="2020-03-16T07:10:04.578" v="338"/>
          <ac:spMkLst>
            <pc:docMk/>
            <pc:sldMk cId="530983922" sldId="1443"/>
            <ac:spMk id="27" creationId="{66FA05EE-8593-4C20-A3F2-69F2EF4F1CC9}"/>
          </ac:spMkLst>
        </pc:spChg>
        <pc:spChg chg="mod">
          <ac:chgData name="Hamlet Markarian" userId="4926d2b407f31d77" providerId="LiveId" clId="{3EED30E3-7D39-4CC5-BEE7-05476543F91D}" dt="2020-03-16T07:09:57.565" v="337" actId="207"/>
          <ac:spMkLst>
            <pc:docMk/>
            <pc:sldMk cId="530983922" sldId="1443"/>
            <ac:spMk id="32" creationId="{64D5F241-3F06-4A4D-9FDD-D4EF1BE58B62}"/>
          </ac:spMkLst>
        </pc:spChg>
        <pc:spChg chg="mod">
          <ac:chgData name="Hamlet Markarian" userId="4926d2b407f31d77" providerId="LiveId" clId="{3EED30E3-7D39-4CC5-BEE7-05476543F91D}" dt="2020-03-16T07:14:17.717" v="374" actId="207"/>
          <ac:spMkLst>
            <pc:docMk/>
            <pc:sldMk cId="530983922" sldId="1443"/>
            <ac:spMk id="35" creationId="{B612F75B-DABF-455F-9CCF-0B10916BA1A4}"/>
          </ac:spMkLst>
        </pc:spChg>
        <pc:spChg chg="mod">
          <ac:chgData name="Hamlet Markarian" userId="4926d2b407f31d77" providerId="LiveId" clId="{3EED30E3-7D39-4CC5-BEE7-05476543F91D}" dt="2020-03-16T07:14:17.717" v="374" actId="207"/>
          <ac:spMkLst>
            <pc:docMk/>
            <pc:sldMk cId="530983922" sldId="1443"/>
            <ac:spMk id="36" creationId="{2FBD77FD-2C3D-4969-A57B-2582397FB786}"/>
          </ac:spMkLst>
        </pc:spChg>
        <pc:spChg chg="mod">
          <ac:chgData name="Hamlet Markarian" userId="4926d2b407f31d77" providerId="LiveId" clId="{3EED30E3-7D39-4CC5-BEE7-05476543F91D}" dt="2020-03-16T07:14:17.717" v="374" actId="207"/>
          <ac:spMkLst>
            <pc:docMk/>
            <pc:sldMk cId="530983922" sldId="1443"/>
            <ac:spMk id="37" creationId="{FC4E6389-EFEE-4757-B64B-587C44E6A60C}"/>
          </ac:spMkLst>
        </pc:spChg>
        <pc:spChg chg="mod">
          <ac:chgData name="Hamlet Markarian" userId="4926d2b407f31d77" providerId="LiveId" clId="{3EED30E3-7D39-4CC5-BEE7-05476543F91D}" dt="2020-03-16T07:14:17.717" v="374" actId="207"/>
          <ac:spMkLst>
            <pc:docMk/>
            <pc:sldMk cId="530983922" sldId="1443"/>
            <ac:spMk id="39" creationId="{D97BE80B-ACE7-4E54-87BD-EE558BFF523A}"/>
          </ac:spMkLst>
        </pc:spChg>
        <pc:spChg chg="mod">
          <ac:chgData name="Hamlet Markarian" userId="4926d2b407f31d77" providerId="LiveId" clId="{3EED30E3-7D39-4CC5-BEE7-05476543F91D}" dt="2020-03-16T07:10:50.012" v="348" actId="1035"/>
          <ac:spMkLst>
            <pc:docMk/>
            <pc:sldMk cId="530983922" sldId="1443"/>
            <ac:spMk id="40" creationId="{1B3D6BDC-3505-473E-91B3-A189B0242556}"/>
          </ac:spMkLst>
        </pc:spChg>
        <pc:spChg chg="mod">
          <ac:chgData name="Hamlet Markarian" userId="4926d2b407f31d77" providerId="LiveId" clId="{3EED30E3-7D39-4CC5-BEE7-05476543F91D}" dt="2020-03-16T07:10:21.526" v="341" actId="14100"/>
          <ac:spMkLst>
            <pc:docMk/>
            <pc:sldMk cId="530983922" sldId="1443"/>
            <ac:spMk id="41" creationId="{11C4806E-FEA9-428B-A12F-2D61E9733897}"/>
          </ac:spMkLst>
        </pc:spChg>
        <pc:spChg chg="mod">
          <ac:chgData name="Hamlet Markarian" userId="4926d2b407f31d77" providerId="LiveId" clId="{3EED30E3-7D39-4CC5-BEE7-05476543F91D}" dt="2020-03-16T07:10:30.554" v="343" actId="14100"/>
          <ac:spMkLst>
            <pc:docMk/>
            <pc:sldMk cId="530983922" sldId="1443"/>
            <ac:spMk id="42" creationId="{70BCF6AF-D640-4534-B849-D3B3A1FAA849}"/>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Excel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Excel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_____Microsoft_Excel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_____Microsoft_Excel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_____Microsoft_Excel27.xlsx"/></Relationships>
</file>

<file path=ppt/charts/_rels/chart28.xml.rels><?xml version="1.0" encoding="UTF-8" standalone="yes"?>
<Relationships xmlns="http://schemas.openxmlformats.org/package/2006/relationships"><Relationship Id="rId3" Type="http://schemas.openxmlformats.org/officeDocument/2006/relationships/package" Target="../embeddings/_____Microsoft_Excel28.xlsx"/><Relationship Id="rId2" Type="http://schemas.microsoft.com/office/2011/relationships/chartColorStyle" Target="colors1.xml"/><Relationship Id="rId1" Type="http://schemas.microsoft.com/office/2011/relationships/chartStyle" Target="style1.xml"/></Relationships>
</file>

<file path=ppt/charts/_rels/chart29.xml.rels><?xml version="1.0" encoding="UTF-8" standalone="yes"?>
<Relationships xmlns="http://schemas.openxmlformats.org/package/2006/relationships"><Relationship Id="rId3" Type="http://schemas.openxmlformats.org/officeDocument/2006/relationships/package" Target="../embeddings/_____Microsoft_Excel29.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2.7056972356067431E-2"/>
                  <c:y val="-0.3770796507579409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0.68500000000000005</c:v>
                </c:pt>
                <c:pt idx="1">
                  <c:v>0.27100000000000002</c:v>
                </c:pt>
                <c:pt idx="2">
                  <c:v>4.2000000000000003E-2</c:v>
                </c:pt>
                <c:pt idx="3">
                  <c:v>1E-3</c:v>
                </c:pt>
                <c:pt idx="4">
                  <c:v>1E-3</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15928477690289E-2"/>
          <c:y val="5.6653600534636583E-2"/>
          <c:w val="0.93951771653543303"/>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spPr>
              <a:noFill/>
              <a:ln>
                <a:noFill/>
              </a:ln>
              <a:effectLst/>
            </c:spPr>
            <c:txPr>
              <a:bodyPr wrap="square" lIns="38100" tIns="19050" rIns="38100" bIns="19050" anchor="ctr">
                <a:spAutoFit/>
              </a:bodyPr>
              <a:lstStyle/>
              <a:p>
                <a:pPr>
                  <a:defRPr sz="3600" b="1">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Лист1!$A$2:$A$3</c:f>
              <c:strCache>
                <c:ptCount val="2"/>
                <c:pt idx="0">
                  <c:v>Категория 1</c:v>
                </c:pt>
                <c:pt idx="1">
                  <c:v>Категория 2</c:v>
                </c:pt>
              </c:strCache>
            </c:strRef>
          </c:cat>
          <c:val>
            <c:numRef>
              <c:f>Лист1!$B$2:$B$3</c:f>
              <c:numCache>
                <c:formatCode>#\ ###\ ##0</c:formatCode>
                <c:ptCount val="2"/>
                <c:pt idx="0">
                  <c:v>949.1</c:v>
                </c:pt>
                <c:pt idx="1">
                  <c:v>925.9</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44"/>
        <c:axId val="182212832"/>
        <c:axId val="182209696"/>
      </c:barChart>
      <c:catAx>
        <c:axId val="182212832"/>
        <c:scaling>
          <c:orientation val="maxMin"/>
        </c:scaling>
        <c:delete val="1"/>
        <c:axPos val="l"/>
        <c:numFmt formatCode="General" sourceLinked="0"/>
        <c:majorTickMark val="out"/>
        <c:minorTickMark val="none"/>
        <c:tickLblPos val="nextTo"/>
        <c:crossAx val="182209696"/>
        <c:crosses val="autoZero"/>
        <c:auto val="1"/>
        <c:lblAlgn val="ctr"/>
        <c:lblOffset val="100"/>
        <c:noMultiLvlLbl val="0"/>
      </c:catAx>
      <c:valAx>
        <c:axId val="182209696"/>
        <c:scaling>
          <c:orientation val="minMax"/>
        </c:scaling>
        <c:delete val="1"/>
        <c:axPos val="t"/>
        <c:numFmt formatCode="#\ ###\ ##0" sourceLinked="1"/>
        <c:majorTickMark val="out"/>
        <c:minorTickMark val="none"/>
        <c:tickLblPos val="nextTo"/>
        <c:crossAx val="1822128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5924376500454256"/>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tx>
                <c:rich>
                  <a:bodyPr/>
                  <a:lstStyle/>
                  <a:p>
                    <a:r>
                      <a:rPr lang="en-US" dirty="0" smtClean="0"/>
                      <a:t>320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112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208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296</c:v>
                </c:pt>
                <c:pt idx="1">
                  <c:v>115</c:v>
                </c:pt>
                <c:pt idx="2">
                  <c:v>181</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82207736"/>
        <c:axId val="182202248"/>
      </c:barChart>
      <c:catAx>
        <c:axId val="182207736"/>
        <c:scaling>
          <c:orientation val="maxMin"/>
        </c:scaling>
        <c:delete val="1"/>
        <c:axPos val="l"/>
        <c:numFmt formatCode="General" sourceLinked="0"/>
        <c:majorTickMark val="out"/>
        <c:minorTickMark val="none"/>
        <c:tickLblPos val="nextTo"/>
        <c:crossAx val="182202248"/>
        <c:crosses val="autoZero"/>
        <c:auto val="1"/>
        <c:lblAlgn val="ctr"/>
        <c:lblOffset val="100"/>
        <c:noMultiLvlLbl val="0"/>
      </c:catAx>
      <c:valAx>
        <c:axId val="182202248"/>
        <c:scaling>
          <c:orientation val="minMax"/>
        </c:scaling>
        <c:delete val="1"/>
        <c:axPos val="t"/>
        <c:numFmt formatCode="#,##0" sourceLinked="1"/>
        <c:majorTickMark val="out"/>
        <c:minorTickMark val="none"/>
        <c:tickLblPos val="nextTo"/>
        <c:crossAx val="18220773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7347803192132386"/>
                  <c:y val="-7.1802006903830762E-2"/>
                </c:manualLayout>
              </c:layout>
              <c:tx>
                <c:rich>
                  <a:bodyPr wrap="square" lIns="38100" tIns="19050" rIns="38100" bIns="19050" anchor="ctr">
                    <a:spAutoFit/>
                  </a:bodyPr>
                  <a:lstStyle/>
                  <a:p>
                    <a:pPr>
                      <a:defRPr sz="2400" b="1">
                        <a:solidFill>
                          <a:schemeClr val="tx1">
                            <a:lumMod val="75000"/>
                          </a:schemeClr>
                        </a:solidFill>
                        <a:latin typeface="Roboto Condensed" panose="02000000000000000000" pitchFamily="2" charset="0"/>
                        <a:ea typeface="Roboto Condensed" panose="02000000000000000000" pitchFamily="2" charset="0"/>
                      </a:defRPr>
                    </a:pPr>
                    <a:r>
                      <a:rPr lang="en-US" sz="2400" dirty="0" smtClean="0"/>
                      <a:t>112</a:t>
                    </a:r>
                    <a:endParaRPr lang="en-US" sz="2400"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c:v>111.7</c:v>
                </c:pt>
                <c:pt idx="1">
                  <c:v>843.1</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9.4331980948378441E-2"/>
                  <c:y val="-0.21388032000326324"/>
                </c:manualLayout>
              </c:layout>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10428838025116891"/>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formatCode="#,##0">
                  <c:v>1331</c:v>
                </c:pt>
                <c:pt idx="1">
                  <c:v>2989.0341707999996</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02377754723617E-3"/>
          <c:y val="6.8261037009336403E-2"/>
          <c:w val="0.9780000727696407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Lbls>
            <c:dLbl>
              <c:idx val="0"/>
              <c:delete val="1"/>
              <c:extLst>
                <c:ext xmlns:c15="http://schemas.microsoft.com/office/drawing/2012/chart" uri="{CE6537A1-D6FC-4f65-9D91-7224C49458BB}"/>
              </c:extLst>
            </c:dLbl>
            <c:dLbl>
              <c:idx val="1"/>
              <c:tx>
                <c:rich>
                  <a:bodyPr/>
                  <a:lstStyle/>
                  <a:p>
                    <a:r>
                      <a:rPr lang="en-US" dirty="0" smtClean="0"/>
                      <a:t>1 125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134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48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#,##0</c:formatCode>
                <c:ptCount val="4"/>
                <c:pt idx="0">
                  <c:v>1351.5863890000001</c:v>
                </c:pt>
                <c:pt idx="1">
                  <c:v>1124.9106959999999</c:v>
                </c:pt>
                <c:pt idx="2">
                  <c:v>134.46171000000001</c:v>
                </c:pt>
                <c:pt idx="3">
                  <c:v>47.666927000000001</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2"/>
        <c:axId val="182208128"/>
        <c:axId val="182212048"/>
      </c:barChart>
      <c:catAx>
        <c:axId val="182208128"/>
        <c:scaling>
          <c:orientation val="maxMin"/>
        </c:scaling>
        <c:delete val="1"/>
        <c:axPos val="l"/>
        <c:numFmt formatCode="General" sourceLinked="0"/>
        <c:majorTickMark val="out"/>
        <c:minorTickMark val="none"/>
        <c:tickLblPos val="nextTo"/>
        <c:crossAx val="182212048"/>
        <c:crosses val="autoZero"/>
        <c:auto val="1"/>
        <c:lblAlgn val="ctr"/>
        <c:lblOffset val="100"/>
        <c:noMultiLvlLbl val="0"/>
      </c:catAx>
      <c:valAx>
        <c:axId val="182212048"/>
        <c:scaling>
          <c:orientation val="minMax"/>
        </c:scaling>
        <c:delete val="1"/>
        <c:axPos val="t"/>
        <c:numFmt formatCode="#,##0" sourceLinked="1"/>
        <c:majorTickMark val="out"/>
        <c:minorTickMark val="none"/>
        <c:tickLblPos val="nextTo"/>
        <c:crossAx val="1822081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65718597296414E-2"/>
          <c:y val="2.174296769584334E-2"/>
          <c:w val="0.84886387665045537"/>
          <c:h val="0.94502983993737588"/>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E00-4CA7-9718-06E6B174AE34}"/>
              </c:ext>
            </c:extLst>
          </c:dPt>
          <c:dPt>
            <c:idx val="5"/>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DE00-4CA7-9718-06E6B174AE34}"/>
              </c:ext>
            </c:extLst>
          </c:dPt>
          <c:dLbls>
            <c:spPr>
              <a:noFill/>
              <a:ln>
                <a:noFill/>
              </a:ln>
              <a:effectLst/>
            </c:spPr>
            <c:txPr>
              <a:bodyPr wrap="square" lIns="38100" tIns="19050" rIns="38100" bIns="19050" anchor="ctr">
                <a:spAutoFit/>
              </a:bodyPr>
              <a:lstStyle/>
              <a:p>
                <a:pPr>
                  <a:defRPr sz="3600" b="1">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Лист1!$A$2:$A$8</c:f>
              <c:strCache>
                <c:ptCount val="3"/>
                <c:pt idx="0">
                  <c:v>Категория 1</c:v>
                </c:pt>
                <c:pt idx="1">
                  <c:v>Категория 2</c:v>
                </c:pt>
                <c:pt idx="2">
                  <c:v>Категория 3</c:v>
                </c:pt>
              </c:strCache>
            </c:strRef>
          </c:cat>
          <c:val>
            <c:numRef>
              <c:f>Лист1!$B$2:$B$8</c:f>
              <c:numCache>
                <c:formatCode>#,##0</c:formatCode>
                <c:ptCount val="7"/>
                <c:pt idx="0">
                  <c:v>264.89999999999998</c:v>
                </c:pt>
                <c:pt idx="1">
                  <c:v>6</c:v>
                </c:pt>
                <c:pt idx="2">
                  <c:v>194.2</c:v>
                </c:pt>
                <c:pt idx="3">
                  <c:v>28.1</c:v>
                </c:pt>
                <c:pt idx="4">
                  <c:v>13.7</c:v>
                </c:pt>
                <c:pt idx="5">
                  <c:v>14.4</c:v>
                </c:pt>
                <c:pt idx="6">
                  <c:v>36.299999999999997</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20"/>
        <c:axId val="182203816"/>
        <c:axId val="182206168"/>
      </c:barChart>
      <c:catAx>
        <c:axId val="182203816"/>
        <c:scaling>
          <c:orientation val="maxMin"/>
        </c:scaling>
        <c:delete val="1"/>
        <c:axPos val="l"/>
        <c:numFmt formatCode="General" sourceLinked="0"/>
        <c:majorTickMark val="out"/>
        <c:minorTickMark val="none"/>
        <c:tickLblPos val="nextTo"/>
        <c:crossAx val="182206168"/>
        <c:crosses val="autoZero"/>
        <c:auto val="1"/>
        <c:lblAlgn val="ctr"/>
        <c:lblOffset val="100"/>
        <c:noMultiLvlLbl val="0"/>
      </c:catAx>
      <c:valAx>
        <c:axId val="182206168"/>
        <c:scaling>
          <c:orientation val="minMax"/>
        </c:scaling>
        <c:delete val="1"/>
        <c:axPos val="t"/>
        <c:numFmt formatCode="#,##0" sourceLinked="1"/>
        <c:majorTickMark val="out"/>
        <c:minorTickMark val="none"/>
        <c:tickLblPos val="nextTo"/>
        <c:crossAx val="1822038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0638507948472113"/>
          <c:h val="0.93080104821527021"/>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tx>
                <c:rich>
                  <a:bodyPr/>
                  <a:lstStyle/>
                  <a:p>
                    <a:r>
                      <a:rPr lang="en-US" sz="3600" dirty="0" smtClean="0"/>
                      <a:t>96</a:t>
                    </a:r>
                    <a:endParaRPr lang="en-US" sz="3600"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7051188877361807E-2"/>
                  <c:y val="-6.6452640523988462E-3"/>
                </c:manualLayout>
              </c:layout>
              <c:tx>
                <c:rich>
                  <a:bodyPr/>
                  <a:lstStyle/>
                  <a:p>
                    <a:r>
                      <a:rPr lang="en-US" dirty="0" smtClean="0"/>
                      <a:t>91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96</c:v>
                </c:pt>
                <c:pt idx="1">
                  <c:v>90.9</c:v>
                </c:pt>
                <c:pt idx="2">
                  <c:v>5.0999999999999996</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82211656"/>
        <c:axId val="182213224"/>
      </c:barChart>
      <c:catAx>
        <c:axId val="182211656"/>
        <c:scaling>
          <c:orientation val="maxMin"/>
        </c:scaling>
        <c:delete val="1"/>
        <c:axPos val="l"/>
        <c:numFmt formatCode="General" sourceLinked="0"/>
        <c:majorTickMark val="out"/>
        <c:minorTickMark val="none"/>
        <c:tickLblPos val="nextTo"/>
        <c:crossAx val="182213224"/>
        <c:crosses val="autoZero"/>
        <c:auto val="1"/>
        <c:lblAlgn val="ctr"/>
        <c:lblOffset val="100"/>
        <c:noMultiLvlLbl val="0"/>
      </c:catAx>
      <c:valAx>
        <c:axId val="182213224"/>
        <c:scaling>
          <c:orientation val="minMax"/>
        </c:scaling>
        <c:delete val="1"/>
        <c:axPos val="t"/>
        <c:numFmt formatCode="0" sourceLinked="1"/>
        <c:majorTickMark val="out"/>
        <c:minorTickMark val="none"/>
        <c:tickLblPos val="nextTo"/>
        <c:crossAx val="1822116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3656090501804549"/>
                  <c:y val="-0.18250396434890354"/>
                </c:manualLayout>
              </c:layout>
              <c:tx>
                <c:rich>
                  <a:bodyPr wrap="square" lIns="38100" tIns="19050" rIns="38100" bIns="19050" anchor="ctr">
                    <a:spAutoFit/>
                  </a:bodyPr>
                  <a:lstStyle/>
                  <a:p>
                    <a:pPr>
                      <a:defRPr sz="2000" b="1">
                        <a:solidFill>
                          <a:srgbClr val="1C1C1C"/>
                        </a:solidFill>
                        <a:latin typeface="Roboto Condensed" panose="02000000000000000000" pitchFamily="2" charset="0"/>
                        <a:ea typeface="Roboto Condensed" panose="02000000000000000000" pitchFamily="2" charset="0"/>
                      </a:defRPr>
                    </a:pPr>
                    <a:r>
                      <a:rPr lang="en-US" sz="2000" dirty="0" smtClean="0">
                        <a:solidFill>
                          <a:srgbClr val="1C1C1C"/>
                        </a:solidFill>
                      </a:rPr>
                      <a:t>96</a:t>
                    </a:r>
                    <a:endParaRPr lang="en-US" sz="2000" dirty="0">
                      <a:solidFill>
                        <a:srgbClr val="1C1C1C"/>
                      </a:solidFill>
                    </a:endParaRP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val>
            <c:numRef>
              <c:f>Лист1!$B$2:$B$3</c:f>
              <c:numCache>
                <c:formatCode>#,##0.0</c:formatCode>
                <c:ptCount val="2"/>
                <c:pt idx="0">
                  <c:v>100</c:v>
                </c:pt>
                <c:pt idx="1">
                  <c:v>300</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87569293950546989"/>
          <c:h val="0.92499553851409577"/>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764C-4A6D-89AC-0DA8855B5272}"/>
              </c:ext>
            </c:extLst>
          </c:dPt>
          <c:dLbls>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Лист1!$A$2:$A$6</c:f>
              <c:strCache>
                <c:ptCount val="3"/>
                <c:pt idx="0">
                  <c:v>Категория 1</c:v>
                </c:pt>
                <c:pt idx="1">
                  <c:v>Категория 2</c:v>
                </c:pt>
                <c:pt idx="2">
                  <c:v>Категория 3</c:v>
                </c:pt>
              </c:strCache>
            </c:strRef>
          </c:cat>
          <c:val>
            <c:numRef>
              <c:f>Лист1!$B$2:$B$6</c:f>
              <c:numCache>
                <c:formatCode>#,##0</c:formatCode>
                <c:ptCount val="5"/>
                <c:pt idx="0">
                  <c:v>152.4</c:v>
                </c:pt>
                <c:pt idx="1">
                  <c:v>119.8</c:v>
                </c:pt>
                <c:pt idx="2">
                  <c:v>12.1</c:v>
                </c:pt>
                <c:pt idx="3">
                  <c:v>10.199999999999999</c:v>
                </c:pt>
                <c:pt idx="4">
                  <c:v>10.21936</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84"/>
        <c:axId val="177660416"/>
        <c:axId val="177662768"/>
      </c:barChart>
      <c:catAx>
        <c:axId val="177660416"/>
        <c:scaling>
          <c:orientation val="maxMin"/>
        </c:scaling>
        <c:delete val="1"/>
        <c:axPos val="l"/>
        <c:numFmt formatCode="General" sourceLinked="0"/>
        <c:majorTickMark val="out"/>
        <c:minorTickMark val="none"/>
        <c:tickLblPos val="nextTo"/>
        <c:crossAx val="177662768"/>
        <c:crosses val="autoZero"/>
        <c:auto val="1"/>
        <c:lblAlgn val="ctr"/>
        <c:lblOffset val="100"/>
        <c:noMultiLvlLbl val="0"/>
      </c:catAx>
      <c:valAx>
        <c:axId val="177662768"/>
        <c:scaling>
          <c:orientation val="minMax"/>
        </c:scaling>
        <c:delete val="1"/>
        <c:axPos val="t"/>
        <c:numFmt formatCode="#,##0" sourceLinked="1"/>
        <c:majorTickMark val="out"/>
        <c:minorTickMark val="none"/>
        <c:tickLblPos val="nextTo"/>
        <c:crossAx val="1776604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81939742385797E-2"/>
          <c:y val="6.1098200638518577E-2"/>
          <c:w val="0.92703612051522843"/>
          <c:h val="0.85598281278063482"/>
        </c:manualLayout>
      </c:layout>
      <c:barChart>
        <c:barDir val="col"/>
        <c:grouping val="clustered"/>
        <c:varyColors val="0"/>
        <c:ser>
          <c:idx val="0"/>
          <c:order val="0"/>
          <c:tx>
            <c:strRef>
              <c:f>Лист1!$B$1</c:f>
              <c:strCache>
                <c:ptCount val="1"/>
                <c:pt idx="0">
                  <c:v>Ряд 1</c:v>
                </c:pt>
              </c:strCache>
            </c:strRef>
          </c:tx>
          <c:spPr>
            <a:solidFill>
              <a:srgbClr val="21176A"/>
            </a:solidFill>
            <a:ln>
              <a:noFill/>
            </a:ln>
            <a:effectLst/>
          </c:spPr>
          <c:invertIfNegative val="0"/>
          <c:dLbls>
            <c:dLbl>
              <c:idx val="0"/>
              <c:tx>
                <c:rich>
                  <a:bodyPr/>
                  <a:lstStyle/>
                  <a:p>
                    <a:r>
                      <a:rPr lang="en-US" dirty="0">
                        <a:solidFill>
                          <a:schemeClr val="tx1">
                            <a:lumMod val="75000"/>
                          </a:schemeClr>
                        </a:solidFill>
                      </a:rPr>
                      <a:t>3</a:t>
                    </a:r>
                    <a:r>
                      <a:rPr lang="en-US" baseline="0" dirty="0">
                        <a:solidFill>
                          <a:schemeClr val="tx1">
                            <a:lumMod val="75000"/>
                          </a:schemeClr>
                        </a:solidFill>
                      </a:rPr>
                      <a:t> </a:t>
                    </a:r>
                    <a:r>
                      <a:rPr lang="en-US" baseline="0" dirty="0" smtClean="0">
                        <a:solidFill>
                          <a:schemeClr val="tx1">
                            <a:lumMod val="75000"/>
                          </a:schemeClr>
                        </a:solidFill>
                      </a:rPr>
                      <a:t>102</a:t>
                    </a:r>
                    <a:endParaRPr lang="en-US" dirty="0">
                      <a:solidFill>
                        <a:schemeClr val="tx1">
                          <a:lumMod val="75000"/>
                        </a:schemeClr>
                      </a:solidFill>
                    </a:endParaRP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35A-4F51-95A7-2F3238AC992E}"/>
                </c:ext>
                <c:ext xmlns:c15="http://schemas.microsoft.com/office/drawing/2012/chart" uri="{CE6537A1-D6FC-4f65-9D91-7224C49458BB}"/>
              </c:extLst>
            </c:dLbl>
            <c:dLbl>
              <c:idx val="1"/>
              <c:tx>
                <c:rich>
                  <a:bodyPr/>
                  <a:lstStyle/>
                  <a:p>
                    <a:r>
                      <a:rPr lang="en-US" dirty="0" smtClean="0">
                        <a:solidFill>
                          <a:schemeClr val="tx1">
                            <a:lumMod val="75000"/>
                          </a:schemeClr>
                        </a:solidFill>
                      </a:rPr>
                      <a:t>1</a:t>
                    </a:r>
                    <a:r>
                      <a:rPr lang="en-US" baseline="0" dirty="0" smtClean="0">
                        <a:solidFill>
                          <a:schemeClr val="tx1">
                            <a:lumMod val="75000"/>
                          </a:schemeClr>
                        </a:solidFill>
                      </a:rPr>
                      <a:t> 968</a:t>
                    </a:r>
                    <a:endParaRPr lang="en-US" dirty="0">
                      <a:solidFill>
                        <a:schemeClr val="tx1">
                          <a:lumMod val="75000"/>
                        </a:schemeClr>
                      </a:solidFill>
                    </a:endParaRP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5A-4F51-95A7-2F3238AC992E}"/>
                </c:ext>
                <c:ext xmlns:c15="http://schemas.microsoft.com/office/drawing/2012/chart" uri="{CE6537A1-D6FC-4f65-9D91-7224C49458BB}"/>
              </c:extLst>
            </c:dLbl>
            <c:dLbl>
              <c:idx val="2"/>
              <c:tx>
                <c:rich>
                  <a:bodyPr/>
                  <a:lstStyle/>
                  <a:p>
                    <a:r>
                      <a:rPr lang="en-US" dirty="0" smtClean="0"/>
                      <a:t>94</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35A-4F51-95A7-2F3238AC992E}"/>
                </c:ext>
                <c:ext xmlns:c15="http://schemas.microsoft.com/office/drawing/2012/chart" uri="{CE6537A1-D6FC-4f65-9D91-7224C49458BB}"/>
              </c:extLst>
            </c:dLbl>
            <c:dLbl>
              <c:idx val="3"/>
              <c:tx>
                <c:rich>
                  <a:bodyPr/>
                  <a:lstStyle/>
                  <a:p>
                    <a:r>
                      <a:rPr lang="en-US" dirty="0" smtClean="0"/>
                      <a:t>340</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35A-4F51-95A7-2F3238AC992E}"/>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УСН</c:v>
                </c:pt>
                <c:pt idx="1">
                  <c:v>ЕНВД</c:v>
                </c:pt>
                <c:pt idx="2">
                  <c:v>ЕСХН</c:v>
                </c:pt>
                <c:pt idx="3">
                  <c:v>Патент</c:v>
                </c:pt>
              </c:strCache>
            </c:strRef>
          </c:cat>
          <c:val>
            <c:numRef>
              <c:f>Лист1!$B$2:$B$5</c:f>
              <c:numCache>
                <c:formatCode>General</c:formatCode>
                <c:ptCount val="4"/>
                <c:pt idx="0">
                  <c:v>2850</c:v>
                </c:pt>
                <c:pt idx="1">
                  <c:v>2044</c:v>
                </c:pt>
                <c:pt idx="2">
                  <c:v>100.7</c:v>
                </c:pt>
                <c:pt idx="3">
                  <c:v>383</c:v>
                </c:pt>
              </c:numCache>
            </c:numRef>
          </c:val>
          <c:extLst xmlns:c16r2="http://schemas.microsoft.com/office/drawing/2015/06/chart">
            <c:ext xmlns:c16="http://schemas.microsoft.com/office/drawing/2014/chart" uri="{C3380CC4-5D6E-409C-BE32-E72D297353CC}">
              <c16:uniqueId val="{00000004-035A-4F51-95A7-2F3238AC992E}"/>
            </c:ext>
          </c:extLst>
        </c:ser>
        <c:dLbls>
          <c:showLegendKey val="0"/>
          <c:showVal val="0"/>
          <c:showCatName val="0"/>
          <c:showSerName val="0"/>
          <c:showPercent val="0"/>
          <c:showBubbleSize val="0"/>
        </c:dLbls>
        <c:gapWidth val="29"/>
        <c:overlap val="-27"/>
        <c:axId val="177660024"/>
        <c:axId val="177656104"/>
      </c:barChart>
      <c:catAx>
        <c:axId val="1776600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77656104"/>
        <c:crosses val="autoZero"/>
        <c:auto val="1"/>
        <c:lblAlgn val="ctr"/>
        <c:lblOffset val="100"/>
        <c:noMultiLvlLbl val="0"/>
      </c:catAx>
      <c:valAx>
        <c:axId val="177656104"/>
        <c:scaling>
          <c:orientation val="minMax"/>
          <c:max val="3000"/>
        </c:scaling>
        <c:delete val="1"/>
        <c:axPos val="l"/>
        <c:numFmt formatCode="General" sourceLinked="1"/>
        <c:majorTickMark val="none"/>
        <c:minorTickMark val="none"/>
        <c:tickLblPos val="nextTo"/>
        <c:crossAx val="1776600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Лист1!$B$1</c:f>
              <c:strCache>
                <c:ptCount val="1"/>
                <c:pt idx="0">
                  <c:v>Столбец1</c:v>
                </c:pt>
              </c:strCache>
            </c:strRef>
          </c:tx>
          <c:spPr>
            <a:ln>
              <a:noFill/>
            </a:ln>
          </c:spPr>
          <c:dPt>
            <c:idx val="0"/>
            <c:bubble3D val="0"/>
            <c:spPr>
              <a:solidFill>
                <a:srgbClr val="8EB240"/>
              </a:solidFill>
              <a:ln w="19050">
                <a:noFill/>
              </a:ln>
              <a:effectLst/>
            </c:spPr>
            <c:extLst xmlns:c16r2="http://schemas.microsoft.com/office/drawing/2015/06/chart">
              <c:ext xmlns:c16="http://schemas.microsoft.com/office/drawing/2014/chart" uri="{C3380CC4-5D6E-409C-BE32-E72D297353CC}">
                <c16:uniqueId val="{00000001-0CE1-4966-A2A0-5E99F1759A33}"/>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0CE1-4966-A2A0-5E99F1759A33}"/>
              </c:ext>
            </c:extLst>
          </c:dPt>
          <c:dPt>
            <c:idx val="2"/>
            <c:bubble3D val="0"/>
            <c:spPr>
              <a:solidFill>
                <a:srgbClr val="529DDB"/>
              </a:solidFill>
              <a:ln w="19050">
                <a:noFill/>
              </a:ln>
              <a:effectLst/>
            </c:spPr>
            <c:extLst xmlns:c16r2="http://schemas.microsoft.com/office/drawing/2015/06/chart">
              <c:ext xmlns:c16="http://schemas.microsoft.com/office/drawing/2014/chart" uri="{C3380CC4-5D6E-409C-BE32-E72D297353CC}">
                <c16:uniqueId val="{00000005-0CE1-4966-A2A0-5E99F1759A33}"/>
              </c:ext>
            </c:extLst>
          </c:dPt>
          <c:dPt>
            <c:idx val="3"/>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7-0CE1-4966-A2A0-5E99F1759A33}"/>
              </c:ext>
            </c:extLst>
          </c:dPt>
          <c:dLbls>
            <c:dLbl>
              <c:idx val="0"/>
              <c:layout>
                <c:manualLayout>
                  <c:x val="0.13180932276552376"/>
                  <c:y val="-7.35042030854061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CE1-4966-A2A0-5E99F1759A33}"/>
                </c:ext>
                <c:ext xmlns:c15="http://schemas.microsoft.com/office/drawing/2012/chart" uri="{CE6537A1-D6FC-4f65-9D91-7224C49458BB}"/>
              </c:extLst>
            </c:dLbl>
            <c:dLbl>
              <c:idx val="1"/>
              <c:layout>
                <c:manualLayout>
                  <c:x val="0.11982665705956706"/>
                  <c:y val="-5.6209096477075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CE1-4966-A2A0-5E99F1759A33}"/>
                </c:ext>
                <c:ext xmlns:c15="http://schemas.microsoft.com/office/drawing/2012/chart" uri="{CE6537A1-D6FC-4f65-9D91-7224C49458BB}"/>
              </c:extLst>
            </c:dLbl>
            <c:dLbl>
              <c:idx val="2"/>
              <c:layout>
                <c:manualLayout>
                  <c:x val="0.12781510086353806"/>
                  <c:y val="3.45902132166617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CE1-4966-A2A0-5E99F1759A33}"/>
                </c:ext>
                <c:ext xmlns:c15="http://schemas.microsoft.com/office/drawing/2012/chart" uri="{CE6537A1-D6FC-4f65-9D91-7224C49458BB}"/>
              </c:extLst>
            </c:dLbl>
            <c:dLbl>
              <c:idx val="3"/>
              <c:layout>
                <c:manualLayout>
                  <c:x val="-6.39075504317691E-2"/>
                  <c:y val="-0.4972343149895122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CE1-4966-A2A0-5E99F1759A33}"/>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ФТС</c:v>
                </c:pt>
                <c:pt idx="1">
                  <c:v>Остальные</c:v>
                </c:pt>
                <c:pt idx="2">
                  <c:v>Фонды</c:v>
                </c:pt>
                <c:pt idx="3">
                  <c:v>ФНС</c:v>
                </c:pt>
              </c:strCache>
            </c:strRef>
          </c:cat>
          <c:val>
            <c:numRef>
              <c:f>Лист1!$B$2:$B$5</c:f>
              <c:numCache>
                <c:formatCode>0.0%</c:formatCode>
                <c:ptCount val="4"/>
                <c:pt idx="0">
                  <c:v>0.14399999999999999</c:v>
                </c:pt>
                <c:pt idx="1">
                  <c:v>5.1999999999999998E-2</c:v>
                </c:pt>
                <c:pt idx="2">
                  <c:v>4.0000000000000001E-3</c:v>
                </c:pt>
                <c:pt idx="3">
                  <c:v>0.8</c:v>
                </c:pt>
              </c:numCache>
            </c:numRef>
          </c:val>
          <c:extLst xmlns:c16r2="http://schemas.microsoft.com/office/drawing/2015/06/chart">
            <c:ext xmlns:c16="http://schemas.microsoft.com/office/drawing/2014/chart" uri="{C3380CC4-5D6E-409C-BE32-E72D297353CC}">
              <c16:uniqueId val="{00000008-0CE1-4966-A2A0-5E99F1759A33}"/>
            </c:ext>
          </c:extLst>
        </c:ser>
        <c:dLbls>
          <c:showLegendKey val="0"/>
          <c:showVal val="0"/>
          <c:showCatName val="0"/>
          <c:showSerName val="0"/>
          <c:showPercent val="0"/>
          <c:showBubbleSize val="0"/>
          <c:showLeaderLines val="0"/>
        </c:dLbls>
        <c:firstSliceAng val="22"/>
        <c:holeSize val="7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37642851992562"/>
          <c:y val="2.5231973407631291E-2"/>
          <c:w val="0.48091402873945827"/>
          <c:h val="0.95251616815111828"/>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Лист1!$A$2:$A$12</c:f>
              <c:strCache>
                <c:ptCount val="11"/>
                <c:pt idx="0">
                  <c:v>Иркутская область</c:v>
                </c:pt>
                <c:pt idx="1">
                  <c:v>Ставропольский край</c:v>
                </c:pt>
                <c:pt idx="2">
                  <c:v>Ханты-Мансийский автономный округ — Югра</c:v>
                </c:pt>
                <c:pt idx="3">
                  <c:v>Калужская область</c:v>
                </c:pt>
                <c:pt idx="4">
                  <c:v>Омская область</c:v>
                </c:pt>
                <c:pt idx="5">
                  <c:v>Тюменская область</c:v>
                </c:pt>
                <c:pt idx="6">
                  <c:v>Ленинградская область</c:v>
                </c:pt>
                <c:pt idx="7">
                  <c:v>Воронежская область</c:v>
                </c:pt>
                <c:pt idx="8">
                  <c:v>Волгоградская область</c:v>
                </c:pt>
                <c:pt idx="9">
                  <c:v>Пермский край</c:v>
                </c:pt>
                <c:pt idx="10">
                  <c:v>Красноярский край</c:v>
                </c:pt>
              </c:strCache>
            </c:strRef>
          </c:cat>
          <c:val>
            <c:numRef>
              <c:f>Лист1!$B$2:$B$12</c:f>
              <c:numCache>
                <c:formatCode>#,##0.0</c:formatCode>
                <c:ptCount val="11"/>
                <c:pt idx="0">
                  <c:v>16.378</c:v>
                </c:pt>
                <c:pt idx="1">
                  <c:v>17.62</c:v>
                </c:pt>
                <c:pt idx="2">
                  <c:v>18.285</c:v>
                </c:pt>
                <c:pt idx="3">
                  <c:v>19.053999999999998</c:v>
                </c:pt>
                <c:pt idx="4">
                  <c:v>22.097000000000001</c:v>
                </c:pt>
                <c:pt idx="5">
                  <c:v>23.454000000000001</c:v>
                </c:pt>
                <c:pt idx="6">
                  <c:v>25.648</c:v>
                </c:pt>
                <c:pt idx="7">
                  <c:v>26.779</c:v>
                </c:pt>
                <c:pt idx="8">
                  <c:v>27.908999999999999</c:v>
                </c:pt>
                <c:pt idx="9">
                  <c:v>31.266999999999999</c:v>
                </c:pt>
                <c:pt idx="10">
                  <c:v>31.777999999999999</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82578872"/>
        <c:axId val="182579264"/>
      </c:barChart>
      <c:catAx>
        <c:axId val="182578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82579264"/>
        <c:crosses val="autoZero"/>
        <c:auto val="1"/>
        <c:lblAlgn val="ctr"/>
        <c:lblOffset val="100"/>
        <c:noMultiLvlLbl val="0"/>
      </c:catAx>
      <c:valAx>
        <c:axId val="182579264"/>
        <c:scaling>
          <c:orientation val="minMax"/>
          <c:max val="300"/>
        </c:scaling>
        <c:delete val="1"/>
        <c:axPos val="b"/>
        <c:numFmt formatCode="#,##0.0" sourceLinked="1"/>
        <c:majorTickMark val="out"/>
        <c:minorTickMark val="none"/>
        <c:tickLblPos val="nextTo"/>
        <c:crossAx val="1825788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59832592340578"/>
          <c:y val="2.5231973407631291E-2"/>
          <c:w val="0.43290525863342316"/>
          <c:h val="0.94953605318473744"/>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Лист1!$A$13:$A$24</c:f>
              <c:strCache>
                <c:ptCount val="12"/>
                <c:pt idx="0">
                  <c:v>Челябинская область</c:v>
                </c:pt>
                <c:pt idx="1">
                  <c:v>Нижегородская область</c:v>
                </c:pt>
                <c:pt idx="2">
                  <c:v>Республика Башкортостан</c:v>
                </c:pt>
                <c:pt idx="3">
                  <c:v>Новосибирская область</c:v>
                </c:pt>
                <c:pt idx="4">
                  <c:v>Самарская область</c:v>
                </c:pt>
                <c:pt idx="5">
                  <c:v>Ростовская область</c:v>
                </c:pt>
                <c:pt idx="6">
                  <c:v>Свердловская область</c:v>
                </c:pt>
                <c:pt idx="7">
                  <c:v>Краснодарский край</c:v>
                </c:pt>
                <c:pt idx="8">
                  <c:v>Республика Татарстан</c:v>
                </c:pt>
                <c:pt idx="9">
                  <c:v>Санкт-Петербург</c:v>
                </c:pt>
                <c:pt idx="10">
                  <c:v>Московская область</c:v>
                </c:pt>
                <c:pt idx="11">
                  <c:v>Москва</c:v>
                </c:pt>
              </c:strCache>
            </c:strRef>
          </c:cat>
          <c:val>
            <c:numRef>
              <c:f>Лист1!$B$13:$B$24</c:f>
              <c:numCache>
                <c:formatCode>#,##0.0</c:formatCode>
                <c:ptCount val="12"/>
                <c:pt idx="0">
                  <c:v>37.976999999999997</c:v>
                </c:pt>
                <c:pt idx="1">
                  <c:v>39.329000000000001</c:v>
                </c:pt>
                <c:pt idx="2">
                  <c:v>41.625</c:v>
                </c:pt>
                <c:pt idx="3">
                  <c:v>43.235999999999997</c:v>
                </c:pt>
                <c:pt idx="4">
                  <c:v>50.500999999999998</c:v>
                </c:pt>
                <c:pt idx="5">
                  <c:v>52.381</c:v>
                </c:pt>
                <c:pt idx="6">
                  <c:v>60.73</c:v>
                </c:pt>
                <c:pt idx="7">
                  <c:v>64.254999999999995</c:v>
                </c:pt>
                <c:pt idx="8">
                  <c:v>117.119</c:v>
                </c:pt>
                <c:pt idx="9">
                  <c:v>142.804</c:v>
                </c:pt>
                <c:pt idx="10">
                  <c:v>202.04900000000001</c:v>
                </c:pt>
                <c:pt idx="11">
                  <c:v>568.58500000000004</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182580048"/>
        <c:axId val="182580832"/>
      </c:barChart>
      <c:catAx>
        <c:axId val="182580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182580832"/>
        <c:crosses val="autoZero"/>
        <c:auto val="1"/>
        <c:lblAlgn val="ctr"/>
        <c:lblOffset val="100"/>
        <c:noMultiLvlLbl val="0"/>
      </c:catAx>
      <c:valAx>
        <c:axId val="182580832"/>
        <c:scaling>
          <c:orientation val="minMax"/>
        </c:scaling>
        <c:delete val="1"/>
        <c:axPos val="b"/>
        <c:numFmt formatCode="#,##0.0" sourceLinked="1"/>
        <c:majorTickMark val="out"/>
        <c:minorTickMark val="none"/>
        <c:tickLblPos val="nextTo"/>
        <c:crossAx val="1825800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1615598535980254E-2"/>
          <c:w val="0.95226768842282405"/>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extLst xmlns:c16r2="http://schemas.microsoft.com/office/drawing/2015/06/chart">
              <c:ext xmlns:c16="http://schemas.microsoft.com/office/drawing/2014/chart" uri="{C3380CC4-5D6E-409C-BE32-E72D297353CC}">
                <c16:uniqueId val="{00000000-D797-42D5-95A2-4A0A709C483C}"/>
              </c:ext>
            </c:extLst>
          </c:dPt>
          <c:dLbls>
            <c:dLbl>
              <c:idx val="0"/>
              <c:layout>
                <c:manualLayout>
                  <c:x val="6.1490404272868115E-4"/>
                  <c:y val="-3.1011871788038072E-2"/>
                </c:manualLayout>
              </c:layout>
              <c:tx>
                <c:rich>
                  <a:bodyPr/>
                  <a:lstStyle/>
                  <a:p>
                    <a:endParaRPr lang="en-US" dirty="0" smtClean="0"/>
                  </a:p>
                  <a:p>
                    <a:r>
                      <a:rPr lang="en-US" dirty="0" smtClean="0"/>
                      <a:t>1 714</a:t>
                    </a:r>
                  </a:p>
                  <a:p>
                    <a:r>
                      <a:rPr lang="en-US" dirty="0" smtClean="0"/>
                      <a:t> </a:t>
                    </a:r>
                    <a:endParaRPr lang="en-US" dirty="0">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15:layout>
                    <c:manualLayout>
                      <c:w val="0.12728190125954941"/>
                      <c:h val="0.35032431832801464"/>
                    </c:manualLayout>
                  </c15:layout>
                </c:ext>
              </c:extLst>
            </c:dLbl>
            <c:dLbl>
              <c:idx val="1"/>
              <c:tx>
                <c:rich>
                  <a:bodyPr wrap="square" lIns="180000" tIns="19050" rIns="38100" bIns="19050" anchor="ctr">
                    <a:spAutoFit/>
                  </a:bodyPr>
                  <a:lstStyle/>
                  <a:p>
                    <a:pPr>
                      <a:defRPr sz="3600" b="1">
                        <a:solidFill>
                          <a:schemeClr val="tx1"/>
                        </a:solidFill>
                        <a:latin typeface="Roboto Condensed" panose="02000000000000000000" pitchFamily="2" charset="0"/>
                        <a:ea typeface="Roboto Condensed" panose="02000000000000000000" pitchFamily="2" charset="0"/>
                      </a:defRPr>
                    </a:pPr>
                    <a:r>
                      <a:rPr lang="en-US" sz="3600" dirty="0">
                        <a:solidFill>
                          <a:schemeClr val="tx1"/>
                        </a:solidFill>
                      </a:rPr>
                      <a:t> </a:t>
                    </a:r>
                    <a:r>
                      <a:rPr lang="en-US" sz="3600" dirty="0" smtClean="0">
                        <a:solidFill>
                          <a:schemeClr val="tx1"/>
                        </a:solidFill>
                      </a:rPr>
                      <a:t>1 269</a:t>
                    </a:r>
                    <a:endParaRPr lang="en-US" sz="3600" dirty="0">
                      <a:solidFill>
                        <a:schemeClr val="tx1"/>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
            <c:dLbl>
              <c:idx val="2"/>
              <c:tx>
                <c:rich>
                  <a:bodyPr/>
                  <a:lstStyle/>
                  <a:p>
                    <a:r>
                      <a:rPr lang="en-US" dirty="0" smtClean="0"/>
                      <a:t>324</a:t>
                    </a:r>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t>  </a:t>
                    </a:r>
                    <a:r>
                      <a:rPr lang="en-US" dirty="0" smtClean="0"/>
                      <a:t>121</a:t>
                    </a: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 ###\ ##0</c:formatCode>
                <c:ptCount val="4"/>
                <c:pt idx="0">
                  <c:v>4569.6443469999995</c:v>
                </c:pt>
                <c:pt idx="1">
                  <c:v>3477.9981619999999</c:v>
                </c:pt>
                <c:pt idx="2">
                  <c:v>857.30742999999995</c:v>
                </c:pt>
                <c:pt idx="3">
                  <c:v>234.33875499999999</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82581224"/>
        <c:axId val="182576128"/>
      </c:barChart>
      <c:catAx>
        <c:axId val="182581224"/>
        <c:scaling>
          <c:orientation val="maxMin"/>
        </c:scaling>
        <c:delete val="1"/>
        <c:axPos val="l"/>
        <c:numFmt formatCode="General" sourceLinked="0"/>
        <c:majorTickMark val="out"/>
        <c:minorTickMark val="none"/>
        <c:tickLblPos val="nextTo"/>
        <c:crossAx val="182576128"/>
        <c:crosses val="autoZero"/>
        <c:auto val="1"/>
        <c:lblAlgn val="ctr"/>
        <c:lblOffset val="100"/>
        <c:noMultiLvlLbl val="0"/>
      </c:catAx>
      <c:valAx>
        <c:axId val="182576128"/>
        <c:scaling>
          <c:orientation val="minMax"/>
        </c:scaling>
        <c:delete val="1"/>
        <c:axPos val="t"/>
        <c:numFmt formatCode="#\ ###\ ##0" sourceLinked="1"/>
        <c:majorTickMark val="out"/>
        <c:minorTickMark val="none"/>
        <c:tickLblPos val="nextTo"/>
        <c:crossAx val="1825812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1.5756937208729293E-2"/>
          <c:y val="0"/>
          <c:w val="0.97688982542719704"/>
          <c:h val="0.80524793097947034"/>
        </c:manualLayout>
      </c:layout>
      <c:lineChart>
        <c:grouping val="standard"/>
        <c:varyColors val="0"/>
        <c:ser>
          <c:idx val="0"/>
          <c:order val="0"/>
          <c:tx>
            <c:strRef>
              <c:f>Лист1!$B$1</c:f>
              <c:strCache>
                <c:ptCount val="1"/>
                <c:pt idx="0">
                  <c:v>Ряд 1</c:v>
                </c:pt>
              </c:strCache>
            </c:strRef>
          </c:tx>
          <c:spPr>
            <a:ln w="53975">
              <a:solidFill>
                <a:srgbClr val="21176A"/>
              </a:solidFill>
            </a:ln>
            <a:effectLst/>
          </c:spPr>
          <c:marker>
            <c:symbol val="circle"/>
            <c:size val="13"/>
            <c:spPr>
              <a:solidFill>
                <a:srgbClr val="231A6F"/>
              </a:solidFill>
              <a:ln>
                <a:noFill/>
              </a:ln>
              <a:effectLst/>
              <a:scene3d>
                <a:camera prst="orthographicFront"/>
                <a:lightRig rig="threePt" dir="t">
                  <a:rot lat="0" lon="0" rev="1200000"/>
                </a:lightRig>
              </a:scene3d>
              <a:sp3d/>
            </c:spPr>
          </c:marker>
          <c:dPt>
            <c:idx val="4"/>
            <c:bubble3D val="0"/>
          </c:dPt>
          <c:dPt>
            <c:idx val="5"/>
            <c:bubble3D val="0"/>
          </c:dPt>
          <c:dPt>
            <c:idx val="6"/>
            <c:bubble3D val="0"/>
          </c:dPt>
          <c:dPt>
            <c:idx val="7"/>
            <c:bubble3D val="0"/>
          </c:dPt>
          <c:dLbls>
            <c:dLbl>
              <c:idx val="2"/>
              <c:layout>
                <c:manualLayout>
                  <c:x val="-4.2709157625865503E-2"/>
                  <c:y val="0.1110534994042996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8979613004659417E-2"/>
                  <c:y val="0.17242925172616569"/>
                </c:manualLayout>
              </c:layout>
              <c:tx>
                <c:rich>
                  <a:bodyPr/>
                  <a:lstStyle/>
                  <a:p>
                    <a:r>
                      <a:rPr lang="en-US" dirty="0" smtClean="0">
                        <a:solidFill>
                          <a:srgbClr val="21176A"/>
                        </a:solidFill>
                      </a:rPr>
                      <a:t>6,5</a:t>
                    </a:r>
                    <a:endParaRPr lang="en-US" dirty="0">
                      <a:solidFill>
                        <a:srgbClr val="21176A"/>
                      </a:solidFill>
                    </a:endParaRP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B59-47F7-86B1-570234BF3796}"/>
                </c:ext>
                <c:ext xmlns:c15="http://schemas.microsoft.com/office/drawing/2012/chart" uri="{CE6537A1-D6FC-4f65-9D91-7224C49458BB}">
                  <c15:layout/>
                </c:ext>
              </c:extLst>
            </c:dLbl>
            <c:dLbl>
              <c:idx val="5"/>
              <c:layout/>
              <c:tx>
                <c:rich>
                  <a:bodyPr/>
                  <a:lstStyle/>
                  <a:p>
                    <a:pPr>
                      <a:defRPr sz="2400" b="1">
                        <a:solidFill>
                          <a:srgbClr val="21176A"/>
                        </a:solidFill>
                        <a:latin typeface="Roboto Condensed" panose="02000000000000000000" pitchFamily="2" charset="0"/>
                        <a:ea typeface="Roboto Condensed" panose="02000000000000000000" pitchFamily="2" charset="0"/>
                      </a:defRPr>
                    </a:pPr>
                    <a:r>
                      <a:rPr lang="en-US" sz="2400" b="1" dirty="0" smtClean="0">
                        <a:solidFill>
                          <a:srgbClr val="21176A"/>
                        </a:solidFill>
                        <a:latin typeface="Roboto Condensed" panose="02000000000000000000" pitchFamily="2" charset="0"/>
                        <a:ea typeface="Roboto Condensed" panose="02000000000000000000" pitchFamily="2" charset="0"/>
                      </a:rPr>
                      <a:t>7,1</a:t>
                    </a:r>
                    <a:endParaRPr lang="en-US" sz="2400" b="1" dirty="0">
                      <a:solidFill>
                        <a:srgbClr val="21176A"/>
                      </a:solidFill>
                      <a:latin typeface="Roboto Condensed" panose="02000000000000000000" pitchFamily="2" charset="0"/>
                      <a:ea typeface="Roboto Condensed" panose="02000000000000000000" pitchFamily="2" charset="0"/>
                    </a:endParaRPr>
                  </a:p>
                </c:rich>
              </c:tx>
              <c:spPr/>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400" b="1">
                    <a:solidFill>
                      <a:srgbClr val="21176A"/>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m/d/yyyy</c:formatCode>
                <c:ptCount val="6"/>
                <c:pt idx="0">
                  <c:v>42826</c:v>
                </c:pt>
                <c:pt idx="1">
                  <c:v>43191</c:v>
                </c:pt>
                <c:pt idx="2">
                  <c:v>43556</c:v>
                </c:pt>
                <c:pt idx="3">
                  <c:v>43922</c:v>
                </c:pt>
                <c:pt idx="4">
                  <c:v>44197</c:v>
                </c:pt>
                <c:pt idx="5">
                  <c:v>44287</c:v>
                </c:pt>
              </c:numCache>
            </c:numRef>
          </c:cat>
          <c:val>
            <c:numRef>
              <c:f>Лист1!$B$2:$B$7</c:f>
              <c:numCache>
                <c:formatCode>0.0</c:formatCode>
                <c:ptCount val="6"/>
                <c:pt idx="0">
                  <c:v>12.2</c:v>
                </c:pt>
                <c:pt idx="1">
                  <c:v>9</c:v>
                </c:pt>
                <c:pt idx="2">
                  <c:v>7.3</c:v>
                </c:pt>
                <c:pt idx="3">
                  <c:v>6.4</c:v>
                </c:pt>
                <c:pt idx="4">
                  <c:v>6.5</c:v>
                </c:pt>
                <c:pt idx="5">
                  <c:v>7.1</c:v>
                </c:pt>
              </c:numCache>
            </c:numRef>
          </c:val>
          <c:smooth val="0"/>
          <c:extLst xmlns:c16r2="http://schemas.microsoft.com/office/drawing/2015/06/chart">
            <c:ext xmlns:c16="http://schemas.microsoft.com/office/drawing/2014/chart" uri="{C3380CC4-5D6E-409C-BE32-E72D297353CC}">
              <c16:uniqueId val="{00000002-6B59-47F7-86B1-570234BF3796}"/>
            </c:ext>
          </c:extLst>
        </c:ser>
        <c:dLbls>
          <c:showLegendKey val="0"/>
          <c:showVal val="0"/>
          <c:showCatName val="0"/>
          <c:showSerName val="0"/>
          <c:showPercent val="0"/>
          <c:showBubbleSize val="0"/>
        </c:dLbls>
        <c:marker val="1"/>
        <c:smooth val="0"/>
        <c:axId val="400784592"/>
        <c:axId val="400785376"/>
      </c:lineChart>
      <c:catAx>
        <c:axId val="400784592"/>
        <c:scaling>
          <c:orientation val="minMax"/>
        </c:scaling>
        <c:delete val="0"/>
        <c:axPos val="b"/>
        <c:numFmt formatCode="m/d/yyyy" sourceLinked="1"/>
        <c:majorTickMark val="out"/>
        <c:minorTickMark val="none"/>
        <c:tickLblPos val="nextTo"/>
        <c:spPr>
          <a:ln>
            <a:noFill/>
          </a:ln>
        </c:spPr>
        <c:txPr>
          <a:bodyPr/>
          <a:lstStyle/>
          <a:p>
            <a:pPr>
              <a:defRPr sz="1100" b="1">
                <a:solidFill>
                  <a:schemeClr val="tx1"/>
                </a:solidFill>
                <a:latin typeface="Roboto Condensed" panose="02000000000000000000" pitchFamily="2" charset="0"/>
                <a:ea typeface="Roboto Condensed" panose="02000000000000000000" pitchFamily="2" charset="0"/>
              </a:defRPr>
            </a:pPr>
            <a:endParaRPr lang="ru-RU"/>
          </a:p>
        </c:txPr>
        <c:crossAx val="400785376"/>
        <c:crosses val="autoZero"/>
        <c:auto val="0"/>
        <c:lblAlgn val="ctr"/>
        <c:lblOffset val="100"/>
        <c:tickLblSkip val="1"/>
        <c:noMultiLvlLbl val="1"/>
      </c:catAx>
      <c:valAx>
        <c:axId val="400785376"/>
        <c:scaling>
          <c:orientation val="minMax"/>
          <c:max val="13"/>
          <c:min val="3"/>
        </c:scaling>
        <c:delete val="1"/>
        <c:axPos val="l"/>
        <c:numFmt formatCode="0.0" sourceLinked="1"/>
        <c:majorTickMark val="out"/>
        <c:minorTickMark val="none"/>
        <c:tickLblPos val="nextTo"/>
        <c:crossAx val="400784592"/>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400778320"/>
        <c:axId val="400777928"/>
        <c:axId val="0"/>
      </c:bar3DChart>
      <c:catAx>
        <c:axId val="400778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400777928"/>
        <c:crosses val="autoZero"/>
        <c:auto val="1"/>
        <c:lblAlgn val="ctr"/>
        <c:lblOffset val="100"/>
        <c:noMultiLvlLbl val="0"/>
      </c:catAx>
      <c:valAx>
        <c:axId val="400777928"/>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00778320"/>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400778712"/>
        <c:axId val="400779888"/>
        <c:axId val="0"/>
      </c:bar3DChart>
      <c:catAx>
        <c:axId val="400778712"/>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pPr>
            <a:endParaRPr lang="ru-RU"/>
          </a:p>
        </c:txPr>
        <c:crossAx val="400779888"/>
        <c:crosses val="autoZero"/>
        <c:auto val="1"/>
        <c:lblAlgn val="ctr"/>
        <c:lblOffset val="100"/>
        <c:noMultiLvlLbl val="0"/>
      </c:catAx>
      <c:valAx>
        <c:axId val="400779888"/>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vert="horz"/>
          <a:lstStyle/>
          <a:p>
            <a:pPr>
              <a:defRPr/>
            </a:pPr>
            <a:endParaRPr lang="ru-RU"/>
          </a:p>
        </c:txPr>
        <c:crossAx val="400778712"/>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sz="1400"/>
      </a:pPr>
      <a:endParaRPr lang="ru-RU"/>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400771656"/>
        <c:axId val="400772048"/>
        <c:axId val="0"/>
      </c:bar3DChart>
      <c:catAx>
        <c:axId val="4007716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400772048"/>
        <c:crosses val="autoZero"/>
        <c:auto val="1"/>
        <c:lblAlgn val="ctr"/>
        <c:lblOffset val="100"/>
        <c:noMultiLvlLbl val="0"/>
      </c:catAx>
      <c:valAx>
        <c:axId val="400772048"/>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00771656"/>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400773616"/>
        <c:axId val="400772832"/>
        <c:axId val="0"/>
      </c:bar3DChart>
      <c:catAx>
        <c:axId val="400773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400772832"/>
        <c:crosses val="autoZero"/>
        <c:auto val="1"/>
        <c:lblAlgn val="ctr"/>
        <c:lblOffset val="100"/>
        <c:noMultiLvlLbl val="0"/>
      </c:catAx>
      <c:valAx>
        <c:axId val="400772832"/>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00773616"/>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1603478373391364E-2"/>
          <c:w val="0.90175770722038662"/>
          <c:h val="0.88412057929756505"/>
        </c:manualLayout>
      </c:layout>
      <c:pie3DChart>
        <c:varyColors val="1"/>
        <c:ser>
          <c:idx val="0"/>
          <c:order val="0"/>
          <c:tx>
            <c:strRef>
              <c:f>Лист1!$B$1</c:f>
              <c:strCache>
                <c:ptCount val="1"/>
                <c:pt idx="0">
                  <c:v>Продажи</c:v>
                </c:pt>
              </c:strCache>
            </c:strRef>
          </c:tx>
          <c:spPr>
            <a:solidFill>
              <a:srgbClr val="1C5686"/>
            </a:solidFill>
          </c:spPr>
          <c:dPt>
            <c:idx val="0"/>
            <c:bubble3D val="0"/>
            <c:explosion val="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1C5686"/>
              </a:solidFill>
              <a:ln w="25400">
                <a:solidFill>
                  <a:schemeClr val="lt1"/>
                </a:solidFill>
              </a:ln>
              <a:effectLst/>
              <a:sp3d contourW="25400">
                <a:contourClr>
                  <a:schemeClr val="lt1"/>
                </a:contourClr>
              </a:sp3d>
            </c:spPr>
          </c:dPt>
          <c:dPt>
            <c:idx val="3"/>
            <c:bubble3D val="0"/>
            <c:spPr>
              <a:solidFill>
                <a:srgbClr val="1C5686"/>
              </a:solidFill>
              <a:ln w="25400">
                <a:solidFill>
                  <a:schemeClr val="lt1"/>
                </a:solidFill>
              </a:ln>
              <a:effectLst/>
              <a:sp3d contourW="25400">
                <a:contourClr>
                  <a:schemeClr val="lt1"/>
                </a:contourClr>
              </a:sp3d>
            </c:spPr>
          </c:dPt>
          <c:cat>
            <c:strRef>
              <c:f>Лист1!$A$2:$A$5</c:f>
              <c:strCache>
                <c:ptCount val="1"/>
                <c:pt idx="0">
                  <c:v>Принятые БО</c:v>
                </c:pt>
              </c:strCache>
            </c:strRef>
          </c:cat>
          <c:val>
            <c:numRef>
              <c:f>Лист1!$B$2:$B$5</c:f>
              <c:numCache>
                <c:formatCode>General</c:formatCode>
                <c:ptCount val="4"/>
                <c:pt idx="0">
                  <c:v>51.1</c:v>
                </c:pt>
                <c:pt idx="1">
                  <c:v>48.9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287870600008947E-2"/>
          <c:y val="0.12933737411638441"/>
          <c:w val="0.93071206373894966"/>
          <c:h val="0.87066245910753393"/>
        </c:manualLayout>
      </c:layout>
      <c:pie3DChart>
        <c:varyColors val="1"/>
        <c:ser>
          <c:idx val="0"/>
          <c:order val="0"/>
          <c:tx>
            <c:strRef>
              <c:f>Лист1!$B$1</c:f>
              <c:strCache>
                <c:ptCount val="1"/>
                <c:pt idx="0">
                  <c:v>Продажи</c:v>
                </c:pt>
              </c:strCache>
            </c:strRef>
          </c:tx>
          <c:spPr>
            <a:solidFill>
              <a:srgbClr val="231A6F"/>
            </a:solidFill>
          </c:spPr>
          <c:dPt>
            <c:idx val="0"/>
            <c:bubble3D val="0"/>
            <c:explosion val="2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231A6F"/>
              </a:solidFill>
              <a:ln w="25400">
                <a:solidFill>
                  <a:schemeClr val="lt1"/>
                </a:solidFill>
              </a:ln>
              <a:effectLst/>
              <a:sp3d contourW="25400">
                <a:contourClr>
                  <a:schemeClr val="lt1"/>
                </a:contourClr>
              </a:sp3d>
            </c:spPr>
          </c:dPt>
          <c:dPt>
            <c:idx val="3"/>
            <c:bubble3D val="0"/>
            <c:spPr>
              <a:solidFill>
                <a:srgbClr val="231A6F"/>
              </a:solidFill>
              <a:ln w="25400">
                <a:solidFill>
                  <a:schemeClr val="lt1"/>
                </a:solidFill>
              </a:ln>
              <a:effectLst/>
              <a:sp3d contourW="25400">
                <a:contourClr>
                  <a:schemeClr val="lt1"/>
                </a:contourClr>
              </a:sp3d>
            </c:spPr>
          </c:dPt>
          <c:cat>
            <c:strRef>
              <c:f>Лист1!$A$2:$A$5</c:f>
              <c:strCache>
                <c:ptCount val="1"/>
                <c:pt idx="0">
                  <c:v>Кассовое исполнение</c:v>
                </c:pt>
              </c:strCache>
            </c:strRef>
          </c:cat>
          <c:val>
            <c:numRef>
              <c:f>Лист1!$B$2:$B$5</c:f>
              <c:numCache>
                <c:formatCode>General</c:formatCode>
                <c:ptCount val="4"/>
                <c:pt idx="0">
                  <c:v>8.3000000000000007</c:v>
                </c:pt>
                <c:pt idx="1">
                  <c:v>91.7</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2.5774669957300114E-2"/>
                  <c:y val="-0.2688490469303582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0.77800000000000002</c:v>
                </c:pt>
                <c:pt idx="1">
                  <c:v>0.18099999999999999</c:v>
                </c:pt>
                <c:pt idx="2">
                  <c:v>3.9E-2</c:v>
                </c:pt>
                <c:pt idx="3">
                  <c:v>1E-3</c:v>
                </c:pt>
                <c:pt idx="4">
                  <c:v>1E-3</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610156327983407"/>
        </c:manualLayout>
      </c:layout>
      <c:lineChart>
        <c:grouping val="stacked"/>
        <c:varyColors val="0"/>
        <c:ser>
          <c:idx val="0"/>
          <c:order val="0"/>
          <c:tx>
            <c:strRef>
              <c:f>Лист1!$B$1</c:f>
              <c:strCache>
                <c:ptCount val="1"/>
                <c:pt idx="0">
                  <c:v>Консолидированный бюджет Российской Федерации</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январь</c:v>
                </c:pt>
                <c:pt idx="1">
                  <c:v>февраль</c:v>
                </c:pt>
                <c:pt idx="2">
                  <c:v>март</c:v>
                </c:pt>
              </c:strCache>
            </c:strRef>
          </c:cat>
          <c:val>
            <c:numRef>
              <c:f>Лист1!$B$2:$B$4</c:f>
              <c:numCache>
                <c:formatCode>General</c:formatCode>
                <c:ptCount val="3"/>
                <c:pt idx="0">
                  <c:v>1496.1</c:v>
                </c:pt>
                <c:pt idx="1">
                  <c:v>2899.4</c:v>
                </c:pt>
                <c:pt idx="2" formatCode="0.0">
                  <c:v>5955.6</c:v>
                </c:pt>
              </c:numCache>
            </c:numRef>
          </c:val>
          <c:smooth val="0"/>
          <c:extLst xmlns:c16r2="http://schemas.microsoft.com/office/drawing/2015/06/chart">
            <c:ext xmlns:c16="http://schemas.microsoft.com/office/drawing/2014/chart" uri="{C3380CC4-5D6E-409C-BE32-E72D297353CC}">
              <c16:uniqueId val="{00000000-F6D1-42CD-A8B1-E432F019E2F9}"/>
            </c:ext>
          </c:extLst>
        </c:ser>
        <c:dLbls>
          <c:showLegendKey val="0"/>
          <c:showVal val="0"/>
          <c:showCatName val="0"/>
          <c:showSerName val="0"/>
          <c:showPercent val="0"/>
          <c:showBubbleSize val="0"/>
        </c:dLbls>
        <c:marker val="1"/>
        <c:smooth val="0"/>
        <c:axId val="169063536"/>
        <c:axId val="169061184"/>
      </c:lineChart>
      <c:catAx>
        <c:axId val="169063536"/>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169061184"/>
        <c:crosses val="autoZero"/>
        <c:auto val="1"/>
        <c:lblAlgn val="ctr"/>
        <c:lblOffset val="100"/>
        <c:noMultiLvlLbl val="0"/>
      </c:catAx>
      <c:valAx>
        <c:axId val="169061184"/>
        <c:scaling>
          <c:orientation val="minMax"/>
        </c:scaling>
        <c:delete val="1"/>
        <c:axPos val="l"/>
        <c:majorGridlines>
          <c:spPr>
            <a:ln>
              <a:noFill/>
            </a:ln>
          </c:spPr>
        </c:majorGridlines>
        <c:numFmt formatCode="General" sourceLinked="1"/>
        <c:majorTickMark val="out"/>
        <c:minorTickMark val="none"/>
        <c:tickLblPos val="nextTo"/>
        <c:crossAx val="169063536"/>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999556340494528"/>
        </c:manualLayout>
      </c:layout>
      <c:lineChart>
        <c:grouping val="standard"/>
        <c:varyColors val="0"/>
        <c:ser>
          <c:idx val="0"/>
          <c:order val="0"/>
          <c:tx>
            <c:strRef>
              <c:f>Лист1!$B$1</c:f>
              <c:strCache>
                <c:ptCount val="1"/>
                <c:pt idx="0">
                  <c:v>Столбец1</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январь</c:v>
                </c:pt>
                <c:pt idx="1">
                  <c:v>февраль</c:v>
                </c:pt>
                <c:pt idx="2">
                  <c:v>март</c:v>
                </c:pt>
              </c:strCache>
            </c:strRef>
          </c:cat>
          <c:val>
            <c:numRef>
              <c:f>Лист1!$B$2:$B$4</c:f>
              <c:numCache>
                <c:formatCode>#,##0.0</c:formatCode>
                <c:ptCount val="3"/>
                <c:pt idx="0">
                  <c:v>1025.5999999999999</c:v>
                </c:pt>
                <c:pt idx="1">
                  <c:v>1830.2</c:v>
                </c:pt>
                <c:pt idx="2">
                  <c:v>3354.6</c:v>
                </c:pt>
              </c:numCache>
            </c:numRef>
          </c:val>
          <c:smooth val="0"/>
          <c:extLst xmlns:c16r2="http://schemas.microsoft.com/office/drawing/2015/06/chart">
            <c:ext xmlns:c16="http://schemas.microsoft.com/office/drawing/2014/chart" uri="{C3380CC4-5D6E-409C-BE32-E72D297353CC}">
              <c16:uniqueId val="{00000000-F0F9-4247-89EE-9D84D48038D6}"/>
            </c:ext>
          </c:extLst>
        </c:ser>
        <c:ser>
          <c:idx val="1"/>
          <c:order val="1"/>
          <c:tx>
            <c:strRef>
              <c:f>Лист1!$C$1</c:f>
              <c:strCache>
                <c:ptCount val="1"/>
                <c:pt idx="0">
                  <c:v>Столбец2</c:v>
                </c:pt>
              </c:strCache>
            </c:strRef>
          </c:tx>
          <c:spPr>
            <a:ln w="63500">
              <a:solidFill>
                <a:schemeClr val="tx2">
                  <a:lumMod val="60000"/>
                  <a:lumOff val="40000"/>
                </a:schemeClr>
              </a:solidFill>
            </a:ln>
          </c:spPr>
          <c:marker>
            <c:symbol val="circle"/>
            <c:size val="13"/>
            <c:spPr>
              <a:solidFill>
                <a:schemeClr val="tx2">
                  <a:lumMod val="60000"/>
                  <a:lumOff val="40000"/>
                </a:schemeClr>
              </a:solidFill>
              <a:ln>
                <a:noFill/>
              </a:ln>
            </c:spPr>
          </c:marker>
          <c:dLbls>
            <c:numFmt formatCode="#,##0" sourceLinked="0"/>
            <c:spPr>
              <a:noFill/>
              <a:ln>
                <a:noFill/>
              </a:ln>
              <a:effectLst/>
            </c:spPr>
            <c:txPr>
              <a:bodyPr wrap="square" lIns="38100" tIns="19050" rIns="38100" bIns="19050" anchor="ctr">
                <a:spAutoFit/>
              </a:bodyPr>
              <a:lstStyle/>
              <a:p>
                <a:pPr>
                  <a:defRPr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Лист1!$A$2:$A$4</c:f>
              <c:strCache>
                <c:ptCount val="3"/>
                <c:pt idx="0">
                  <c:v>январь</c:v>
                </c:pt>
                <c:pt idx="1">
                  <c:v>февраль</c:v>
                </c:pt>
                <c:pt idx="2">
                  <c:v>март</c:v>
                </c:pt>
              </c:strCache>
            </c:strRef>
          </c:cat>
          <c:val>
            <c:numRef>
              <c:f>Лист1!$C$2:$C$4</c:f>
              <c:numCache>
                <c:formatCode>#,##0.0</c:formatCode>
                <c:ptCount val="3"/>
                <c:pt idx="0">
                  <c:v>470.5</c:v>
                </c:pt>
                <c:pt idx="1">
                  <c:v>1069.3</c:v>
                </c:pt>
                <c:pt idx="2">
                  <c:v>2601.1</c:v>
                </c:pt>
              </c:numCache>
            </c:numRef>
          </c:val>
          <c:smooth val="0"/>
          <c:extLst xmlns:c16r2="http://schemas.microsoft.com/office/drawing/2015/06/chart">
            <c:ext xmlns:c16="http://schemas.microsoft.com/office/drawing/2014/chart" uri="{C3380CC4-5D6E-409C-BE32-E72D297353CC}">
              <c16:uniqueId val="{00000001-F0F9-4247-89EE-9D84D48038D6}"/>
            </c:ext>
          </c:extLst>
        </c:ser>
        <c:dLbls>
          <c:showLegendKey val="0"/>
          <c:showVal val="0"/>
          <c:showCatName val="0"/>
          <c:showSerName val="0"/>
          <c:showPercent val="0"/>
          <c:showBubbleSize val="0"/>
        </c:dLbls>
        <c:marker val="1"/>
        <c:smooth val="0"/>
        <c:axId val="171277280"/>
        <c:axId val="171275712"/>
      </c:lineChart>
      <c:catAx>
        <c:axId val="171277280"/>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171275712"/>
        <c:crosses val="autoZero"/>
        <c:auto val="1"/>
        <c:lblAlgn val="ctr"/>
        <c:lblOffset val="400"/>
        <c:noMultiLvlLbl val="0"/>
      </c:catAx>
      <c:valAx>
        <c:axId val="171275712"/>
        <c:scaling>
          <c:orientation val="minMax"/>
        </c:scaling>
        <c:delete val="1"/>
        <c:axPos val="l"/>
        <c:majorGridlines>
          <c:spPr>
            <a:ln>
              <a:noFill/>
            </a:ln>
          </c:spPr>
        </c:majorGridlines>
        <c:numFmt formatCode="#,##0.0" sourceLinked="1"/>
        <c:majorTickMark val="out"/>
        <c:minorTickMark val="none"/>
        <c:tickLblPos val="nextTo"/>
        <c:crossAx val="171277280"/>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7955523517818693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0"/>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8127-4B17-82D1-6102678FD99F}"/>
              </c:ext>
            </c:extLst>
          </c:dPt>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tx>
                <c:rich>
                  <a:bodyPr/>
                  <a:lstStyle/>
                  <a:p>
                    <a:r>
                      <a:rPr lang="en-US" dirty="0" smtClean="0"/>
                      <a:t>1</a:t>
                    </a:r>
                    <a:r>
                      <a:rPr lang="en-US" baseline="0" dirty="0" smtClean="0"/>
                      <a:t> 007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264</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127-4B17-82D1-6102678FD99F}"/>
                </c:ext>
                <c:ext xmlns:c15="http://schemas.microsoft.com/office/drawing/2012/chart" uri="{CE6537A1-D6FC-4f65-9D91-7224C49458BB}"/>
              </c:extLst>
            </c:dLbl>
            <c:dLbl>
              <c:idx val="2"/>
              <c:tx>
                <c:rich>
                  <a:bodyPr/>
                  <a:lstStyle/>
                  <a:p>
                    <a:r>
                      <a:rPr lang="en-US" dirty="0" smtClean="0"/>
                      <a:t>1</a:t>
                    </a:r>
                    <a:r>
                      <a:rPr lang="en-US" baseline="0" dirty="0" smtClean="0"/>
                      <a:t> 271</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127-4B17-82D1-6102678FD99F}"/>
                </c:ext>
                <c:ext xmlns:c15="http://schemas.microsoft.com/office/drawing/2012/chart" uri="{CE6537A1-D6FC-4f65-9D91-7224C49458BB}"/>
              </c:extLst>
            </c:dLbl>
            <c:spPr>
              <a:noFill/>
              <a:ln>
                <a:noFill/>
              </a:ln>
              <a:effectLst/>
            </c:spPr>
            <c:txPr>
              <a:bodyPr lIns="144000"/>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70</c:v>
                </c:pt>
                <c:pt idx="1">
                  <c:v>30</c:v>
                </c:pt>
                <c:pt idx="2">
                  <c:v>100</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44"/>
        <c:axId val="171279632"/>
        <c:axId val="171280024"/>
      </c:barChart>
      <c:catAx>
        <c:axId val="171279632"/>
        <c:scaling>
          <c:orientation val="minMax"/>
        </c:scaling>
        <c:delete val="1"/>
        <c:axPos val="l"/>
        <c:numFmt formatCode="General" sourceLinked="0"/>
        <c:majorTickMark val="out"/>
        <c:minorTickMark val="none"/>
        <c:tickLblPos val="nextTo"/>
        <c:crossAx val="171280024"/>
        <c:crosses val="autoZero"/>
        <c:auto val="1"/>
        <c:lblAlgn val="ctr"/>
        <c:lblOffset val="100"/>
        <c:noMultiLvlLbl val="0"/>
      </c:catAx>
      <c:valAx>
        <c:axId val="171280024"/>
        <c:scaling>
          <c:orientation val="minMax"/>
        </c:scaling>
        <c:delete val="1"/>
        <c:axPos val="b"/>
        <c:numFmt formatCode="#,##0" sourceLinked="1"/>
        <c:majorTickMark val="out"/>
        <c:minorTickMark val="none"/>
        <c:tickLblPos val="nextTo"/>
        <c:crossAx val="1712796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chemeClr val="tx2"/>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35891125005037"/>
                  <c:y val="-0.10379634209144262"/>
                </c:manualLayout>
              </c:layout>
              <c:tx>
                <c:rich>
                  <a:bodyPr/>
                  <a:lstStyle/>
                  <a:p>
                    <a:pPr>
                      <a:defRPr sz="2000" b="1">
                        <a:latin typeface="Roboto Condensed" panose="020B0604020202020204" charset="0"/>
                        <a:ea typeface="Roboto Condensed" panose="020B0604020202020204" charset="0"/>
                      </a:defRPr>
                    </a:pPr>
                    <a:r>
                      <a:rPr lang="en-US" dirty="0" smtClean="0"/>
                      <a:t>264</a:t>
                    </a:r>
                    <a:endParaRPr lang="en-US" dirty="0"/>
                  </a:p>
                </c:rich>
              </c:tx>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Лист1!$B$2:$B$3</c:f>
              <c:numCache>
                <c:formatCode>0</c:formatCode>
                <c:ptCount val="2"/>
                <c:pt idx="0">
                  <c:v>263.60000000000002</c:v>
                </c:pt>
                <c:pt idx="1">
                  <c:v>934.2</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26553360439682E-4"/>
          <c:y val="6.8261019976975951E-2"/>
          <c:w val="0.8551427306645762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dPt>
          <c:dLbls>
            <c:dLbl>
              <c:idx val="0"/>
              <c:tx>
                <c:rich>
                  <a:bodyPr/>
                  <a:lstStyle/>
                  <a:p>
                    <a:r>
                      <a:rPr lang="en-US" smtClean="0"/>
                      <a:t>1 420</a:t>
                    </a:r>
                    <a:endParaRPr lang="en-US"/>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810</a:t>
                    </a:r>
                  </a:p>
                  <a:p>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trendline>
            <c:spPr>
              <a:ln>
                <a:noFill/>
              </a:ln>
            </c:spPr>
            <c:trendlineType val="linear"/>
            <c:intercept val="0"/>
            <c:dispRSqr val="0"/>
            <c:dispEq val="0"/>
          </c:trendline>
          <c:cat>
            <c:strRef>
              <c:f>Лист1!$A$2:$A$3</c:f>
              <c:strCache>
                <c:ptCount val="2"/>
                <c:pt idx="0">
                  <c:v>Категория 1</c:v>
                </c:pt>
                <c:pt idx="1">
                  <c:v>Категория 2</c:v>
                </c:pt>
              </c:strCache>
            </c:strRef>
          </c:cat>
          <c:val>
            <c:numRef>
              <c:f>Лист1!$B$2:$B$3</c:f>
              <c:numCache>
                <c:formatCode>#\ ###\ ##0</c:formatCode>
                <c:ptCount val="2"/>
                <c:pt idx="0">
                  <c:v>4268.6000000000004</c:v>
                </c:pt>
                <c:pt idx="1">
                  <c:v>3189.97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177658848"/>
        <c:axId val="177659632"/>
      </c:barChart>
      <c:catAx>
        <c:axId val="177658848"/>
        <c:scaling>
          <c:orientation val="maxMin"/>
        </c:scaling>
        <c:delete val="1"/>
        <c:axPos val="l"/>
        <c:numFmt formatCode="General" sourceLinked="0"/>
        <c:majorTickMark val="out"/>
        <c:minorTickMark val="none"/>
        <c:tickLblPos val="nextTo"/>
        <c:crossAx val="177659632"/>
        <c:crosses val="autoZero"/>
        <c:auto val="1"/>
        <c:lblAlgn val="ctr"/>
        <c:lblOffset val="100"/>
        <c:noMultiLvlLbl val="0"/>
      </c:catAx>
      <c:valAx>
        <c:axId val="177659632"/>
        <c:scaling>
          <c:orientation val="minMax"/>
        </c:scaling>
        <c:delete val="1"/>
        <c:axPos val="t"/>
        <c:numFmt formatCode="#\ ###\ ##0" sourceLinked="1"/>
        <c:majorTickMark val="out"/>
        <c:minorTickMark val="none"/>
        <c:tickLblPos val="nextTo"/>
        <c:crossAx val="177658848"/>
        <c:crosses val="autoZero"/>
        <c:crossBetween val="between"/>
      </c:valAx>
      <c: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872216127219"/>
          <c:y val="9.4989368916445285E-2"/>
          <c:w val="0.75352877307274702"/>
          <c:h val="0.95972222222222225"/>
        </c:manualLayout>
      </c:layout>
      <c:doughnutChart>
        <c:varyColors val="1"/>
        <c:ser>
          <c:idx val="0"/>
          <c:order val="0"/>
          <c:tx>
            <c:strRef>
              <c:f>Лист1!$B$1</c:f>
              <c:strCache>
                <c:ptCount val="1"/>
                <c:pt idx="0">
                  <c:v>Продажи</c:v>
                </c:pt>
              </c:strCache>
            </c:strRef>
          </c:tx>
          <c:spPr>
            <a:solidFill>
              <a:schemeClr val="bg1"/>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extLst xmlns:c16r2="http://schemas.microsoft.com/office/drawing/2015/06/chart">
              <c:ext xmlns:c16="http://schemas.microsoft.com/office/drawing/2014/chart" uri="{C3380CC4-5D6E-409C-BE32-E72D297353CC}">
                <c16:uniqueId val="{00000003-7C34-4D19-98A7-3DF8E847A0F3}"/>
              </c:ext>
            </c:extLst>
          </c:dPt>
          <c:dLbls>
            <c:dLbl>
              <c:idx val="0"/>
              <c:layout>
                <c:manualLayout>
                  <c:x val="7.5749569662926716E-2"/>
                  <c:y val="-0.1595534123693067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extLst>
            </c:dLbl>
            <c:dLbl>
              <c:idx val="1"/>
              <c:layout>
                <c:manualLayout>
                  <c:x val="-0.1277606513121155"/>
                  <c:y val="9.6343242704660548E-2"/>
                </c:manualLayout>
              </c:layout>
              <c:tx>
                <c:rich>
                  <a:bodyPr/>
                  <a:lstStyle/>
                  <a:p>
                    <a:fld id="{BEF8B428-6CF1-409B-9788-F181512A20F3}" type="VALUE">
                      <a:rPr lang="en-US">
                        <a:solidFill>
                          <a:schemeClr val="tx1">
                            <a:lumMod val="50000"/>
                          </a:schemeClr>
                        </a:solidFill>
                      </a:rPr>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c:formatCode>
                <c:ptCount val="2"/>
                <c:pt idx="0">
                  <c:v>1419.88</c:v>
                </c:pt>
                <c:pt idx="1">
                  <c:v>3055.8</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Январь-Сентябрь</c:v>
                      </c:pt>
                      <c:pt idx="1">
                        <c:v>Ноябрь-Декабрь</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drawing1.xml><?xml version="1.0" encoding="utf-8"?>
<c:userShapes xmlns:c="http://schemas.openxmlformats.org/drawingml/2006/chart">
  <cdr:relSizeAnchor xmlns:cdr="http://schemas.openxmlformats.org/drawingml/2006/chartDrawing">
    <cdr:from>
      <cdr:x>0.25521</cdr:x>
      <cdr:y>0.42535</cdr:y>
    </cdr:from>
    <cdr:to>
      <cdr:x>0.7634</cdr:x>
      <cdr:y>0.74482</cdr:y>
    </cdr:to>
    <cdr:sp macro="" textlink="">
      <cdr:nvSpPr>
        <cdr:cNvPr id="4" name="Поле 3"/>
        <cdr:cNvSpPr txBox="1"/>
      </cdr:nvSpPr>
      <cdr:spPr bwMode="auto">
        <a:xfrm xmlns:a="http://schemas.openxmlformats.org/drawingml/2006/main">
          <a:off x="1120991" y="1668412"/>
          <a:ext cx="2232218" cy="1253109"/>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1 198</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0.39873</cdr:x>
      <cdr:y>0.66212</cdr:y>
    </cdr:from>
    <cdr:to>
      <cdr:x>0.39873</cdr:x>
      <cdr:y>0.88702</cdr:y>
    </cdr:to>
    <cdr:cxnSp macro="">
      <cdr:nvCxnSpPr>
        <cdr:cNvPr id="3" name="Прямая со стрелкой 2"/>
        <cdr:cNvCxnSpPr/>
      </cdr:nvCxnSpPr>
      <cdr:spPr>
        <a:xfrm xmlns:a="http://schemas.openxmlformats.org/drawingml/2006/main">
          <a:off x="1512168" y="1574503"/>
          <a:ext cx="0" cy="534823"/>
        </a:xfrm>
        <a:prstGeom xmlns:a="http://schemas.openxmlformats.org/drawingml/2006/main" prst="straightConnector1">
          <a:avLst/>
        </a:prstGeom>
        <a:ln xmlns:a="http://schemas.openxmlformats.org/drawingml/2006/main" w="889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0.13155</cdr:x>
      <cdr:y>0.25112</cdr:y>
    </cdr:from>
    <cdr:to>
      <cdr:x>0.75291</cdr:x>
      <cdr:y>0.78333</cdr:y>
    </cdr:to>
    <cdr:sp macro="" textlink="">
      <cdr:nvSpPr>
        <cdr:cNvPr id="5" name="TextBox 4"/>
        <cdr:cNvSpPr txBox="1"/>
      </cdr:nvSpPr>
      <cdr:spPr>
        <a:xfrm xmlns:a="http://schemas.openxmlformats.org/drawingml/2006/main">
          <a:off x="498912" y="597167"/>
          <a:ext cx="2356493" cy="12655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800" b="1" dirty="0" smtClean="0">
              <a:solidFill>
                <a:srgbClr val="FF0000"/>
              </a:solidFill>
            </a:rPr>
            <a:t>- 2,6 </a:t>
          </a:r>
          <a:r>
            <a:rPr lang="ru-RU" sz="1800" b="1" dirty="0" err="1" smtClean="0">
              <a:solidFill>
                <a:srgbClr val="FF0000"/>
              </a:solidFill>
            </a:rPr>
            <a:t>п.п</a:t>
          </a:r>
          <a:r>
            <a:rPr lang="ru-RU" sz="1800" b="1" dirty="0" smtClean="0">
              <a:solidFill>
                <a:srgbClr val="FF0000"/>
              </a:solidFill>
            </a:rPr>
            <a:t>.</a:t>
          </a:r>
        </a:p>
        <a:p xmlns:a="http://schemas.openxmlformats.org/drawingml/2006/main">
          <a:pPr algn="ctr"/>
          <a:r>
            <a:rPr lang="ru-RU" sz="1200" b="1" dirty="0" smtClean="0">
              <a:solidFill>
                <a:srgbClr val="FF0000"/>
              </a:solidFill>
            </a:rPr>
            <a:t>рост на 227,1 млрд. (42,5%) несвоевременно уплаченных платежей</a:t>
          </a:r>
          <a:endParaRPr lang="ru-RU" sz="1200" b="1" dirty="0">
            <a:solidFill>
              <a:srgbClr val="FF0000"/>
            </a:solidFill>
          </a:endParaRPr>
        </a:p>
        <a:p xmlns:a="http://schemas.openxmlformats.org/drawingml/2006/main">
          <a:pPr algn="ctr"/>
          <a:endParaRPr lang="ru-RU" sz="1600" b="1" dirty="0">
            <a:solidFill>
              <a:schemeClr val="accent3">
                <a:lumMod val="50000"/>
              </a:schemeClr>
            </a:solidFill>
          </a:endParaRPr>
        </a:p>
      </cdr:txBody>
    </cdr:sp>
  </cdr:relSizeAnchor>
  <cdr:relSizeAnchor xmlns:cdr="http://schemas.openxmlformats.org/drawingml/2006/chartDrawing">
    <cdr:from>
      <cdr:x>0.10443</cdr:x>
      <cdr:y>0.77192</cdr:y>
    </cdr:from>
    <cdr:to>
      <cdr:x>0.41772</cdr:x>
      <cdr:y>0.90195</cdr:y>
    </cdr:to>
    <cdr:sp macro="" textlink="">
      <cdr:nvSpPr>
        <cdr:cNvPr id="2" name="TextBox 1"/>
        <cdr:cNvSpPr txBox="1"/>
      </cdr:nvSpPr>
      <cdr:spPr>
        <a:xfrm xmlns:a="http://schemas.openxmlformats.org/drawingml/2006/main">
          <a:off x="396044" y="1835622"/>
          <a:ext cx="1188145" cy="3092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dirty="0" smtClean="0">
              <a:latin typeface="Roboto Condensed" panose="020B0604020202020204" charset="0"/>
            </a:rPr>
            <a:t>01.04.2020</a:t>
          </a:r>
          <a:endParaRPr lang="ru-RU" sz="1400" dirty="0">
            <a:latin typeface="Roboto Condensed" panose="020B0604020202020204" charset="0"/>
          </a:endParaRPr>
        </a:p>
      </cdr:txBody>
    </cdr:sp>
  </cdr:relSizeAnchor>
  <cdr:relSizeAnchor xmlns:cdr="http://schemas.openxmlformats.org/drawingml/2006/chartDrawing">
    <cdr:from>
      <cdr:x>0.42721</cdr:x>
      <cdr:y>0.77192</cdr:y>
    </cdr:from>
    <cdr:to>
      <cdr:x>0.74049</cdr:x>
      <cdr:y>0.90195</cdr:y>
    </cdr:to>
    <cdr:sp macro="" textlink="">
      <cdr:nvSpPr>
        <cdr:cNvPr id="6" name="TextBox 1"/>
        <cdr:cNvSpPr txBox="1"/>
      </cdr:nvSpPr>
      <cdr:spPr>
        <a:xfrm xmlns:a="http://schemas.openxmlformats.org/drawingml/2006/main">
          <a:off x="1620180" y="1835622"/>
          <a:ext cx="1188107" cy="3092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dirty="0" smtClean="0">
              <a:latin typeface="Roboto Condensed" panose="020B0604020202020204" charset="0"/>
            </a:rPr>
            <a:t>01.04.2021</a:t>
          </a:r>
          <a:endParaRPr lang="ru-RU" sz="1400" dirty="0">
            <a:latin typeface="Roboto Condensed" panose="020B060402020202020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0.88127</cdr:y>
    </cdr:from>
    <cdr:to>
      <cdr:x>0.26655</cdr:x>
      <cdr:y>0.92698</cdr:y>
    </cdr:to>
    <cdr:sp macro="" textlink="">
      <cdr:nvSpPr>
        <cdr:cNvPr id="2" name="TextBox 58">
          <a:extLst xmlns:a="http://schemas.openxmlformats.org/drawingml/2006/main">
            <a:ext uri="{FF2B5EF4-FFF2-40B4-BE49-F238E27FC236}">
              <a16:creationId xmlns:lc="http://schemas.openxmlformats.org/drawingml/2006/lockedCanvas" xmlns:a16="http://schemas.microsoft.com/office/drawing/2014/main" xmlns="" xmlns:p="http://schemas.openxmlformats.org/presentationml/2006/main" xmlns:r="http://schemas.openxmlformats.org/officeDocument/2006/relationships" id="{AEABBCAB-97EE-4A54-B9D1-A165DEC9DD7C}"/>
            </a:ext>
          </a:extLst>
        </cdr:cNvPr>
        <cdr:cNvSpPr txBox="1"/>
      </cdr:nvSpPr>
      <cdr:spPr bwMode="auto">
        <a:xfrm xmlns:a="http://schemas.openxmlformats.org/drawingml/2006/main">
          <a:off x="0" y="4821104"/>
          <a:ext cx="1869629" cy="250052"/>
        </a:xfrm>
        <a:prstGeom xmlns:a="http://schemas.openxmlformats.org/drawingml/2006/main" prst="rect">
          <a:avLst/>
        </a:prstGeom>
      </cdr:spPr>
      <cdr:txBody>
        <a:bodyPr xmlns:a="http://schemas.openxmlformats.org/drawingml/2006/main" wrap="none" lIns="103852" tIns="51926" rIns="103852" bIns="51926" anchor="ctr">
          <a:norm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defTabSz="1038520">
            <a:lnSpc>
              <a:spcPts val="1798"/>
            </a:lnSpc>
            <a:defRPr/>
          </a:pPr>
          <a:endParaRPr lang="ru-RU" sz="1000"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0.25752</cdr:x>
      <cdr:y>0.41956</cdr:y>
    </cdr:from>
    <cdr:to>
      <cdr:x>0.76571</cdr:x>
      <cdr:y>0.73903</cdr:y>
    </cdr:to>
    <cdr:sp macro="" textlink="">
      <cdr:nvSpPr>
        <cdr:cNvPr id="4" name="Поле 3"/>
        <cdr:cNvSpPr txBox="1"/>
      </cdr:nvSpPr>
      <cdr:spPr bwMode="auto">
        <a:xfrm xmlns:a="http://schemas.openxmlformats.org/drawingml/2006/main">
          <a:off x="1131166" y="1675924"/>
          <a:ext cx="2232217" cy="1276113"/>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a:solidFill>
                <a:schemeClr val="tx1">
                  <a:lumMod val="75000"/>
                </a:schemeClr>
              </a:solidFill>
              <a:latin typeface="Roboto Condensed" panose="02000000000000000000" pitchFamily="2" charset="0"/>
              <a:ea typeface="Roboto Condensed" panose="02000000000000000000" pitchFamily="2" charset="0"/>
            </a:rPr>
            <a:t>4 </a:t>
          </a:r>
          <a:r>
            <a:rPr lang="en-US" sz="3200" b="1" dirty="0" smtClean="0">
              <a:solidFill>
                <a:schemeClr val="tx1">
                  <a:lumMod val="75000"/>
                </a:schemeClr>
              </a:solidFill>
              <a:latin typeface="Roboto Condensed" panose="02000000000000000000" pitchFamily="2" charset="0"/>
              <a:ea typeface="Roboto Condensed" panose="02000000000000000000" pitchFamily="2" charset="0"/>
            </a:rPr>
            <a:t>47</a:t>
          </a: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6</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0.24999</cdr:x>
      <cdr:y>0.41843</cdr:y>
    </cdr:from>
    <cdr:to>
      <cdr:x>0.75818</cdr:x>
      <cdr:y>0.7379</cdr:y>
    </cdr:to>
    <cdr:sp macro="" textlink="">
      <cdr:nvSpPr>
        <cdr:cNvPr id="4" name="Поле 3"/>
        <cdr:cNvSpPr txBox="1"/>
      </cdr:nvSpPr>
      <cdr:spPr bwMode="auto">
        <a:xfrm xmlns:a="http://schemas.openxmlformats.org/drawingml/2006/main">
          <a:off x="1098060" y="1641292"/>
          <a:ext cx="223224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843</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0.24999</cdr:x>
      <cdr:y>0.41843</cdr:y>
    </cdr:from>
    <cdr:to>
      <cdr:x>0.74603</cdr:x>
      <cdr:y>0.60587</cdr:y>
    </cdr:to>
    <cdr:sp macro="" textlink="">
      <cdr:nvSpPr>
        <cdr:cNvPr id="4" name="Поле 3"/>
        <cdr:cNvSpPr txBox="1"/>
      </cdr:nvSpPr>
      <cdr:spPr bwMode="auto">
        <a:xfrm xmlns:a="http://schemas.openxmlformats.org/drawingml/2006/main">
          <a:off x="1098078" y="1641275"/>
          <a:ext cx="2178871" cy="735227"/>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4 320</a:t>
          </a:r>
        </a:p>
      </cdr:txBody>
    </cdr:sp>
  </cdr:relSizeAnchor>
</c:userShapes>
</file>

<file path=ppt/drawings/drawing6.xml><?xml version="1.0" encoding="utf-8"?>
<c:userShapes xmlns:c="http://schemas.openxmlformats.org/drawingml/2006/chart">
  <cdr:relSizeAnchor xmlns:cdr="http://schemas.openxmlformats.org/drawingml/2006/chartDrawing">
    <cdr:from>
      <cdr:x>0.2541</cdr:x>
      <cdr:y>0.41668</cdr:y>
    </cdr:from>
    <cdr:to>
      <cdr:x>0.76229</cdr:x>
      <cdr:y>0.73615</cdr:y>
    </cdr:to>
    <cdr:sp macro="" textlink="">
      <cdr:nvSpPr>
        <cdr:cNvPr id="4" name="Поле 3"/>
        <cdr:cNvSpPr txBox="1"/>
      </cdr:nvSpPr>
      <cdr:spPr bwMode="auto">
        <a:xfrm xmlns:a="http://schemas.openxmlformats.org/drawingml/2006/main">
          <a:off x="1116123" y="1634410"/>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351</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0.45147</cdr:x>
      <cdr:y>0.50906</cdr:y>
    </cdr:from>
    <cdr:to>
      <cdr:x>0.45235</cdr:x>
      <cdr:y>0.84324</cdr:y>
    </cdr:to>
    <cdr:cxnSp macro="">
      <cdr:nvCxnSpPr>
        <cdr:cNvPr id="3" name="Прямая со стрелкой 2"/>
        <cdr:cNvCxnSpPr/>
      </cdr:nvCxnSpPr>
      <cdr:spPr>
        <a:xfrm xmlns:a="http://schemas.openxmlformats.org/drawingml/2006/main" flipH="1" flipV="1">
          <a:off x="1712185" y="1306150"/>
          <a:ext cx="3342" cy="857450"/>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0.12663</cdr:x>
      <cdr:y>0.23805</cdr:y>
    </cdr:from>
    <cdr:to>
      <cdr:x>0.808</cdr:x>
      <cdr:y>0.77026</cdr:y>
    </cdr:to>
    <cdr:sp macro="" textlink="">
      <cdr:nvSpPr>
        <cdr:cNvPr id="5" name="TextBox 4"/>
        <cdr:cNvSpPr txBox="1"/>
      </cdr:nvSpPr>
      <cdr:spPr>
        <a:xfrm xmlns:a="http://schemas.openxmlformats.org/drawingml/2006/main">
          <a:off x="480256" y="610799"/>
          <a:ext cx="2584080"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800" b="1" dirty="0" smtClean="0">
              <a:solidFill>
                <a:schemeClr val="accent3">
                  <a:lumMod val="50000"/>
                </a:schemeClr>
              </a:solidFill>
            </a:rPr>
            <a:t>+7,5%</a:t>
          </a:r>
        </a:p>
        <a:p xmlns:a="http://schemas.openxmlformats.org/drawingml/2006/main">
          <a:pPr algn="ctr"/>
          <a:r>
            <a:rPr lang="ru-RU" sz="1800" b="1" dirty="0" smtClean="0">
              <a:solidFill>
                <a:schemeClr val="accent3">
                  <a:lumMod val="50000"/>
                </a:schemeClr>
              </a:solidFill>
            </a:rPr>
            <a:t>+9,5 </a:t>
          </a:r>
          <a:r>
            <a:rPr lang="ru-RU" sz="1400" b="1" dirty="0" smtClean="0">
              <a:solidFill>
                <a:schemeClr val="accent3">
                  <a:lumMod val="50000"/>
                </a:schemeClr>
              </a:solidFill>
            </a:rPr>
            <a:t>млрд. руб.</a:t>
          </a:r>
          <a:endParaRPr lang="ru-RU" sz="1400" b="1" dirty="0">
            <a:solidFill>
              <a:schemeClr val="accent3">
                <a:lumMod val="50000"/>
              </a:schemeClr>
            </a:solidFill>
          </a:endParaRPr>
        </a:p>
      </cdr:txBody>
    </cdr:sp>
  </cdr:relSizeAnchor>
  <cdr:relSizeAnchor xmlns:cdr="http://schemas.openxmlformats.org/drawingml/2006/chartDrawing">
    <cdr:from>
      <cdr:x>0.15648</cdr:x>
      <cdr:y>0.71564</cdr:y>
    </cdr:from>
    <cdr:to>
      <cdr:x>0.46977</cdr:x>
      <cdr:y>0.84567</cdr:y>
    </cdr:to>
    <cdr:sp macro="" textlink="">
      <cdr:nvSpPr>
        <cdr:cNvPr id="2" name="TextBox 1"/>
        <cdr:cNvSpPr txBox="1"/>
      </cdr:nvSpPr>
      <cdr:spPr>
        <a:xfrm xmlns:a="http://schemas.openxmlformats.org/drawingml/2006/main">
          <a:off x="593448" y="1836204"/>
          <a:ext cx="1188145" cy="3336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dirty="0" smtClean="0">
              <a:latin typeface="Roboto Condensed" panose="020B0604020202020204" charset="0"/>
            </a:rPr>
            <a:t>01.04.2020</a:t>
          </a:r>
          <a:endParaRPr lang="ru-RU" sz="1400" dirty="0">
            <a:latin typeface="Roboto Condensed" panose="020B0604020202020204" charset="0"/>
          </a:endParaRPr>
        </a:p>
      </cdr:txBody>
    </cdr:sp>
  </cdr:relSizeAnchor>
  <cdr:relSizeAnchor xmlns:cdr="http://schemas.openxmlformats.org/drawingml/2006/chartDrawing">
    <cdr:from>
      <cdr:x>0.49032</cdr:x>
      <cdr:y>0.71564</cdr:y>
    </cdr:from>
    <cdr:to>
      <cdr:x>0.80361</cdr:x>
      <cdr:y>0.84567</cdr:y>
    </cdr:to>
    <cdr:sp macro="" textlink="">
      <cdr:nvSpPr>
        <cdr:cNvPr id="6" name="TextBox 1"/>
        <cdr:cNvSpPr txBox="1"/>
      </cdr:nvSpPr>
      <cdr:spPr>
        <a:xfrm xmlns:a="http://schemas.openxmlformats.org/drawingml/2006/main">
          <a:off x="1859540" y="1836204"/>
          <a:ext cx="1188145" cy="333633"/>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dirty="0" smtClean="0">
              <a:latin typeface="Roboto Condensed" panose="020B0604020202020204" charset="0"/>
            </a:rPr>
            <a:t>01.04.2021</a:t>
          </a:r>
          <a:endParaRPr lang="ru-RU" sz="1400" dirty="0">
            <a:latin typeface="Roboto Condensed" panose="020B060402020202020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0.4462</cdr:x>
      <cdr:y>0.44433</cdr:y>
    </cdr:from>
    <cdr:to>
      <cdr:x>0.4462</cdr:x>
      <cdr:y>0.79446</cdr:y>
    </cdr:to>
    <cdr:cxnSp macro="">
      <cdr:nvCxnSpPr>
        <cdr:cNvPr id="3" name="Прямая со стрелкой 2"/>
        <cdr:cNvCxnSpPr/>
      </cdr:nvCxnSpPr>
      <cdr:spPr>
        <a:xfrm xmlns:a="http://schemas.openxmlformats.org/drawingml/2006/main" flipV="1">
          <a:off x="1692188" y="1056609"/>
          <a:ext cx="0" cy="832603"/>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0.1396</cdr:x>
      <cdr:y>0.16171</cdr:y>
    </cdr:from>
    <cdr:to>
      <cdr:x>0.76094</cdr:x>
      <cdr:y>0.69392</cdr:y>
    </cdr:to>
    <cdr:sp macro="" textlink="">
      <cdr:nvSpPr>
        <cdr:cNvPr id="5" name="TextBox 4"/>
        <cdr:cNvSpPr txBox="1"/>
      </cdr:nvSpPr>
      <cdr:spPr>
        <a:xfrm xmlns:a="http://schemas.openxmlformats.org/drawingml/2006/main">
          <a:off x="529411" y="384533"/>
          <a:ext cx="2356455" cy="12655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800" b="1" dirty="0" smtClean="0">
              <a:solidFill>
                <a:schemeClr val="accent3">
                  <a:lumMod val="50000"/>
                </a:schemeClr>
              </a:solidFill>
            </a:rPr>
            <a:t>+23,2%</a:t>
          </a:r>
          <a:endParaRPr lang="ru-RU" sz="1600" b="1" dirty="0">
            <a:solidFill>
              <a:schemeClr val="accent3">
                <a:lumMod val="50000"/>
              </a:schemeClr>
            </a:solidFill>
          </a:endParaRPr>
        </a:p>
      </cdr:txBody>
    </cdr:sp>
  </cdr:relSizeAnchor>
  <cdr:relSizeAnchor xmlns:cdr="http://schemas.openxmlformats.org/drawingml/2006/chartDrawing">
    <cdr:from>
      <cdr:x>0.1424</cdr:x>
      <cdr:y>0.65251</cdr:y>
    </cdr:from>
    <cdr:to>
      <cdr:x>0.45569</cdr:x>
      <cdr:y>0.78254</cdr:y>
    </cdr:to>
    <cdr:sp macro="" textlink="">
      <cdr:nvSpPr>
        <cdr:cNvPr id="2" name="TextBox 1"/>
        <cdr:cNvSpPr txBox="1"/>
      </cdr:nvSpPr>
      <cdr:spPr>
        <a:xfrm xmlns:a="http://schemas.openxmlformats.org/drawingml/2006/main">
          <a:off x="540060" y="1551655"/>
          <a:ext cx="1188145" cy="3092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dirty="0" smtClean="0">
              <a:latin typeface="Roboto Condensed" panose="020B0604020202020204" charset="0"/>
            </a:rPr>
            <a:t>01.04.2020</a:t>
          </a:r>
          <a:endParaRPr lang="ru-RU" sz="1400" dirty="0">
            <a:latin typeface="Roboto Condensed" panose="020B0604020202020204" charset="0"/>
          </a:endParaRPr>
        </a:p>
      </cdr:txBody>
    </cdr:sp>
  </cdr:relSizeAnchor>
  <cdr:relSizeAnchor xmlns:cdr="http://schemas.openxmlformats.org/drawingml/2006/chartDrawing">
    <cdr:from>
      <cdr:x>0.49366</cdr:x>
      <cdr:y>0.65251</cdr:y>
    </cdr:from>
    <cdr:to>
      <cdr:x>0.80693</cdr:x>
      <cdr:y>0.78254</cdr:y>
    </cdr:to>
    <cdr:sp macro="" textlink="">
      <cdr:nvSpPr>
        <cdr:cNvPr id="6" name="TextBox 1"/>
        <cdr:cNvSpPr txBox="1"/>
      </cdr:nvSpPr>
      <cdr:spPr>
        <a:xfrm xmlns:a="http://schemas.openxmlformats.org/drawingml/2006/main">
          <a:off x="1872208" y="1551655"/>
          <a:ext cx="1188069" cy="3092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dirty="0" smtClean="0">
              <a:latin typeface="Roboto Condensed" panose="020B0604020202020204" charset="0"/>
            </a:rPr>
            <a:t>01.04.2021</a:t>
          </a:r>
          <a:endParaRPr lang="ru-RU" sz="1400" dirty="0">
            <a:latin typeface="Roboto Condensed" panose="020B060402020202020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0.40127</cdr:x>
      <cdr:y>0.52833</cdr:y>
    </cdr:from>
    <cdr:to>
      <cdr:x>0.40127</cdr:x>
      <cdr:y>0.87846</cdr:y>
    </cdr:to>
    <cdr:cxnSp macro="">
      <cdr:nvCxnSpPr>
        <cdr:cNvPr id="3" name="Прямая со стрелкой 2"/>
        <cdr:cNvCxnSpPr/>
      </cdr:nvCxnSpPr>
      <cdr:spPr>
        <a:xfrm xmlns:a="http://schemas.openxmlformats.org/drawingml/2006/main" flipV="1">
          <a:off x="1521822" y="1256366"/>
          <a:ext cx="0" cy="832603"/>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0.08595</cdr:x>
      <cdr:y>0.25762</cdr:y>
    </cdr:from>
    <cdr:to>
      <cdr:x>0.70731</cdr:x>
      <cdr:y>0.78983</cdr:y>
    </cdr:to>
    <cdr:sp macro="" textlink="">
      <cdr:nvSpPr>
        <cdr:cNvPr id="5" name="TextBox 4"/>
        <cdr:cNvSpPr txBox="1"/>
      </cdr:nvSpPr>
      <cdr:spPr>
        <a:xfrm xmlns:a="http://schemas.openxmlformats.org/drawingml/2006/main">
          <a:off x="302014" y="612627"/>
          <a:ext cx="2183255" cy="12655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800" b="1" dirty="0" smtClean="0">
              <a:solidFill>
                <a:schemeClr val="accent3">
                  <a:lumMod val="50000"/>
                </a:schemeClr>
              </a:solidFill>
            </a:rPr>
            <a:t>+5,1 </a:t>
          </a:r>
          <a:r>
            <a:rPr lang="ru-RU" sz="1800" b="1" dirty="0" err="1" smtClean="0">
              <a:solidFill>
                <a:schemeClr val="accent3">
                  <a:lumMod val="50000"/>
                </a:schemeClr>
              </a:solidFill>
            </a:rPr>
            <a:t>п.п</a:t>
          </a:r>
          <a:r>
            <a:rPr lang="ru-RU" sz="1800" b="1" dirty="0" smtClean="0">
              <a:solidFill>
                <a:schemeClr val="accent3">
                  <a:lumMod val="50000"/>
                </a:schemeClr>
              </a:solidFill>
            </a:rPr>
            <a:t>.</a:t>
          </a:r>
        </a:p>
        <a:p xmlns:a="http://schemas.openxmlformats.org/drawingml/2006/main">
          <a:pPr algn="ctr"/>
          <a:endParaRPr lang="ru-RU" sz="3200" b="1" dirty="0">
            <a:solidFill>
              <a:schemeClr val="accent3">
                <a:lumMod val="50000"/>
              </a:schemeClr>
            </a:solidFill>
          </a:endParaRPr>
        </a:p>
        <a:p xmlns:a="http://schemas.openxmlformats.org/drawingml/2006/main">
          <a:pPr algn="ctr"/>
          <a:endParaRPr lang="ru-RU" sz="1600" b="1" dirty="0">
            <a:solidFill>
              <a:schemeClr val="accent3">
                <a:lumMod val="50000"/>
              </a:schemeClr>
            </a:solidFill>
          </a:endParaRPr>
        </a:p>
      </cdr:txBody>
    </cdr:sp>
  </cdr:relSizeAnchor>
  <cdr:relSizeAnchor xmlns:cdr="http://schemas.openxmlformats.org/drawingml/2006/chartDrawing">
    <cdr:from>
      <cdr:x>0.07813</cdr:x>
      <cdr:y>0.74199</cdr:y>
    </cdr:from>
    <cdr:to>
      <cdr:x>0.39142</cdr:x>
      <cdr:y>0.87202</cdr:y>
    </cdr:to>
    <cdr:sp macro="" textlink="">
      <cdr:nvSpPr>
        <cdr:cNvPr id="2" name="TextBox 1"/>
        <cdr:cNvSpPr txBox="1"/>
      </cdr:nvSpPr>
      <cdr:spPr>
        <a:xfrm xmlns:a="http://schemas.openxmlformats.org/drawingml/2006/main">
          <a:off x="274508" y="1764435"/>
          <a:ext cx="1100798" cy="3092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dirty="0" smtClean="0">
              <a:latin typeface="Roboto Condensed" panose="020B0604020202020204" charset="0"/>
            </a:rPr>
            <a:t>01.04.2020</a:t>
          </a:r>
          <a:endParaRPr lang="ru-RU" sz="1400" dirty="0">
            <a:latin typeface="Roboto Condensed" panose="020B0604020202020204" charset="0"/>
          </a:endParaRPr>
        </a:p>
      </cdr:txBody>
    </cdr:sp>
  </cdr:relSizeAnchor>
  <cdr:relSizeAnchor xmlns:cdr="http://schemas.openxmlformats.org/drawingml/2006/chartDrawing">
    <cdr:from>
      <cdr:x>0.43577</cdr:x>
      <cdr:y>0.7403</cdr:y>
    </cdr:from>
    <cdr:to>
      <cdr:x>0.74905</cdr:x>
      <cdr:y>0.87033</cdr:y>
    </cdr:to>
    <cdr:sp macro="" textlink="">
      <cdr:nvSpPr>
        <cdr:cNvPr id="6" name="TextBox 1"/>
        <cdr:cNvSpPr txBox="1"/>
      </cdr:nvSpPr>
      <cdr:spPr>
        <a:xfrm xmlns:a="http://schemas.openxmlformats.org/drawingml/2006/main">
          <a:off x="1652643" y="1760422"/>
          <a:ext cx="1188107" cy="3092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dirty="0" smtClean="0">
              <a:latin typeface="Roboto Condensed" panose="020B0604020202020204" charset="0"/>
            </a:rPr>
            <a:t>01.04.2021</a:t>
          </a:r>
          <a:endParaRPr lang="ru-RU" sz="1400" dirty="0">
            <a:latin typeface="Roboto Condensed"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0257" cy="49339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91094" y="0"/>
            <a:ext cx="2900257" cy="493395"/>
          </a:xfrm>
          <a:prstGeom prst="rect">
            <a:avLst/>
          </a:prstGeom>
        </p:spPr>
        <p:txBody>
          <a:bodyPr vert="horz" lIns="91440" tIns="45720" rIns="91440" bIns="45720" rtlCol="0"/>
          <a:lstStyle>
            <a:lvl1pPr algn="r">
              <a:defRPr sz="1200"/>
            </a:lvl1pPr>
          </a:lstStyle>
          <a:p>
            <a:fld id="{03A1D146-B4E0-1741-B9EE-9789392EFCC4}" type="datetimeFigureOut">
              <a:rPr lang="en-US" smtClean="0"/>
              <a:t>6/3/2021</a:t>
            </a:fld>
            <a:endParaRPr lang="en-US" dirty="0"/>
          </a:p>
        </p:txBody>
      </p:sp>
      <p:sp>
        <p:nvSpPr>
          <p:cNvPr id="4" name="Slide Image Placeholder 3"/>
          <p:cNvSpPr>
            <a:spLocks noGrp="1" noRot="1" noChangeAspect="1"/>
          </p:cNvSpPr>
          <p:nvPr>
            <p:ph type="sldImg" idx="2"/>
          </p:nvPr>
        </p:nvSpPr>
        <p:spPr>
          <a:xfrm>
            <a:off x="57150" y="739775"/>
            <a:ext cx="65786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9290" y="4687253"/>
            <a:ext cx="5354320" cy="444055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2792"/>
            <a:ext cx="2900257" cy="49339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91094" y="9372792"/>
            <a:ext cx="2900257" cy="493395"/>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dirty="0"/>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garantF1://400234863.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1</a:t>
            </a:fld>
            <a:endParaRPr lang="en-US" dirty="0"/>
          </a:p>
        </p:txBody>
      </p:sp>
    </p:spTree>
    <p:extLst>
      <p:ext uri="{BB962C8B-B14F-4D97-AF65-F5344CB8AC3E}">
        <p14:creationId xmlns:p14="http://schemas.microsoft.com/office/powerpoint/2010/main" val="58259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dirty="0">
                <a:solidFill>
                  <a:srgbClr val="FF0000"/>
                </a:solidFill>
                <a:latin typeface="Roboto Condensed" panose="020B0604020202020204" charset="0"/>
                <a:ea typeface="Roboto Condensed" panose="020B0604020202020204" charset="0"/>
              </a:rPr>
              <a:t>Акцизов поступило </a:t>
            </a:r>
            <a:r>
              <a:rPr lang="ru-RU" sz="1600" dirty="0" smtClean="0">
                <a:solidFill>
                  <a:srgbClr val="FF0000"/>
                </a:solidFill>
                <a:latin typeface="Roboto Condensed" panose="020B0604020202020204" charset="0"/>
                <a:ea typeface="Roboto Condensed" panose="020B0604020202020204" charset="0"/>
              </a:rPr>
              <a:t>319,8 млрд </a:t>
            </a:r>
            <a:r>
              <a:rPr lang="ru-RU" sz="1600" dirty="0">
                <a:solidFill>
                  <a:srgbClr val="FF0000"/>
                </a:solidFill>
                <a:latin typeface="Roboto Condensed" panose="020B0604020202020204" charset="0"/>
                <a:ea typeface="Roboto Condensed" panose="020B0604020202020204" charset="0"/>
              </a:rPr>
              <a:t>рублей – </a:t>
            </a:r>
            <a:r>
              <a:rPr lang="ru-RU" sz="1600" dirty="0" smtClean="0">
                <a:solidFill>
                  <a:srgbClr val="FF0000"/>
                </a:solidFill>
                <a:latin typeface="Roboto Condensed" panose="020B0604020202020204" charset="0"/>
                <a:ea typeface="Roboto Condensed" panose="020B0604020202020204" charset="0"/>
              </a:rPr>
              <a:t>рост </a:t>
            </a:r>
            <a:r>
              <a:rPr lang="ru-RU" sz="1600" dirty="0">
                <a:solidFill>
                  <a:srgbClr val="FF0000"/>
                </a:solidFill>
                <a:latin typeface="Roboto Condensed" panose="020B0604020202020204" charset="0"/>
                <a:ea typeface="Roboto Condensed" panose="020B0604020202020204" charset="0"/>
              </a:rPr>
              <a:t>на </a:t>
            </a:r>
            <a:r>
              <a:rPr lang="ru-RU" sz="1600" dirty="0" smtClean="0">
                <a:solidFill>
                  <a:srgbClr val="FF0000"/>
                </a:solidFill>
                <a:latin typeface="Roboto Condensed" panose="020B0604020202020204" charset="0"/>
                <a:ea typeface="Roboto Condensed" panose="020B0604020202020204" charset="0"/>
              </a:rPr>
              <a:t>8,0%, </a:t>
            </a:r>
            <a:r>
              <a:rPr lang="ru-RU" sz="1600" dirty="0">
                <a:solidFill>
                  <a:srgbClr val="FF0000"/>
                </a:solidFill>
                <a:latin typeface="Roboto Condensed" panose="020B0604020202020204" charset="0"/>
                <a:ea typeface="Roboto Condensed" panose="020B0604020202020204" charset="0"/>
              </a:rPr>
              <a:t>или на </a:t>
            </a:r>
            <a:r>
              <a:rPr lang="ru-RU" sz="1600" dirty="0" smtClean="0">
                <a:solidFill>
                  <a:srgbClr val="FF0000"/>
                </a:solidFill>
                <a:latin typeface="Roboto Condensed" panose="020B0604020202020204" charset="0"/>
                <a:ea typeface="Roboto Condensed" panose="020B0604020202020204" charset="0"/>
              </a:rPr>
              <a:t>23,8 </a:t>
            </a:r>
            <a:r>
              <a:rPr lang="ru-RU" sz="1600" dirty="0">
                <a:solidFill>
                  <a:srgbClr val="FF0000"/>
                </a:solidFill>
                <a:latin typeface="Roboto Condensed" panose="020B0604020202020204" charset="0"/>
                <a:ea typeface="Roboto Condensed" panose="020B0604020202020204" charset="0"/>
              </a:rPr>
              <a:t>млрд рублей. На динамику поступлений акцизов оказал влияние ряд факторов:</a:t>
            </a:r>
          </a:p>
          <a:p>
            <a:pPr indent="457200" algn="just"/>
            <a:r>
              <a:rPr lang="ru-RU" sz="1600" dirty="0" smtClean="0">
                <a:solidFill>
                  <a:srgbClr val="FF0000"/>
                </a:solidFill>
                <a:latin typeface="Roboto Condensed" panose="020B0604020202020204" charset="0"/>
                <a:ea typeface="Roboto Condensed" panose="020B0604020202020204" charset="0"/>
              </a:rPr>
              <a:t>- изменение законодательства - увеличение ставок: поступления увеличились на 13,8 млрд рублей: по акцизам на табачную продукцию – 20,1 млрд рублей, по акцизам на нефтепродукты – 6,4 млрд рублей, </a:t>
            </a:r>
            <a:r>
              <a:rPr lang="ru-RU" sz="1600" baseline="0" dirty="0" smtClean="0">
                <a:solidFill>
                  <a:srgbClr val="FF0000"/>
                </a:solidFill>
                <a:latin typeface="Roboto Condensed" panose="020B0604020202020204" charset="0"/>
                <a:ea typeface="Roboto Condensed" panose="020B0604020202020204" charset="0"/>
              </a:rPr>
              <a:t>по акцизам на пиво – 1,5 млрд рублей, </a:t>
            </a:r>
            <a:r>
              <a:rPr lang="ru-RU" sz="1600" dirty="0" smtClean="0">
                <a:solidFill>
                  <a:srgbClr val="FF0000"/>
                </a:solidFill>
                <a:latin typeface="Roboto Condensed" panose="020B0604020202020204" charset="0"/>
                <a:ea typeface="Roboto Condensed" panose="020B0604020202020204" charset="0"/>
              </a:rPr>
              <a:t>по акцизам на автомобили – 1,1 млрд рублей, </a:t>
            </a:r>
            <a:r>
              <a:rPr lang="ru-RU" sz="1600" baseline="0" dirty="0" smtClean="0">
                <a:solidFill>
                  <a:srgbClr val="FF0000"/>
                </a:solidFill>
                <a:latin typeface="Roboto Condensed" panose="020B0604020202020204" charset="0"/>
                <a:ea typeface="Roboto Condensed" panose="020B0604020202020204" charset="0"/>
              </a:rPr>
              <a:t>по акцизам на алкогольную продукцию – 1,0 млрд рублей, при снижении поступлений по акцизу на нефтяное сырье на 17,7 млрд рублей.</a:t>
            </a:r>
            <a:endParaRPr lang="ru-RU" sz="1600" dirty="0" smtClean="0">
              <a:solidFill>
                <a:srgbClr val="FF0000"/>
              </a:solidFill>
              <a:latin typeface="Roboto Condensed" panose="020B0604020202020204" charset="0"/>
              <a:ea typeface="Roboto Condensed" panose="020B0604020202020204" charset="0"/>
            </a:endParaRPr>
          </a:p>
          <a:p>
            <a:pPr indent="457200" algn="just"/>
            <a:r>
              <a:rPr lang="ru-RU" sz="1600" dirty="0" smtClean="0">
                <a:solidFill>
                  <a:srgbClr val="FF0000"/>
                </a:solidFill>
                <a:latin typeface="Roboto Condensed" panose="020B0604020202020204" charset="0"/>
                <a:ea typeface="Roboto Condensed" panose="020B0604020202020204" charset="0"/>
              </a:rPr>
              <a:t>- изменение объемов реализации: поступления увеличились на 19,6 млрд рублей за счет акцизов на природный газ – на 4,7 млрд рублей, акцизов на табачную продукцию на 4,0 млрд рублей,</a:t>
            </a:r>
            <a:r>
              <a:rPr lang="ru-RU" sz="1600" baseline="0" dirty="0" smtClean="0">
                <a:solidFill>
                  <a:srgbClr val="FF0000"/>
                </a:solidFill>
                <a:latin typeface="Roboto Condensed" panose="020B0604020202020204" charset="0"/>
                <a:ea typeface="Roboto Condensed" panose="020B0604020202020204" charset="0"/>
              </a:rPr>
              <a:t> акцизов на пиво – на 2,8 млрд рублей, акцизов </a:t>
            </a:r>
            <a:r>
              <a:rPr lang="ru-RU" sz="1600" dirty="0" smtClean="0">
                <a:solidFill>
                  <a:srgbClr val="FF0000"/>
                </a:solidFill>
                <a:latin typeface="Roboto Condensed" panose="020B0604020202020204" charset="0"/>
                <a:ea typeface="Roboto Condensed" panose="020B0604020202020204" charset="0"/>
              </a:rPr>
              <a:t>на алкогольную</a:t>
            </a:r>
            <a:r>
              <a:rPr lang="ru-RU" sz="1600" baseline="0" dirty="0" smtClean="0">
                <a:solidFill>
                  <a:srgbClr val="FF0000"/>
                </a:solidFill>
                <a:latin typeface="Roboto Condensed" panose="020B0604020202020204" charset="0"/>
                <a:ea typeface="Roboto Condensed" panose="020B0604020202020204" charset="0"/>
              </a:rPr>
              <a:t> продукцию – на 2,4 млрд рублей, акцизов </a:t>
            </a:r>
            <a:r>
              <a:rPr lang="ru-RU" sz="1600" dirty="0" smtClean="0">
                <a:solidFill>
                  <a:srgbClr val="FF0000"/>
                </a:solidFill>
                <a:latin typeface="Roboto Condensed" panose="020B0604020202020204" charset="0"/>
                <a:ea typeface="Roboto Condensed" panose="020B0604020202020204" charset="0"/>
              </a:rPr>
              <a:t>на табак (табачные изделия), предназначенный для потребления путем нагревания, - на 2,3 млрд рублей, акцизов на нефтепродукты - на 1,9 млрд рублей. </a:t>
            </a:r>
          </a:p>
          <a:p>
            <a:pPr indent="457200" algn="just"/>
            <a:r>
              <a:rPr lang="ru-RU" sz="1600" dirty="0" smtClean="0">
                <a:solidFill>
                  <a:srgbClr val="FF0000"/>
                </a:solidFill>
                <a:latin typeface="Roboto Condensed" panose="020B0604020202020204" charset="0"/>
                <a:ea typeface="Roboto Condensed" panose="020B0604020202020204" charset="0"/>
              </a:rPr>
              <a:t>- изменение макроэкономических показателей: поступления снизились на 10,4 млрд рублей: </a:t>
            </a:r>
            <a:r>
              <a:rPr lang="ru-RU" sz="1600" b="0" dirty="0" smtClean="0">
                <a:solidFill>
                  <a:srgbClr val="FF0000"/>
                </a:solidFill>
                <a:latin typeface="Roboto Condensed" panose="020B0604020202020204" charset="0"/>
                <a:ea typeface="Roboto Condensed" panose="020B0604020202020204" charset="0"/>
              </a:rPr>
              <a:t>по </a:t>
            </a:r>
            <a:r>
              <a:rPr lang="ru-RU" sz="1600" dirty="0" smtClean="0">
                <a:solidFill>
                  <a:srgbClr val="FF0000"/>
                </a:solidFill>
                <a:latin typeface="Roboto Condensed" panose="020B0604020202020204" charset="0"/>
                <a:ea typeface="Roboto Condensed" panose="020B0604020202020204" charset="0"/>
              </a:rPr>
              <a:t>акцизу на нефтяное сырье, направленное на переработку - на 4,0 млрд рублей (изменение</a:t>
            </a:r>
            <a:r>
              <a:rPr lang="ru-RU" sz="1600" baseline="0" dirty="0" smtClean="0">
                <a:solidFill>
                  <a:srgbClr val="FF0000"/>
                </a:solidFill>
                <a:latin typeface="Roboto Condensed" panose="020B0604020202020204" charset="0"/>
                <a:ea typeface="Roboto Condensed" panose="020B0604020202020204" charset="0"/>
              </a:rPr>
              <a:t> цены реализации автомобильного бензина и дизельного топлива на роттердамском рынке)</a:t>
            </a:r>
            <a:r>
              <a:rPr lang="ru-RU" sz="1600" dirty="0" smtClean="0">
                <a:solidFill>
                  <a:srgbClr val="FF0000"/>
                </a:solidFill>
                <a:latin typeface="Roboto Condensed" panose="020B0604020202020204" charset="0"/>
                <a:ea typeface="Roboto Condensed" panose="020B0604020202020204" charset="0"/>
              </a:rPr>
              <a:t>; по акцизам на природный газ на 6,4</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млрд рублей (изменение цены реализации</a:t>
            </a:r>
            <a:r>
              <a:rPr lang="ru-RU" sz="1600" baseline="0" dirty="0" smtClean="0">
                <a:solidFill>
                  <a:srgbClr val="FF0000"/>
                </a:solidFill>
                <a:latin typeface="Roboto Condensed" panose="020B0604020202020204" charset="0"/>
                <a:ea typeface="Roboto Condensed" panose="020B0604020202020204" charset="0"/>
              </a:rPr>
              <a:t> </a:t>
            </a:r>
            <a:r>
              <a:rPr lang="ru-RU" sz="1600" dirty="0" smtClean="0">
                <a:solidFill>
                  <a:srgbClr val="FF0000"/>
                </a:solidFill>
                <a:latin typeface="Roboto Condensed" panose="020B0604020202020204" charset="0"/>
                <a:ea typeface="Roboto Condensed" panose="020B0604020202020204" charset="0"/>
              </a:rPr>
              <a:t>и курса доллара США).</a:t>
            </a:r>
          </a:p>
        </p:txBody>
      </p:sp>
      <p:sp>
        <p:nvSpPr>
          <p:cNvPr id="4" name="Номер слайда 3"/>
          <p:cNvSpPr>
            <a:spLocks noGrp="1"/>
          </p:cNvSpPr>
          <p:nvPr>
            <p:ph type="sldNum" sz="quarter" idx="5"/>
          </p:nvPr>
        </p:nvSpPr>
        <p:spPr/>
        <p:txBody>
          <a:bodyPr/>
          <a:lstStyle/>
          <a:p>
            <a:fld id="{97863621-2E60-B848-8968-B0341E26A312}" type="slidenum">
              <a:rPr lang="en-US" smtClean="0"/>
              <a:t>10</a:t>
            </a:fld>
            <a:endParaRPr lang="en-US" dirty="0"/>
          </a:p>
        </p:txBody>
      </p:sp>
    </p:spTree>
    <p:extLst>
      <p:ext uri="{BB962C8B-B14F-4D97-AF65-F5344CB8AC3E}">
        <p14:creationId xmlns:p14="http://schemas.microsoft.com/office/powerpoint/2010/main" val="418879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pPr>
            <a:r>
              <a:rPr lang="ru-RU" sz="1600" b="0" kern="1200" dirty="0" smtClean="0">
                <a:solidFill>
                  <a:schemeClr val="tx1"/>
                </a:solidFill>
                <a:effectLst/>
                <a:latin typeface="Roboto Condensed" panose="020B0604020202020204" charset="0"/>
                <a:ea typeface="Roboto Condensed" panose="020B0604020202020204" charset="0"/>
                <a:cs typeface="+mn-cs"/>
              </a:rPr>
              <a:t>В </a:t>
            </a:r>
            <a:r>
              <a:rPr lang="en-US" sz="1600" b="0" kern="1200" dirty="0" smtClean="0">
                <a:solidFill>
                  <a:schemeClr val="tx1"/>
                </a:solidFill>
                <a:effectLst/>
                <a:latin typeface="Roboto Condensed" panose="020B0604020202020204" charset="0"/>
                <a:ea typeface="Roboto Condensed" panose="020B0604020202020204" charset="0"/>
                <a:cs typeface="+mn-cs"/>
              </a:rPr>
              <a:t>I</a:t>
            </a:r>
            <a:r>
              <a:rPr lang="en-US" sz="1600" b="0" kern="1200" baseline="0" dirty="0" smtClean="0">
                <a:solidFill>
                  <a:schemeClr val="tx1"/>
                </a:solidFill>
                <a:effectLst/>
                <a:latin typeface="Roboto Condensed" panose="020B0604020202020204" charset="0"/>
                <a:ea typeface="Roboto Condensed" panose="020B0604020202020204" charset="0"/>
                <a:cs typeface="+mn-cs"/>
              </a:rPr>
              <a:t> </a:t>
            </a:r>
            <a:r>
              <a:rPr lang="ru-RU" sz="1600" b="0" kern="1200" baseline="0" dirty="0" err="1" smtClean="0">
                <a:solidFill>
                  <a:schemeClr val="tx1"/>
                </a:solidFill>
                <a:effectLst/>
                <a:latin typeface="Roboto Condensed" panose="020B0604020202020204" charset="0"/>
                <a:ea typeface="Roboto Condensed" panose="020B0604020202020204" charset="0"/>
                <a:cs typeface="+mn-cs"/>
              </a:rPr>
              <a:t>квартате</a:t>
            </a:r>
            <a:r>
              <a:rPr lang="ru-RU" sz="1600" b="0" kern="1200" dirty="0" smtClean="0">
                <a:solidFill>
                  <a:schemeClr val="tx1"/>
                </a:solidFill>
                <a:effectLst/>
                <a:latin typeface="Roboto Condensed" panose="020B0604020202020204" charset="0"/>
                <a:ea typeface="Roboto Condensed" panose="020B0604020202020204" charset="0"/>
                <a:cs typeface="+mn-cs"/>
              </a:rPr>
              <a:t> 2021 года сумма поступлений НДПИ в консолидированный бюджет Российской Федерации составила 1 351,6 млрд рублей, что на 104,4 млрд рублей, или на 7,2% меньше </a:t>
            </a:r>
            <a:r>
              <a:rPr lang="en-US" sz="1600" b="0" kern="1200" dirty="0" smtClean="0">
                <a:solidFill>
                  <a:schemeClr val="tx1"/>
                </a:solidFill>
                <a:effectLst/>
                <a:latin typeface="Roboto Condensed" panose="020B0604020202020204" charset="0"/>
                <a:ea typeface="Roboto Condensed" panose="020B0604020202020204" charset="0"/>
                <a:cs typeface="+mn-cs"/>
              </a:rPr>
              <a:t>I</a:t>
            </a:r>
            <a:r>
              <a:rPr lang="en-US" sz="1600" b="0" kern="1200" baseline="0" dirty="0" smtClean="0">
                <a:solidFill>
                  <a:schemeClr val="tx1"/>
                </a:solidFill>
                <a:effectLst/>
                <a:latin typeface="Roboto Condensed" panose="020B0604020202020204" charset="0"/>
                <a:ea typeface="Roboto Condensed" panose="020B0604020202020204" charset="0"/>
                <a:cs typeface="+mn-cs"/>
              </a:rPr>
              <a:t> </a:t>
            </a:r>
            <a:r>
              <a:rPr lang="ru-RU" sz="1600" b="0" kern="1200" baseline="0" dirty="0" smtClean="0">
                <a:solidFill>
                  <a:schemeClr val="tx1"/>
                </a:solidFill>
                <a:effectLst/>
                <a:latin typeface="Roboto Condensed" panose="020B0604020202020204" charset="0"/>
                <a:ea typeface="Roboto Condensed" panose="020B0604020202020204" charset="0"/>
                <a:cs typeface="+mn-cs"/>
              </a:rPr>
              <a:t>квартале</a:t>
            </a:r>
            <a:r>
              <a:rPr lang="ru-RU" sz="1600" b="0" kern="1200" dirty="0" smtClean="0">
                <a:solidFill>
                  <a:schemeClr val="tx1"/>
                </a:solidFill>
                <a:effectLst/>
                <a:latin typeface="Roboto Condensed" panose="020B0604020202020204" charset="0"/>
                <a:ea typeface="Roboto Condensed" panose="020B0604020202020204" charset="0"/>
                <a:cs typeface="+mn-cs"/>
              </a:rPr>
              <a:t> 2020 года.</a:t>
            </a:r>
          </a:p>
          <a:p>
            <a:pPr indent="457200" algn="just">
              <a:lnSpc>
                <a:spcPct val="100000"/>
              </a:lnSpc>
            </a:pPr>
            <a:r>
              <a:rPr lang="ru-RU" sz="1600" b="0" dirty="0" smtClean="0">
                <a:solidFill>
                  <a:srgbClr val="C00000"/>
                </a:solidFill>
                <a:latin typeface="Roboto Condensed" panose="020B0604020202020204" charset="0"/>
                <a:ea typeface="Roboto Condensed" panose="020B0604020202020204" charset="0"/>
              </a:rPr>
              <a:t>Снижение </a:t>
            </a:r>
            <a:r>
              <a:rPr lang="ru-RU" sz="1600" b="0" dirty="0">
                <a:solidFill>
                  <a:srgbClr val="C00000"/>
                </a:solidFill>
                <a:latin typeface="Roboto Condensed" panose="020B0604020202020204" charset="0"/>
                <a:ea typeface="Roboto Condensed" panose="020B0604020202020204" charset="0"/>
              </a:rPr>
              <a:t>поступлений по НДПИ обусловлено влиянием следующих факторов.</a:t>
            </a:r>
          </a:p>
          <a:p>
            <a:pPr indent="457200" algn="just">
              <a:lnSpc>
                <a:spcPct val="100000"/>
              </a:lnSpc>
            </a:pPr>
            <a:r>
              <a:rPr lang="ru-RU" sz="1600" b="0" dirty="0" smtClean="0">
                <a:solidFill>
                  <a:srgbClr val="C00000"/>
                </a:solidFill>
                <a:latin typeface="Roboto Condensed" panose="020B0604020202020204" charset="0"/>
                <a:ea typeface="Roboto Condensed" panose="020B0604020202020204" charset="0"/>
              </a:rPr>
              <a:t>По </a:t>
            </a:r>
            <a:r>
              <a:rPr lang="ru-RU" sz="1600" b="0" dirty="0">
                <a:solidFill>
                  <a:srgbClr val="C00000"/>
                </a:solidFill>
                <a:latin typeface="Roboto Condensed" panose="020B0604020202020204" charset="0"/>
                <a:ea typeface="Roboto Condensed" panose="020B0604020202020204" charset="0"/>
              </a:rPr>
              <a:t>НДПИ на добычу нефти </a:t>
            </a:r>
            <a:r>
              <a:rPr lang="ru-RU" sz="1600" b="0" dirty="0" smtClean="0">
                <a:solidFill>
                  <a:srgbClr val="C00000"/>
                </a:solidFill>
                <a:latin typeface="Roboto Condensed" panose="020B0604020202020204" charset="0"/>
                <a:ea typeface="Roboto Condensed" panose="020B0604020202020204" charset="0"/>
              </a:rPr>
              <a:t>установлено снижение </a:t>
            </a:r>
            <a:r>
              <a:rPr lang="ru-RU" sz="1600" b="0" dirty="0">
                <a:solidFill>
                  <a:srgbClr val="C00000"/>
                </a:solidFill>
                <a:latin typeface="Roboto Condensed" panose="020B0604020202020204" charset="0"/>
                <a:ea typeface="Roboto Condensed" panose="020B0604020202020204" charset="0"/>
              </a:rPr>
              <a:t>поступлений на </a:t>
            </a:r>
            <a:r>
              <a:rPr lang="ru-RU" sz="1600" b="0" kern="1200" dirty="0" smtClean="0">
                <a:solidFill>
                  <a:schemeClr val="tx1"/>
                </a:solidFill>
                <a:effectLst/>
                <a:latin typeface="Roboto Condensed" panose="020B0604020202020204" charset="0"/>
                <a:ea typeface="Roboto Condensed" panose="020B0604020202020204" charset="0"/>
                <a:cs typeface="+mn-cs"/>
              </a:rPr>
              <a:t>117,6</a:t>
            </a:r>
            <a:r>
              <a:rPr lang="ru-RU" sz="1600" b="0" dirty="0" smtClean="0">
                <a:solidFill>
                  <a:srgbClr val="C00000"/>
                </a:solidFill>
                <a:latin typeface="Roboto Condensed" panose="020B0604020202020204" charset="0"/>
                <a:ea typeface="Roboto Condensed" panose="020B0604020202020204" charset="0"/>
              </a:rPr>
              <a:t> </a:t>
            </a:r>
            <a:r>
              <a:rPr lang="ru-RU" sz="1600" b="0" dirty="0">
                <a:solidFill>
                  <a:srgbClr val="C00000"/>
                </a:solidFill>
                <a:latin typeface="Roboto Condensed" panose="020B0604020202020204" charset="0"/>
                <a:ea typeface="Roboto Condensed" panose="020B0604020202020204" charset="0"/>
              </a:rPr>
              <a:t>млрд рублей, что связано с:</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снижением цены на нефть марки «</a:t>
            </a:r>
            <a:r>
              <a:rPr lang="ru-RU" sz="1600" b="0" kern="1200" dirty="0" err="1" smtClean="0">
                <a:solidFill>
                  <a:schemeClr val="tx1"/>
                </a:solidFill>
                <a:effectLst/>
                <a:latin typeface="Roboto Condensed" panose="020B0604020202020204" charset="0"/>
                <a:ea typeface="Roboto Condensed" panose="020B0604020202020204" charset="0"/>
                <a:cs typeface="+mn-cs"/>
              </a:rPr>
              <a:t>Urals</a:t>
            </a:r>
            <a:r>
              <a:rPr lang="ru-RU" sz="1600" b="0" kern="1200" dirty="0" smtClean="0">
                <a:solidFill>
                  <a:schemeClr val="tx1"/>
                </a:solidFill>
                <a:effectLst/>
                <a:latin typeface="Roboto Condensed" panose="020B0604020202020204" charset="0"/>
                <a:ea typeface="Roboto Condensed" panose="020B0604020202020204" charset="0"/>
                <a:cs typeface="+mn-cs"/>
              </a:rPr>
              <a:t>» на 9,3% (с 60,69 до 55,06 долл./за </a:t>
            </a:r>
            <a:r>
              <a:rPr lang="ru-RU" sz="1600" b="0" kern="1200" dirty="0" err="1" smtClean="0">
                <a:solidFill>
                  <a:schemeClr val="tx1"/>
                </a:solidFill>
                <a:effectLst/>
                <a:latin typeface="Roboto Condensed" panose="020B0604020202020204" charset="0"/>
                <a:ea typeface="Roboto Condensed" panose="020B0604020202020204" charset="0"/>
                <a:cs typeface="+mn-cs"/>
              </a:rPr>
              <a:t>барр</a:t>
            </a:r>
            <a:r>
              <a:rPr lang="ru-RU" sz="1600" b="0" kern="1200" dirty="0" smtClean="0">
                <a:solidFill>
                  <a:schemeClr val="tx1"/>
                </a:solidFill>
                <a:effectLst/>
                <a:latin typeface="Roboto Condensed" panose="020B0604020202020204" charset="0"/>
                <a:ea typeface="Roboto Condensed" panose="020B0604020202020204" charset="0"/>
                <a:cs typeface="+mn-cs"/>
              </a:rPr>
              <a:t>.) при росте курса доллара США на 18,1% (с 62,87 до 74,22 рублей за долл. США) </a:t>
            </a:r>
            <a:r>
              <a:rPr lang="ru-RU" sz="1600" b="0" i="1" kern="1200" dirty="0" smtClean="0">
                <a:solidFill>
                  <a:schemeClr val="tx1"/>
                </a:solidFill>
                <a:effectLst/>
                <a:latin typeface="Roboto Condensed" panose="020B0604020202020204" charset="0"/>
                <a:ea typeface="Roboto Condensed" panose="020B0604020202020204" charset="0"/>
                <a:cs typeface="+mn-cs"/>
              </a:rPr>
              <a:t>[по экспертной оценке дополнительно поступило – 5,6 млрд рублей]</a:t>
            </a:r>
            <a:r>
              <a:rPr lang="ru-RU" sz="1600" b="0" kern="1200" dirty="0" smtClean="0">
                <a:solidFill>
                  <a:schemeClr val="tx1"/>
                </a:solidFill>
                <a:effectLst/>
                <a:latin typeface="Roboto Condensed" panose="020B0604020202020204" charset="0"/>
                <a:ea typeface="Roboto Condensed" panose="020B0604020202020204" charset="0"/>
                <a:cs typeface="+mn-cs"/>
              </a:rPr>
              <a:t>;</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изменением законодательства:</a:t>
            </a:r>
          </a:p>
          <a:p>
            <a:pPr marL="285750" lvl="0" indent="457200" algn="just">
              <a:lnSpc>
                <a:spcPct val="100000"/>
              </a:lnSpc>
              <a:buFont typeface="Arial" panose="020B0604020202020204" pitchFamily="34" charset="0"/>
              <a:buChar char="•"/>
            </a:pPr>
            <a:r>
              <a:rPr lang="ru-RU" sz="1600" b="0" kern="1200" dirty="0" smtClean="0">
                <a:solidFill>
                  <a:schemeClr val="tx1"/>
                </a:solidFill>
                <a:effectLst/>
                <a:latin typeface="Roboto Condensed" panose="020B0604020202020204" charset="0"/>
                <a:ea typeface="Roboto Condensed" panose="020B0604020202020204" charset="0"/>
                <a:cs typeface="+mn-cs"/>
              </a:rPr>
              <a:t>в соответствии с Федеральным законом от 03 августа 2018 года №301-ФЗ «О внесении изменений в отдельные законодательные акты Российской Федерации» в части порядка расчета коэффициентов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ман</a:t>
            </a:r>
            <a:r>
              <a:rPr lang="ru-RU" sz="1600" b="0"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smtClean="0">
                <a:solidFill>
                  <a:schemeClr val="tx1"/>
                </a:solidFill>
                <a:effectLst/>
                <a:latin typeface="Roboto Condensed" panose="020B0604020202020204" charset="0"/>
                <a:ea typeface="Roboto Condensed" panose="020B0604020202020204" charset="0"/>
                <a:cs typeface="+mn-cs"/>
              </a:rPr>
              <a:t>(в составе показателей увеличивается </a:t>
            </a:r>
            <a:r>
              <a:rPr lang="ru-RU" sz="1600" b="0" i="1" kern="1200" dirty="0" err="1" smtClean="0">
                <a:solidFill>
                  <a:schemeClr val="tx1"/>
                </a:solidFill>
                <a:effectLst/>
                <a:latin typeface="Roboto Condensed" panose="020B0604020202020204" charset="0"/>
                <a:ea typeface="Roboto Condensed" panose="020B0604020202020204" charset="0"/>
                <a:cs typeface="+mn-cs"/>
              </a:rPr>
              <a:t>К</a:t>
            </a:r>
            <a:r>
              <a:rPr lang="ru-RU" sz="1600" b="0" i="1" kern="1200" baseline="-25000" dirty="0" err="1" smtClean="0">
                <a:solidFill>
                  <a:schemeClr val="tx1"/>
                </a:solidFill>
                <a:effectLst/>
                <a:latin typeface="Roboto Condensed" panose="020B0604020202020204" charset="0"/>
                <a:ea typeface="Roboto Condensed" panose="020B0604020202020204" charset="0"/>
                <a:cs typeface="+mn-cs"/>
              </a:rPr>
              <a:t>корр</a:t>
            </a:r>
            <a:r>
              <a:rPr lang="ru-RU" sz="1600" b="0" i="1" kern="1200" dirty="0" smtClean="0">
                <a:solidFill>
                  <a:schemeClr val="tx1"/>
                </a:solidFill>
                <a:effectLst/>
                <a:latin typeface="Roboto Condensed" panose="020B0604020202020204" charset="0"/>
                <a:ea typeface="Roboto Condensed" panose="020B0604020202020204" charset="0"/>
                <a:cs typeface="+mn-cs"/>
              </a:rPr>
              <a:t> с 0,333 в 2020 году до 0,5 в 2021 году)</a:t>
            </a:r>
            <a:r>
              <a:rPr lang="ru-RU" sz="1600" b="0" kern="1200" dirty="0" smtClean="0">
                <a:solidFill>
                  <a:schemeClr val="tx1"/>
                </a:solidFill>
                <a:effectLst/>
                <a:latin typeface="Roboto Condensed" panose="020B0604020202020204" charset="0"/>
                <a:ea typeface="Roboto Condensed" panose="020B0604020202020204" charset="0"/>
                <a:cs typeface="+mn-cs"/>
              </a:rPr>
              <a:t> и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абдт</a:t>
            </a:r>
            <a:r>
              <a:rPr lang="ru-RU" sz="1600" b="0" kern="1200" dirty="0" smtClean="0">
                <a:solidFill>
                  <a:schemeClr val="tx1"/>
                </a:solidFill>
                <a:effectLst/>
                <a:latin typeface="Roboto Condensed" panose="020B0604020202020204" charset="0"/>
                <a:ea typeface="Roboto Condensed" panose="020B0604020202020204" charset="0"/>
                <a:cs typeface="+mn-cs"/>
              </a:rPr>
              <a:t>, увеличивающих ставку НДПИ в виде нефти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дополнительно поступило – 97,2 млрд рублей];</a:t>
            </a:r>
            <a:endParaRPr lang="ru-RU" sz="1600" b="0" kern="1200" dirty="0" smtClean="0">
              <a:solidFill>
                <a:schemeClr val="tx1"/>
              </a:solidFill>
              <a:effectLst/>
              <a:latin typeface="Roboto Condensed" panose="020B0604020202020204" charset="0"/>
              <a:ea typeface="Roboto Condensed" panose="020B0604020202020204" charset="0"/>
              <a:cs typeface="+mn-cs"/>
            </a:endParaRPr>
          </a:p>
          <a:p>
            <a:pPr marL="285750" lvl="0" indent="457200" algn="just">
              <a:lnSpc>
                <a:spcPct val="100000"/>
              </a:lnSpc>
              <a:buFont typeface="Arial" panose="020B0604020202020204" pitchFamily="34" charset="0"/>
              <a:buChar char="•"/>
            </a:pPr>
            <a:r>
              <a:rPr lang="ru-RU" sz="1600" b="0" kern="1200" dirty="0" smtClean="0">
                <a:solidFill>
                  <a:schemeClr val="tx1"/>
                </a:solidFill>
                <a:effectLst/>
                <a:latin typeface="Roboto Condensed" panose="020B0604020202020204" charset="0"/>
                <a:ea typeface="Roboto Condensed" panose="020B0604020202020204" charset="0"/>
                <a:cs typeface="+mn-cs"/>
              </a:rPr>
              <a:t>в соответствии с Федеральным законом от 15 октября 2020 года №342-ФЗ «О внесении изменений в главы 25.4 и 26 части второй Налогового кодекса Российской Федерации» в части отмены понижающих коэффициентов (</a:t>
            </a:r>
            <a:r>
              <a:rPr lang="ru-RU" sz="1600" b="0" kern="1200" dirty="0" err="1" smtClean="0">
                <a:solidFill>
                  <a:schemeClr val="tx1"/>
                </a:solidFill>
                <a:effectLst/>
                <a:latin typeface="Roboto Condensed" panose="020B0604020202020204" charset="0"/>
                <a:ea typeface="Roboto Condensed" panose="020B0604020202020204" charset="0"/>
                <a:cs typeface="+mn-cs"/>
              </a:rPr>
              <a:t>К</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в</a:t>
            </a:r>
            <a:r>
              <a:rPr lang="ru-RU" sz="1600" b="0" kern="1200" dirty="0" smtClean="0">
                <a:solidFill>
                  <a:schemeClr val="tx1"/>
                </a:solidFill>
                <a:effectLst/>
                <a:latin typeface="Roboto Condensed" panose="020B0604020202020204" charset="0"/>
                <a:ea typeface="Roboto Condensed" panose="020B0604020202020204" charset="0"/>
                <a:cs typeface="+mn-cs"/>
              </a:rPr>
              <a:t> и </a:t>
            </a:r>
            <a:r>
              <a:rPr lang="ru-RU" sz="1600" b="0" kern="1200" dirty="0" err="1" smtClean="0">
                <a:solidFill>
                  <a:schemeClr val="tx1"/>
                </a:solidFill>
                <a:effectLst/>
                <a:latin typeface="Roboto Condensed" panose="020B0604020202020204" charset="0"/>
                <a:ea typeface="Roboto Condensed" panose="020B0604020202020204" charset="0"/>
                <a:cs typeface="+mn-cs"/>
              </a:rPr>
              <a:t>С</a:t>
            </a:r>
            <a:r>
              <a:rPr lang="ru-RU" sz="1600" b="0" kern="1200" baseline="-25000" dirty="0" err="1" smtClean="0">
                <a:solidFill>
                  <a:schemeClr val="tx1"/>
                </a:solidFill>
                <a:effectLst/>
                <a:latin typeface="Roboto Condensed" panose="020B0604020202020204" charset="0"/>
                <a:ea typeface="Roboto Condensed" panose="020B0604020202020204" charset="0"/>
                <a:cs typeface="+mn-cs"/>
              </a:rPr>
              <a:t>вн</a:t>
            </a:r>
            <a:r>
              <a:rPr lang="ru-RU" sz="1600" b="0" kern="1200" dirty="0" smtClean="0">
                <a:solidFill>
                  <a:schemeClr val="tx1"/>
                </a:solidFill>
                <a:effectLst/>
                <a:latin typeface="Roboto Condensed" panose="020B0604020202020204" charset="0"/>
                <a:ea typeface="Roboto Condensed" panose="020B0604020202020204" charset="0"/>
                <a:cs typeface="+mn-cs"/>
              </a:rPr>
              <a:t>), применяемых к ставке налога, и одновременно расширение перечня участков недр, в отношении которых возможно применения режима НДД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err="1" smtClean="0">
                <a:solidFill>
                  <a:schemeClr val="tx1"/>
                </a:solidFill>
                <a:effectLst/>
                <a:latin typeface="Roboto Condensed" panose="020B0604020202020204" charset="0"/>
                <a:ea typeface="Roboto Condensed" panose="020B0604020202020204" charset="0"/>
                <a:cs typeface="+mn-cs"/>
              </a:rPr>
              <a:t>недопоступление</a:t>
            </a:r>
            <a:r>
              <a:rPr lang="ru-RU" sz="1600" b="0" i="1" kern="1200" dirty="0" smtClean="0">
                <a:solidFill>
                  <a:schemeClr val="tx1"/>
                </a:solidFill>
                <a:effectLst/>
                <a:latin typeface="Roboto Condensed" panose="020B0604020202020204" charset="0"/>
                <a:ea typeface="Roboto Condensed" panose="020B0604020202020204" charset="0"/>
                <a:cs typeface="+mn-cs"/>
              </a:rPr>
              <a:t> составило – 40,0 млрд рублей]</a:t>
            </a:r>
            <a:r>
              <a:rPr lang="ru-RU" sz="1600" b="0" kern="1200" dirty="0" smtClean="0">
                <a:solidFill>
                  <a:schemeClr val="tx1"/>
                </a:solidFill>
                <a:effectLst/>
                <a:latin typeface="Roboto Condensed" panose="020B0604020202020204" charset="0"/>
                <a:ea typeface="Roboto Condensed" panose="020B0604020202020204" charset="0"/>
                <a:cs typeface="+mn-cs"/>
              </a:rPr>
              <a:t>;</a:t>
            </a:r>
          </a:p>
          <a:p>
            <a:pPr marL="285750" indent="457200" algn="just">
              <a:lnSpc>
                <a:spcPct val="100000"/>
              </a:lnSpc>
              <a:buFont typeface="Wingdings" panose="05000000000000000000" pitchFamily="2" charset="2"/>
              <a:buChar char="ü"/>
            </a:pPr>
            <a:r>
              <a:rPr lang="ru-RU" sz="1600" b="0" kern="1200" dirty="0" smtClean="0">
                <a:solidFill>
                  <a:schemeClr val="tx1"/>
                </a:solidFill>
                <a:effectLst/>
                <a:latin typeface="Roboto Condensed" panose="020B0604020202020204" charset="0"/>
                <a:ea typeface="Roboto Condensed" panose="020B0604020202020204" charset="0"/>
                <a:cs typeface="+mn-cs"/>
              </a:rPr>
              <a:t>снижение объемов добычи нефти на 12,7% (по данным Росстат совокупные объемы добычи за декабрь 2020 – февраль 2021 года составили 114,9 млн тонн против 130,8 млн тонн за декабрь 2019 – февраль 2020 года)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err="1" smtClean="0">
                <a:solidFill>
                  <a:schemeClr val="tx1"/>
                </a:solidFill>
                <a:effectLst/>
                <a:latin typeface="Roboto Condensed" panose="020B0604020202020204" charset="0"/>
                <a:ea typeface="Roboto Condensed" panose="020B0604020202020204" charset="0"/>
                <a:cs typeface="+mn-cs"/>
              </a:rPr>
              <a:t>недопоступление</a:t>
            </a:r>
            <a:r>
              <a:rPr lang="ru-RU" sz="1600" b="0" i="1" kern="1200" dirty="0" smtClean="0">
                <a:solidFill>
                  <a:schemeClr val="tx1"/>
                </a:solidFill>
                <a:effectLst/>
                <a:latin typeface="Roboto Condensed" panose="020B0604020202020204" charset="0"/>
                <a:ea typeface="Roboto Condensed" panose="020B0604020202020204" charset="0"/>
                <a:cs typeface="+mn-cs"/>
              </a:rPr>
              <a:t> составило – 180,4 млрд рублей].</a:t>
            </a:r>
          </a:p>
          <a:p>
            <a:pPr indent="457200" algn="just">
              <a:lnSpc>
                <a:spcPct val="100000"/>
              </a:lnSpc>
            </a:pPr>
            <a:r>
              <a:rPr lang="ru-RU" sz="1600" b="0" dirty="0" smtClean="0">
                <a:solidFill>
                  <a:prstClr val="black"/>
                </a:solidFill>
                <a:latin typeface="Roboto Condensed" panose="020B0604020202020204" charset="0"/>
                <a:ea typeface="Roboto Condensed" panose="020B0604020202020204" charset="0"/>
              </a:rPr>
              <a:t>По </a:t>
            </a:r>
            <a:r>
              <a:rPr lang="ru-RU" sz="1600" b="0" dirty="0">
                <a:solidFill>
                  <a:prstClr val="black"/>
                </a:solidFill>
                <a:latin typeface="Roboto Condensed" panose="020B0604020202020204" charset="0"/>
                <a:ea typeface="Roboto Condensed" panose="020B0604020202020204" charset="0"/>
              </a:rPr>
              <a:t>НДПИ на добычу газа горючего природного установлено снижение поступлений на </a:t>
            </a:r>
            <a:r>
              <a:rPr lang="ru-RU" sz="1600" b="0" kern="1200" dirty="0" smtClean="0">
                <a:solidFill>
                  <a:schemeClr val="tx1"/>
                </a:solidFill>
                <a:effectLst/>
                <a:latin typeface="Roboto Condensed" panose="020B0604020202020204" charset="0"/>
                <a:ea typeface="Roboto Condensed" panose="020B0604020202020204" charset="0"/>
                <a:cs typeface="+mn-cs"/>
              </a:rPr>
              <a:t>10,2</a:t>
            </a:r>
            <a:r>
              <a:rPr lang="ru-RU" sz="1600" b="0" dirty="0" smtClean="0">
                <a:solidFill>
                  <a:prstClr val="black"/>
                </a:solidFill>
                <a:latin typeface="Roboto Condensed" panose="020B0604020202020204" charset="0"/>
                <a:ea typeface="Roboto Condensed" panose="020B0604020202020204" charset="0"/>
              </a:rPr>
              <a:t> </a:t>
            </a:r>
            <a:r>
              <a:rPr lang="ru-RU" sz="1600" b="0" dirty="0">
                <a:solidFill>
                  <a:prstClr val="black"/>
                </a:solidFill>
                <a:latin typeface="Roboto Condensed" panose="020B0604020202020204" charset="0"/>
                <a:ea typeface="Roboto Condensed" panose="020B0604020202020204" charset="0"/>
              </a:rPr>
              <a:t>млрд рублей, что </a:t>
            </a:r>
            <a:r>
              <a:rPr lang="ru-RU" sz="1600" b="0" dirty="0" smtClean="0">
                <a:solidFill>
                  <a:prstClr val="black"/>
                </a:solidFill>
                <a:latin typeface="Roboto Condensed" panose="020B0604020202020204" charset="0"/>
                <a:ea typeface="Roboto Condensed" panose="020B0604020202020204" charset="0"/>
              </a:rPr>
              <a:t>определено</a:t>
            </a:r>
            <a:r>
              <a:rPr lang="ru-RU" sz="1600" b="0" kern="1200" dirty="0" smtClean="0">
                <a:solidFill>
                  <a:schemeClr val="tx1"/>
                </a:solidFill>
                <a:effectLst/>
                <a:latin typeface="Roboto Condensed" panose="020B0604020202020204" charset="0"/>
                <a:ea typeface="Roboto Condensed" panose="020B0604020202020204" charset="0"/>
                <a:cs typeface="+mn-cs"/>
              </a:rPr>
              <a:t> в основном снижением цены реализации газа за пределы СНГ на 28,6% (с 14 739 до 10 527 рублей/тыс. куб. м.) </a:t>
            </a:r>
            <a:r>
              <a:rPr lang="ru-RU" sz="1600" b="0" i="1" kern="1200" dirty="0" smtClean="0">
                <a:solidFill>
                  <a:schemeClr val="tx1"/>
                </a:solidFill>
                <a:effectLst/>
                <a:latin typeface="Roboto Condensed" panose="020B0604020202020204" charset="0"/>
                <a:ea typeface="Roboto Condensed" panose="020B0604020202020204" charset="0"/>
                <a:cs typeface="+mn-cs"/>
              </a:rPr>
              <a:t>[</a:t>
            </a:r>
            <a:r>
              <a:rPr lang="ru-RU" sz="1600" b="0" i="1" kern="1200" dirty="0" err="1" smtClean="0">
                <a:solidFill>
                  <a:schemeClr val="tx1"/>
                </a:solidFill>
                <a:effectLst/>
                <a:latin typeface="Roboto Condensed" panose="020B0604020202020204" charset="0"/>
                <a:ea typeface="Roboto Condensed" panose="020B0604020202020204" charset="0"/>
                <a:cs typeface="+mn-cs"/>
              </a:rPr>
              <a:t>экспертно</a:t>
            </a:r>
            <a:r>
              <a:rPr lang="ru-RU" sz="1600" b="0" i="1" kern="1200" dirty="0" smtClean="0">
                <a:solidFill>
                  <a:schemeClr val="tx1"/>
                </a:solidFill>
                <a:effectLst/>
                <a:latin typeface="Roboto Condensed" panose="020B0604020202020204" charset="0"/>
                <a:ea typeface="Roboto Condensed" panose="020B0604020202020204" charset="0"/>
                <a:cs typeface="+mn-cs"/>
              </a:rPr>
              <a:t> </a:t>
            </a:r>
            <a:r>
              <a:rPr lang="ru-RU" sz="1600" b="0" i="1" kern="1200" dirty="0" err="1" smtClean="0">
                <a:solidFill>
                  <a:schemeClr val="tx1"/>
                </a:solidFill>
                <a:effectLst/>
                <a:latin typeface="Roboto Condensed" panose="020B0604020202020204" charset="0"/>
                <a:ea typeface="Roboto Condensed" panose="020B0604020202020204" charset="0"/>
                <a:cs typeface="+mn-cs"/>
              </a:rPr>
              <a:t>недопоступление</a:t>
            </a:r>
            <a:r>
              <a:rPr lang="ru-RU" sz="1600" b="0" i="1" kern="1200" dirty="0" smtClean="0">
                <a:solidFill>
                  <a:schemeClr val="tx1"/>
                </a:solidFill>
                <a:effectLst/>
                <a:latin typeface="Roboto Condensed" panose="020B0604020202020204" charset="0"/>
                <a:ea typeface="Roboto Condensed" panose="020B0604020202020204" charset="0"/>
                <a:cs typeface="+mn-cs"/>
              </a:rPr>
              <a:t> составило – 21,2 млрд рублей]</a:t>
            </a:r>
            <a:r>
              <a:rPr lang="ru-RU" sz="1600" b="0" kern="1200" dirty="0" smtClean="0">
                <a:solidFill>
                  <a:schemeClr val="tx1"/>
                </a:solidFill>
                <a:effectLst/>
                <a:latin typeface="Roboto Condensed" panose="020B0604020202020204" charset="0"/>
                <a:ea typeface="Roboto Condensed" panose="020B0604020202020204" charset="0"/>
                <a:cs typeface="+mn-cs"/>
              </a:rPr>
              <a:t>.</a:t>
            </a:r>
            <a:endParaRPr lang="ru-RU" sz="1600" b="0" kern="1200" dirty="0">
              <a:solidFill>
                <a:schemeClr val="tx1"/>
              </a:solidFill>
              <a:effectLst/>
              <a:latin typeface="Roboto Condensed" panose="020B0604020202020204" charset="0"/>
              <a:ea typeface="Roboto Condensed" panose="020B0604020202020204" charset="0"/>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3569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defTabSz="609560">
              <a:defRPr/>
            </a:pPr>
            <a:r>
              <a:rPr lang="ru-RU" sz="1400" b="0" dirty="0">
                <a:solidFill>
                  <a:prstClr val="black"/>
                </a:solidFill>
                <a:latin typeface="Arial Narrow" panose="020B0606020202030204" pitchFamily="34" charset="0"/>
              </a:rPr>
              <a:t>Поступления имущественных налогов в консолидированный бюджет Российской Федерации в </a:t>
            </a:r>
            <a:r>
              <a:rPr lang="en-US" sz="1400" b="0" dirty="0" smtClean="0">
                <a:solidFill>
                  <a:prstClr val="black"/>
                </a:solidFill>
                <a:latin typeface="Arial Narrow" panose="020B0606020202030204" pitchFamily="34" charset="0"/>
              </a:rPr>
              <a:t>I</a:t>
            </a:r>
            <a:r>
              <a:rPr lang="ru-RU" sz="1400" b="0" dirty="0" smtClean="0">
                <a:solidFill>
                  <a:prstClr val="black"/>
                </a:solidFill>
                <a:latin typeface="Arial Narrow" panose="020B0606020202030204" pitchFamily="34" charset="0"/>
              </a:rPr>
              <a:t> </a:t>
            </a:r>
            <a:r>
              <a:rPr lang="ru-RU" sz="1400" b="0" dirty="0">
                <a:solidFill>
                  <a:prstClr val="black"/>
                </a:solidFill>
                <a:latin typeface="Arial Narrow" panose="020B0606020202030204" pitchFamily="34" charset="0"/>
              </a:rPr>
              <a:t>квартале 2021 года составили </a:t>
            </a:r>
            <a:r>
              <a:rPr lang="ru-RU" sz="1400" b="0" dirty="0" smtClean="0">
                <a:solidFill>
                  <a:prstClr val="black"/>
                </a:solidFill>
                <a:latin typeface="Arial Narrow" panose="020B0606020202030204" pitchFamily="34" charset="0"/>
              </a:rPr>
              <a:t>264,4 млрд </a:t>
            </a:r>
            <a:r>
              <a:rPr lang="ru-RU" sz="1400" b="0" dirty="0">
                <a:solidFill>
                  <a:prstClr val="black"/>
                </a:solidFill>
                <a:latin typeface="Arial Narrow" panose="020B0606020202030204" pitchFamily="34" charset="0"/>
              </a:rPr>
              <a:t>руб. </a:t>
            </a:r>
            <a:r>
              <a:rPr lang="ru-RU" sz="1400" b="0" dirty="0" smtClean="0">
                <a:solidFill>
                  <a:prstClr val="black"/>
                </a:solidFill>
                <a:latin typeface="Arial Narrow" panose="020B0606020202030204" pitchFamily="34" charset="0"/>
              </a:rPr>
              <a:t>(102,1</a:t>
            </a:r>
            <a:r>
              <a:rPr lang="ru-RU" sz="1400" b="0" dirty="0">
                <a:solidFill>
                  <a:prstClr val="black"/>
                </a:solidFill>
                <a:latin typeface="Arial Narrow" panose="020B0606020202030204" pitchFamily="34" charset="0"/>
              </a:rPr>
              <a:t>% по сравнению с аналогичным периодом прошлого года).</a:t>
            </a:r>
          </a:p>
          <a:p>
            <a:pPr indent="457200" algn="just" defTabSz="609560">
              <a:defRPr/>
            </a:pPr>
            <a:r>
              <a:rPr lang="ru-RU" sz="1400" b="0" dirty="0">
                <a:solidFill>
                  <a:prstClr val="black"/>
                </a:solidFill>
                <a:latin typeface="Arial Narrow" panose="020B0606020202030204" pitchFamily="34" charset="0"/>
              </a:rPr>
              <a:t>За </a:t>
            </a:r>
            <a:r>
              <a:rPr lang="en-US" sz="1400" b="0" dirty="0" smtClean="0">
                <a:solidFill>
                  <a:prstClr val="black"/>
                </a:solidFill>
                <a:latin typeface="Arial Narrow" panose="020B0606020202030204" pitchFamily="34" charset="0"/>
              </a:rPr>
              <a:t>I</a:t>
            </a:r>
            <a:r>
              <a:rPr lang="ru-RU" sz="1400" b="0" dirty="0" smtClean="0">
                <a:solidFill>
                  <a:prstClr val="black"/>
                </a:solidFill>
                <a:latin typeface="Arial Narrow" panose="020B0606020202030204" pitchFamily="34" charset="0"/>
              </a:rPr>
              <a:t> </a:t>
            </a:r>
            <a:r>
              <a:rPr lang="ru-RU" sz="1400" b="0" dirty="0">
                <a:solidFill>
                  <a:prstClr val="black"/>
                </a:solidFill>
                <a:latin typeface="Arial Narrow" panose="020B0606020202030204" pitchFamily="34" charset="0"/>
              </a:rPr>
              <a:t>квартал 2021 года налоговыми органами обеспечено поступление:</a:t>
            </a:r>
          </a:p>
          <a:p>
            <a:pPr indent="457200" algn="just" defTabSz="609560">
              <a:defRPr/>
            </a:pPr>
            <a:r>
              <a:rPr lang="ru-RU" sz="1400" b="0" dirty="0">
                <a:solidFill>
                  <a:prstClr val="black"/>
                </a:solidFill>
                <a:latin typeface="Arial Narrow" panose="020B0606020202030204" pitchFamily="34" charset="0"/>
              </a:rPr>
              <a:t>- имущественных налогов физических лиц в размере </a:t>
            </a:r>
            <a:r>
              <a:rPr lang="ru-RU" sz="1400" b="0" dirty="0" smtClean="0">
                <a:solidFill>
                  <a:prstClr val="black"/>
                </a:solidFill>
                <a:latin typeface="Arial Narrow" panose="020B0606020202030204" pitchFamily="34" charset="0"/>
              </a:rPr>
              <a:t>23,4 млрд </a:t>
            </a:r>
            <a:r>
              <a:rPr lang="ru-RU" sz="1400" b="0" dirty="0">
                <a:solidFill>
                  <a:prstClr val="black"/>
                </a:solidFill>
                <a:latin typeface="Arial Narrow" panose="020B0606020202030204" pitchFamily="34" charset="0"/>
              </a:rPr>
              <a:t>руб., что на </a:t>
            </a:r>
            <a:r>
              <a:rPr lang="ru-RU" sz="1400" b="0" dirty="0" smtClean="0">
                <a:solidFill>
                  <a:prstClr val="black"/>
                </a:solidFill>
                <a:latin typeface="Arial Narrow" panose="020B0606020202030204" pitchFamily="34" charset="0"/>
              </a:rPr>
              <a:t>0,5 </a:t>
            </a:r>
            <a:r>
              <a:rPr lang="ru-RU" sz="1400" b="0" dirty="0">
                <a:solidFill>
                  <a:prstClr val="black"/>
                </a:solidFill>
                <a:latin typeface="Arial Narrow" panose="020B0606020202030204" pitchFamily="34" charset="0"/>
              </a:rPr>
              <a:t>% </a:t>
            </a:r>
            <a:r>
              <a:rPr lang="ru-RU" sz="1400" b="0" dirty="0" smtClean="0">
                <a:solidFill>
                  <a:prstClr val="black"/>
                </a:solidFill>
                <a:latin typeface="Arial Narrow" panose="020B0606020202030204" pitchFamily="34" charset="0"/>
              </a:rPr>
              <a:t>превышает аналогичный показатель </a:t>
            </a:r>
            <a:r>
              <a:rPr lang="ru-RU" sz="1400" b="0" dirty="0">
                <a:solidFill>
                  <a:prstClr val="black"/>
                </a:solidFill>
                <a:latin typeface="Arial Narrow" panose="020B0606020202030204" pitchFamily="34" charset="0"/>
              </a:rPr>
              <a:t>2020 года;</a:t>
            </a:r>
          </a:p>
          <a:p>
            <a:pPr indent="457200" algn="just" defTabSz="609560">
              <a:defRPr/>
            </a:pPr>
            <a:r>
              <a:rPr lang="ru-RU" sz="1400" b="0" dirty="0">
                <a:solidFill>
                  <a:prstClr val="black"/>
                </a:solidFill>
                <a:latin typeface="Arial Narrow" panose="020B0606020202030204" pitchFamily="34" charset="0"/>
              </a:rPr>
              <a:t>- имущественных налогов юридических лиц в размере </a:t>
            </a:r>
            <a:r>
              <a:rPr lang="ru-RU" sz="1400" b="0" dirty="0" smtClean="0">
                <a:solidFill>
                  <a:prstClr val="black"/>
                </a:solidFill>
                <a:latin typeface="Arial Narrow" panose="020B0606020202030204" pitchFamily="34" charset="0"/>
              </a:rPr>
              <a:t>241,1 млрд </a:t>
            </a:r>
            <a:r>
              <a:rPr lang="ru-RU" sz="1400" b="0" dirty="0">
                <a:solidFill>
                  <a:prstClr val="black"/>
                </a:solidFill>
                <a:latin typeface="Arial Narrow" panose="020B0606020202030204" pitchFamily="34" charset="0"/>
              </a:rPr>
              <a:t>руб., что на </a:t>
            </a:r>
            <a:r>
              <a:rPr lang="ru-RU" sz="1400" b="0" dirty="0" smtClean="0">
                <a:solidFill>
                  <a:prstClr val="black"/>
                </a:solidFill>
                <a:latin typeface="Arial Narrow" panose="020B0606020202030204" pitchFamily="34" charset="0"/>
              </a:rPr>
              <a:t>2,3 </a:t>
            </a:r>
            <a:r>
              <a:rPr lang="ru-RU" sz="1400" b="0" dirty="0">
                <a:solidFill>
                  <a:prstClr val="black"/>
                </a:solidFill>
                <a:latin typeface="Arial Narrow" panose="020B0606020202030204" pitchFamily="34" charset="0"/>
              </a:rPr>
              <a:t>% </a:t>
            </a:r>
            <a:r>
              <a:rPr lang="ru-RU" sz="1400" b="0" dirty="0" smtClean="0">
                <a:solidFill>
                  <a:prstClr val="black"/>
                </a:solidFill>
                <a:latin typeface="Arial Narrow" panose="020B0606020202030204" pitchFamily="34" charset="0"/>
              </a:rPr>
              <a:t>больше </a:t>
            </a:r>
            <a:r>
              <a:rPr lang="ru-RU" sz="1400" b="0" dirty="0">
                <a:solidFill>
                  <a:prstClr val="black"/>
                </a:solidFill>
                <a:latin typeface="Arial Narrow" panose="020B0606020202030204" pitchFamily="34" charset="0"/>
              </a:rPr>
              <a:t>аналогичного показателя 2020 года.</a:t>
            </a:r>
          </a:p>
          <a:p>
            <a:pPr indent="457200" algn="just" defTabSz="609560">
              <a:defRPr/>
            </a:pPr>
            <a:r>
              <a:rPr lang="ru-RU" sz="1400" b="0" dirty="0">
                <a:solidFill>
                  <a:prstClr val="black"/>
                </a:solidFill>
                <a:latin typeface="Arial Narrow" panose="020B0606020202030204" pitchFamily="34" charset="0"/>
              </a:rPr>
              <a:t>Снижение поступлений по транспортному </a:t>
            </a:r>
            <a:r>
              <a:rPr lang="ru-RU" sz="1400" b="0" dirty="0" smtClean="0">
                <a:solidFill>
                  <a:prstClr val="black"/>
                </a:solidFill>
                <a:latin typeface="Arial Narrow" panose="020B0606020202030204" pitchFamily="34" charset="0"/>
              </a:rPr>
              <a:t>и земельному налогам с </a:t>
            </a:r>
            <a:r>
              <a:rPr lang="ru-RU" sz="1400" b="0" dirty="0">
                <a:solidFill>
                  <a:prstClr val="black"/>
                </a:solidFill>
                <a:latin typeface="Arial Narrow" panose="020B0606020202030204" pitchFamily="34" charset="0"/>
              </a:rPr>
              <a:t>организаций </a:t>
            </a:r>
            <a:r>
              <a:rPr lang="ru-RU" sz="1400" b="0" dirty="0" smtClean="0">
                <a:solidFill>
                  <a:prstClr val="black"/>
                </a:solidFill>
                <a:latin typeface="Arial Narrow" panose="020B0606020202030204" pitchFamily="34" charset="0"/>
              </a:rPr>
              <a:t>связано с мерами по поддержке экономики в связи с распространением новой </a:t>
            </a:r>
            <a:r>
              <a:rPr lang="ru-RU" sz="1400" b="0" dirty="0" err="1" smtClean="0">
                <a:solidFill>
                  <a:prstClr val="black"/>
                </a:solidFill>
                <a:latin typeface="Arial Narrow" panose="020B0606020202030204" pitchFamily="34" charset="0"/>
              </a:rPr>
              <a:t>коронавирусной</a:t>
            </a:r>
            <a:r>
              <a:rPr lang="ru-RU" sz="1400" b="0" dirty="0" smtClean="0">
                <a:solidFill>
                  <a:prstClr val="black"/>
                </a:solidFill>
                <a:latin typeface="Arial Narrow" panose="020B0606020202030204" pitchFamily="34" charset="0"/>
              </a:rPr>
              <a:t> инфекции и освобождением отдельных категорий налогоплательщиков от исполнения обязанности по уплате налогов в соответствии с Федеральными</a:t>
            </a:r>
            <a:r>
              <a:rPr lang="ru-RU" sz="1400" b="0" baseline="0" dirty="0" smtClean="0">
                <a:solidFill>
                  <a:prstClr val="black"/>
                </a:solidFill>
                <a:latin typeface="Arial Narrow" panose="020B0606020202030204" pitchFamily="34" charset="0"/>
              </a:rPr>
              <a:t> законами от 01.04.2020 № 102-ФЗ и </a:t>
            </a:r>
            <a:r>
              <a:rPr lang="ru-RU" sz="1400" b="0" dirty="0" smtClean="0">
                <a:solidFill>
                  <a:prstClr val="black"/>
                </a:solidFill>
                <a:latin typeface="Arial Narrow" panose="020B0606020202030204" pitchFamily="34" charset="0"/>
              </a:rPr>
              <a:t>от 08.06.2020 № 172-ФЗ, а также со снижением кадастровой стоимости земельных участков.</a:t>
            </a:r>
            <a:endParaRPr lang="ru-RU" sz="1400" b="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985345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t>Рост поступлений </a:t>
            </a:r>
            <a:r>
              <a:rPr lang="ru-RU" dirty="0"/>
              <a:t>утилизационного сбора </a:t>
            </a:r>
            <a:r>
              <a:rPr lang="ru-RU" dirty="0" smtClean="0"/>
              <a:t>в </a:t>
            </a:r>
            <a:r>
              <a:rPr lang="en-US" dirty="0" smtClean="0"/>
              <a:t>I</a:t>
            </a:r>
            <a:r>
              <a:rPr lang="ru-RU" dirty="0" smtClean="0"/>
              <a:t> квартале 2021 года </a:t>
            </a:r>
            <a:r>
              <a:rPr lang="ru-RU" dirty="0"/>
              <a:t>на </a:t>
            </a:r>
            <a:r>
              <a:rPr lang="ru-RU" dirty="0" smtClean="0"/>
              <a:t>53,5 </a:t>
            </a:r>
            <a:r>
              <a:rPr lang="ru-RU" dirty="0"/>
              <a:t>млрд рублей </a:t>
            </a:r>
            <a:r>
              <a:rPr lang="ru-RU" dirty="0" smtClean="0"/>
              <a:t>обусловлен:</a:t>
            </a:r>
          </a:p>
          <a:p>
            <a:pPr indent="457200" algn="just"/>
            <a:r>
              <a:rPr lang="ru-RU" baseline="0" dirty="0" smtClean="0"/>
              <a:t>- изменением законодательства. Постановлением Правительства Российской Федерации от 15.11.2019 № 1457 внесены изменения в порядок расчета утилизационного сбора, в соответствии с которыми, коэффициенты расчета утилизационного сбора по начислениям начиная с 1 квартала 2020 года увеличены в среднем на 30% (по легковым ТС, на которые приходится 72,4% уплачиваемого сбора, коэффициенты увеличены в 2,0 раза). Иными словами, база для уплаты сбора в </a:t>
            </a:r>
            <a:r>
              <a:rPr lang="en-US" baseline="0" dirty="0" smtClean="0"/>
              <a:t>I</a:t>
            </a:r>
            <a:r>
              <a:rPr lang="ru-RU" baseline="0" dirty="0" smtClean="0"/>
              <a:t> квартале 2020 года сформирована до повышения коэффициентов расчета</a:t>
            </a:r>
            <a:r>
              <a:rPr lang="en-US" baseline="0" dirty="0" smtClean="0"/>
              <a:t>;</a:t>
            </a:r>
            <a:endParaRPr lang="ru-RU" baseline="0" dirty="0" smtClean="0"/>
          </a:p>
          <a:p>
            <a:pPr indent="457200" algn="just"/>
            <a:r>
              <a:rPr lang="ru-RU" baseline="0" dirty="0" smtClean="0"/>
              <a:t>- кроме того, в 4 квартале 2019 года рядом крупнейших производителей досрочно уплачен сбор на общую сумму 6,7 млрд рублей (срок уплаты которых приходился на </a:t>
            </a:r>
            <a:r>
              <a:rPr lang="en-US" baseline="0" dirty="0" smtClean="0"/>
              <a:t>I</a:t>
            </a:r>
            <a:r>
              <a:rPr lang="ru-RU" baseline="0" dirty="0" smtClean="0"/>
              <a:t> квартал 2020 года).</a:t>
            </a:r>
          </a:p>
          <a:p>
            <a:pPr indent="457200" algn="just"/>
            <a:r>
              <a:rPr lang="ru-RU" baseline="0" dirty="0" smtClean="0"/>
              <a:t> </a:t>
            </a:r>
          </a:p>
          <a:p>
            <a:endParaRPr lang="ru-RU" baseline="0" dirty="0" smtClean="0"/>
          </a:p>
          <a:p>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13</a:t>
            </a:fld>
            <a:endParaRPr lang="en-US"/>
          </a:p>
        </p:txBody>
      </p:sp>
    </p:spTree>
    <p:extLst>
      <p:ext uri="{BB962C8B-B14F-4D97-AF65-F5344CB8AC3E}">
        <p14:creationId xmlns:p14="http://schemas.microsoft.com/office/powerpoint/2010/main" val="278551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dirty="0">
                <a:latin typeface="Roboto Condensed" panose="020B0604020202020204" charset="0"/>
                <a:ea typeface="Roboto Condensed" panose="020B0604020202020204" charset="0"/>
              </a:rPr>
              <a:t>Поступления налогов, уплачиваемых в связи с применением специальных налоговых режимов, в консолидированные бюджеты субъектов Российской Федерации </a:t>
            </a:r>
            <a:r>
              <a:rPr lang="ru-RU" dirty="0" smtClean="0">
                <a:latin typeface="Roboto Condensed" panose="020B0604020202020204" charset="0"/>
                <a:ea typeface="Roboto Condensed" panose="020B0604020202020204" charset="0"/>
              </a:rPr>
              <a:t>в </a:t>
            </a:r>
            <a:r>
              <a:rPr lang="en-US" dirty="0" smtClean="0">
                <a:latin typeface="Roboto Condensed" panose="020B0604020202020204" charset="0"/>
                <a:ea typeface="Roboto Condensed" panose="020B0604020202020204" charset="0"/>
              </a:rPr>
              <a:t>I </a:t>
            </a:r>
            <a:r>
              <a:rPr lang="ru-RU" dirty="0" smtClean="0">
                <a:latin typeface="Roboto Condensed" panose="020B0604020202020204" charset="0"/>
                <a:ea typeface="Roboto Condensed" panose="020B0604020202020204" charset="0"/>
              </a:rPr>
              <a:t>квартале 2021 </a:t>
            </a:r>
            <a:r>
              <a:rPr lang="ru-RU" dirty="0">
                <a:latin typeface="Roboto Condensed" panose="020B0604020202020204" charset="0"/>
                <a:ea typeface="Roboto Condensed" panose="020B0604020202020204" charset="0"/>
              </a:rPr>
              <a:t>года составили </a:t>
            </a:r>
            <a:r>
              <a:rPr lang="ru-RU" dirty="0" smtClean="0">
                <a:latin typeface="Roboto Condensed" panose="020B0604020202020204" charset="0"/>
                <a:ea typeface="Roboto Condensed" panose="020B0604020202020204" charset="0"/>
              </a:rPr>
              <a:t>152,4 </a:t>
            </a:r>
            <a:r>
              <a:rPr lang="ru-RU" dirty="0">
                <a:latin typeface="Roboto Condensed" panose="020B0604020202020204" charset="0"/>
                <a:ea typeface="Roboto Condensed" panose="020B0604020202020204" charset="0"/>
              </a:rPr>
              <a:t>млрд рублей, что на </a:t>
            </a:r>
            <a:r>
              <a:rPr lang="ru-RU" dirty="0" smtClean="0">
                <a:latin typeface="Roboto Condensed" panose="020B0604020202020204" charset="0"/>
                <a:ea typeface="Roboto Condensed" panose="020B0604020202020204" charset="0"/>
              </a:rPr>
              <a:t>16,6%, </a:t>
            </a:r>
            <a:r>
              <a:rPr lang="ru-RU" dirty="0">
                <a:latin typeface="Roboto Condensed" panose="020B0604020202020204" charset="0"/>
                <a:ea typeface="Roboto Condensed" panose="020B0604020202020204" charset="0"/>
              </a:rPr>
              <a:t>или на </a:t>
            </a:r>
            <a:r>
              <a:rPr lang="ru-RU" dirty="0" smtClean="0">
                <a:latin typeface="Roboto Condensed" panose="020B0604020202020204" charset="0"/>
                <a:ea typeface="Roboto Condensed" panose="020B0604020202020204" charset="0"/>
              </a:rPr>
              <a:t>14,2 млрд </a:t>
            </a:r>
            <a:r>
              <a:rPr lang="ru-RU" dirty="0">
                <a:latin typeface="Roboto Condensed" panose="020B0604020202020204" charset="0"/>
                <a:ea typeface="Roboto Condensed" panose="020B0604020202020204" charset="0"/>
              </a:rPr>
              <a:t>рублей </a:t>
            </a:r>
            <a:r>
              <a:rPr lang="ru-RU" dirty="0" smtClean="0">
                <a:latin typeface="Roboto Condensed" panose="020B0604020202020204" charset="0"/>
                <a:ea typeface="Roboto Condensed" panose="020B0604020202020204" charset="0"/>
              </a:rPr>
              <a:t>больше, </a:t>
            </a:r>
            <a:r>
              <a:rPr lang="ru-RU" dirty="0">
                <a:latin typeface="Roboto Condensed" panose="020B0604020202020204" charset="0"/>
                <a:ea typeface="Roboto Condensed" panose="020B0604020202020204" charset="0"/>
              </a:rPr>
              <a:t>чем в </a:t>
            </a:r>
            <a:r>
              <a:rPr lang="ru-RU" dirty="0" smtClean="0">
                <a:latin typeface="Roboto Condensed" panose="020B0604020202020204" charset="0"/>
                <a:ea typeface="Roboto Condensed" panose="020B0604020202020204" charset="0"/>
              </a:rPr>
              <a:t>2020 году. При этом в местные бюджеты поступило 57,5</a:t>
            </a:r>
            <a:r>
              <a:rPr lang="ru-RU" baseline="0"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млрд рублей, что на 20,0</a:t>
            </a:r>
            <a:r>
              <a:rPr lang="ru-RU" baseline="0" dirty="0" smtClean="0">
                <a:latin typeface="Roboto Condensed" panose="020B0604020202020204" charset="0"/>
                <a:ea typeface="Roboto Condensed" panose="020B0604020202020204" charset="0"/>
              </a:rPr>
              <a:t>% или на 9,6 млрд рублей больше поступления 2020 года.</a:t>
            </a:r>
          </a:p>
          <a:p>
            <a:pPr indent="457200"/>
            <a:endParaRPr lang="ru-RU" baseline="0" dirty="0" smtClean="0">
              <a:latin typeface="Roboto Condensed" panose="020B0604020202020204" charset="0"/>
              <a:ea typeface="Roboto Condensed" panose="020B0604020202020204" charset="0"/>
            </a:endParaRPr>
          </a:p>
          <a:p>
            <a:pPr indent="457200"/>
            <a:r>
              <a:rPr lang="ru-RU" baseline="0" dirty="0" smtClean="0"/>
              <a:t>В связи с прекращением силы положений НК РФ в части ЕВНД уплата налога в связи с применением ЕНВД в 2021 году осуществляется только за </a:t>
            </a:r>
            <a:r>
              <a:rPr lang="en-US" baseline="0" dirty="0" smtClean="0"/>
              <a:t>IV </a:t>
            </a:r>
            <a:r>
              <a:rPr lang="ru-RU" baseline="0" dirty="0" smtClean="0"/>
              <a:t>квартал 2020 года. При этом плательщики, ранее уплачивающие ЕНВД, начиная с 2021 года будут уплачивать налоги в связи с применением УСН и налог в связи с применением патента.</a:t>
            </a:r>
          </a:p>
          <a:p>
            <a:pPr indent="457200"/>
            <a:endParaRPr lang="ru-RU" baseline="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14</a:t>
            </a:fld>
            <a:endParaRPr lang="en-US" dirty="0"/>
          </a:p>
        </p:txBody>
      </p:sp>
    </p:spTree>
    <p:extLst>
      <p:ext uri="{BB962C8B-B14F-4D97-AF65-F5344CB8AC3E}">
        <p14:creationId xmlns:p14="http://schemas.microsoft.com/office/powerpoint/2010/main" val="159856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января 2019 года в соответствии с Федеральным законом от 27.11.2018 № 422-ФЗ начался эксперимент по введению специального налогового режима «Налог на профессиональный доход», который стартовал в 4 регионах: в Москве, в Московской и Калужской областях, а также в Республике Татарстан.</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января 2020 года к эксперименту по установлению специального налогового режима «Налог на профессиональный доход» присоединились 19 субъектов Российской Федерации. Изменения предусмотрены Федеральным законом от 15.12.2019 № 428-ФЗ.</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1 июля 2020 года субъектам Российской Федерации, не включенным в эксперимент по установлению специального налогового режима НПД, предоставлено право его введения на территории субъекта Российской Федерации посредством издания соответствующего закона (изменения предусмотрены Федеральным законом от 01.04.2020 № 101-ФЗ).</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Исходя из этого, с 1 июля 2020 года к эксперименту по установлению специального налогового режима НПД присоединились еще 49 субъектов Российской Федерации: Амурская, Архангельская, Астраханская, Белгородская, Брянская, Владимирская, Ивановская, Иркутская, Калининградская, Кемеровская, Кировская, Костромская, Курганская, Курская, Липецкая, Мурманская, Новгородская, Оренбургская, Орловская, Пензенская, Псковская, Рязанская, Саратовская, Смоленская, Тверская, Томская, Тульская и Ярославская области, Алтайский, Камчатский, Краснодарский, Ставропольский, Приморский Хабаровский края, республики Алтай, Бурятия, Дагестан, Коми, Крым, Мордовия, Саха (Якутия), Хакасия, Карелия, Удмуртская, Кабардино-Балкарская и Чувашская Республики, город Севастополь, Чукотский автономный округ и Еврейская автономная область, с 03.07.2020 - 1 субъект Российской Федерации: Республика Адыгея, с 09.07.2020 - 2 субъекта Российской Федерации: Республика Тыва, Ульяновская область, с 24.07.2020 - 1 субъект Российской Федерации: Республика Северная Осетия-Алания; с 01.08.2020 - 3 субъекта Российской Федерации: Вологодская область, Республика Калмыкия, Магаданская область. С 01.09.2020 присоединились еще 3 субъекта Российской Федерации: Карачаево-Черкесская Республика, Чеченская Республика, Забайкальский край. С 05.09.2020 присоединился 1 субъект РФ: Тамбовская область. </a:t>
            </a: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С 06.09.2020 присоединился 1 субъект Российской Федерации: Республика Марий Эл. С 19.10.2020 присоседился еще 1 субъект Российской Федерации: Республика Ингушетия.</a:t>
            </a:r>
          </a:p>
          <a:p>
            <a:pPr indent="457200"/>
            <a:endParaRPr lang="ru-RU" sz="1600" kern="1200" dirty="0" smtClean="0">
              <a:solidFill>
                <a:schemeClr val="tx1"/>
              </a:solidFill>
              <a:effectLst/>
              <a:latin typeface="Roboto Condensed" panose="020B0604020202020204" charset="0"/>
              <a:ea typeface="Roboto Condensed" panose="020B0604020202020204" charset="0"/>
              <a:cs typeface="+mn-cs"/>
            </a:endParaRPr>
          </a:p>
          <a:p>
            <a:pPr indent="457200"/>
            <a:r>
              <a:rPr lang="ru-RU" sz="1600" kern="1200" dirty="0" smtClean="0">
                <a:solidFill>
                  <a:schemeClr val="tx1"/>
                </a:solidFill>
                <a:effectLst/>
                <a:latin typeface="Roboto Condensed" panose="020B0604020202020204" charset="0"/>
                <a:ea typeface="Roboto Condensed" panose="020B0604020202020204" charset="0"/>
                <a:cs typeface="+mn-cs"/>
              </a:rPr>
              <a:t>По состоянию на 01.04.2021 в качестве налогоплательщиков налога на профессиональный доход зарегистрировались порядка</a:t>
            </a:r>
            <a:r>
              <a:rPr lang="ru-RU" sz="1600" kern="1200" baseline="0" dirty="0" smtClean="0">
                <a:solidFill>
                  <a:schemeClr val="tx1"/>
                </a:solidFill>
                <a:effectLst/>
                <a:latin typeface="Roboto Condensed" panose="020B0604020202020204" charset="0"/>
                <a:ea typeface="Roboto Condensed" panose="020B0604020202020204" charset="0"/>
                <a:cs typeface="+mn-cs"/>
              </a:rPr>
              <a:t> </a:t>
            </a:r>
            <a:r>
              <a:rPr lang="ru-RU" sz="1600" kern="1200" dirty="0" smtClean="0">
                <a:solidFill>
                  <a:schemeClr val="tx1"/>
                </a:solidFill>
                <a:effectLst/>
                <a:latin typeface="Roboto Condensed" panose="020B0604020202020204" charset="0"/>
                <a:ea typeface="Roboto Condensed" panose="020B0604020202020204" charset="0"/>
                <a:cs typeface="+mn-cs"/>
              </a:rPr>
              <a:t>2 070 тыс. человек. Суммарный доход, полученный самозанятыми гражданами, составил 343 млрд рублей.</a:t>
            </a:r>
          </a:p>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2326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a:t>Поступления страховых взносов на обязательное социальное страхование (ОСС), администрируемых ФНС России, в </a:t>
            </a:r>
            <a:r>
              <a:rPr lang="en-US" dirty="0" smtClean="0"/>
              <a:t>I</a:t>
            </a:r>
            <a:r>
              <a:rPr lang="ru-RU" dirty="0" smtClean="0"/>
              <a:t> квартале 2021 года составили 1 713,7 млрд </a:t>
            </a:r>
            <a:r>
              <a:rPr lang="ru-RU" dirty="0"/>
              <a:t>рублей, что на </a:t>
            </a:r>
            <a:r>
              <a:rPr lang="ru-RU" dirty="0" smtClean="0"/>
              <a:t>1,8%, </a:t>
            </a:r>
            <a:r>
              <a:rPr lang="ru-RU" dirty="0"/>
              <a:t>или на </a:t>
            </a:r>
            <a:r>
              <a:rPr lang="ru-RU" dirty="0" smtClean="0"/>
              <a:t>31,1 млрд </a:t>
            </a:r>
            <a:r>
              <a:rPr lang="ru-RU" dirty="0"/>
              <a:t>рублей больше аналогичного периода </a:t>
            </a:r>
            <a:r>
              <a:rPr lang="ru-RU" dirty="0" smtClean="0"/>
              <a:t>2020 </a:t>
            </a:r>
            <a:r>
              <a:rPr lang="ru-RU" dirty="0"/>
              <a:t>года.</a:t>
            </a:r>
          </a:p>
          <a:p>
            <a:pPr indent="457200" algn="just"/>
            <a:r>
              <a:rPr lang="ru-RU" dirty="0" smtClean="0"/>
              <a:t>Темп </a:t>
            </a:r>
            <a:r>
              <a:rPr lang="ru-RU" dirty="0"/>
              <a:t>роста поступлений страховых взносов, администрируемых ФНС России, в государственные внебюджетные фонды Российской Федерации в </a:t>
            </a:r>
            <a:r>
              <a:rPr lang="en-US" dirty="0" smtClean="0"/>
              <a:t>I </a:t>
            </a:r>
            <a:r>
              <a:rPr lang="ru-RU" dirty="0" smtClean="0"/>
              <a:t>квартале 2021 </a:t>
            </a:r>
            <a:r>
              <a:rPr lang="ru-RU" dirty="0"/>
              <a:t>года </a:t>
            </a:r>
            <a:r>
              <a:rPr lang="ru-RU" dirty="0" smtClean="0"/>
              <a:t>ниже темпа </a:t>
            </a:r>
            <a:r>
              <a:rPr lang="ru-RU" dirty="0"/>
              <a:t>роста заработной платы (</a:t>
            </a:r>
            <a:r>
              <a:rPr lang="ru-RU" dirty="0" smtClean="0"/>
              <a:t>107,2% </a:t>
            </a:r>
            <a:r>
              <a:rPr lang="ru-RU" dirty="0"/>
              <a:t>в </a:t>
            </a:r>
            <a:r>
              <a:rPr lang="ru-RU" dirty="0" smtClean="0"/>
              <a:t>январе-марте 2021 </a:t>
            </a:r>
            <a:r>
              <a:rPr lang="ru-RU" dirty="0"/>
              <a:t>года) на </a:t>
            </a:r>
            <a:r>
              <a:rPr lang="ru-RU" dirty="0" smtClean="0"/>
              <a:t>5,4 </a:t>
            </a:r>
            <a:r>
              <a:rPr lang="ru-RU" dirty="0"/>
              <a:t>п.п</a:t>
            </a:r>
            <a:r>
              <a:rPr lang="ru-RU" dirty="0" smtClean="0"/>
              <a:t>.</a:t>
            </a:r>
            <a:endParaRPr lang="ru-RU" dirty="0"/>
          </a:p>
          <a:p>
            <a:pPr indent="457200" algn="just"/>
            <a:r>
              <a:rPr lang="ru-RU" dirty="0" smtClean="0"/>
              <a:t>Снижение динамики поступлений в январе-марте 2021 года обусловлено в первую очередь снижением тарифа страховых взносов с 30% до 15% для субъектов МСП (в части выплат, свыше МРОТ).</a:t>
            </a:r>
          </a:p>
        </p:txBody>
      </p:sp>
      <p:sp>
        <p:nvSpPr>
          <p:cNvPr id="4" name="Номер слайда 3"/>
          <p:cNvSpPr>
            <a:spLocks noGrp="1"/>
          </p:cNvSpPr>
          <p:nvPr>
            <p:ph type="sldNum" sz="quarter" idx="5"/>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415854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spcBef>
                <a:spcPts val="0"/>
              </a:spcBef>
              <a:spcAft>
                <a:spcPts val="0"/>
              </a:spcAft>
            </a:pPr>
            <a:r>
              <a:rPr lang="ru-RU" dirty="0">
                <a:latin typeface="+mn-lt"/>
                <a:ea typeface="Roboto Condensed" panose="020B0604020202020204" charset="0"/>
              </a:rPr>
              <a:t>Развитие и совершенствование механизмов налогового контроля направлено на повышение качества и эффективности выявления сокрытой налоговой базы и недостоверной информации при расчете налогов, сборов и страховых взносов при неукоснительном соблюдении законных прав и интересов </a:t>
            </a:r>
            <a:r>
              <a:rPr lang="ru-RU" dirty="0" smtClean="0">
                <a:latin typeface="+mn-lt"/>
                <a:ea typeface="Roboto Condensed" panose="020B0604020202020204" charset="0"/>
              </a:rPr>
              <a:t>налогоплательщиков. </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dirty="0" smtClean="0">
                <a:latin typeface="+mn-lt"/>
                <a:ea typeface="Roboto Condensed" panose="020B0604020202020204" charset="0"/>
              </a:rPr>
              <a:t>Общая</a:t>
            </a:r>
            <a:r>
              <a:rPr lang="ru-RU" baseline="0" dirty="0" smtClean="0">
                <a:latin typeface="+mn-lt"/>
                <a:ea typeface="Roboto Condensed" panose="020B0604020202020204" charset="0"/>
              </a:rPr>
              <a:t> сумма поступлений по контрольно-аналитической работе </a:t>
            </a:r>
            <a:r>
              <a:rPr lang="ru-RU" dirty="0" smtClean="0">
                <a:latin typeface="+mn-lt"/>
                <a:ea typeface="Roboto Condensed" panose="020B0604020202020204" charset="0"/>
              </a:rPr>
              <a:t>в </a:t>
            </a:r>
            <a:r>
              <a:rPr lang="en-US" dirty="0" smtClean="0">
                <a:latin typeface="+mn-lt"/>
                <a:ea typeface="Roboto Condensed" panose="020B0604020202020204" charset="0"/>
              </a:rPr>
              <a:t>I</a:t>
            </a:r>
            <a:r>
              <a:rPr lang="ru-RU" dirty="0" smtClean="0">
                <a:latin typeface="+mn-lt"/>
                <a:ea typeface="Roboto Condensed" panose="020B0604020202020204" charset="0"/>
              </a:rPr>
              <a:t> квартале 2021 года </a:t>
            </a:r>
            <a:r>
              <a:rPr lang="ru-RU" dirty="0">
                <a:latin typeface="+mn-lt"/>
                <a:ea typeface="Roboto Condensed" panose="020B0604020202020204" charset="0"/>
              </a:rPr>
              <a:t>составила </a:t>
            </a:r>
            <a:r>
              <a:rPr lang="ru-RU" dirty="0" smtClean="0">
                <a:latin typeface="+mn-lt"/>
                <a:ea typeface="Roboto Condensed" panose="020B0604020202020204" charset="0"/>
              </a:rPr>
              <a:t>77 </a:t>
            </a:r>
            <a:r>
              <a:rPr lang="ru-RU" dirty="0">
                <a:latin typeface="+mn-lt"/>
                <a:ea typeface="Roboto Condensed" panose="020B0604020202020204" charset="0"/>
              </a:rPr>
              <a:t>млрд </a:t>
            </a:r>
            <a:r>
              <a:rPr lang="ru-RU" dirty="0" smtClean="0">
                <a:latin typeface="+mn-lt"/>
                <a:ea typeface="Roboto Condensed" panose="020B0604020202020204" charset="0"/>
              </a:rPr>
              <a:t>рублей,</a:t>
            </a:r>
            <a:r>
              <a:rPr lang="ru-RU" baseline="0" dirty="0" smtClean="0">
                <a:latin typeface="+mn-lt"/>
                <a:ea typeface="Roboto Condensed" panose="020B0604020202020204" charset="0"/>
              </a:rPr>
              <a:t> что на 18% меньше, чем в аналогичном периоде прошлого года. Снижение обусловлено поступлением </a:t>
            </a:r>
            <a:r>
              <a:rPr lang="ru-RU" dirty="0" smtClean="0"/>
              <a:t>19,7 млрд руб.</a:t>
            </a:r>
            <a:r>
              <a:rPr lang="ru-RU" baseline="0" dirty="0" smtClean="0">
                <a:latin typeface="+mn-lt"/>
                <a:ea typeface="Roboto Condensed" panose="020B0604020202020204" charset="0"/>
              </a:rPr>
              <a:t> по результатам выездной налоговой проверки </a:t>
            </a:r>
            <a:r>
              <a:rPr lang="ru-RU" dirty="0"/>
              <a:t>АО «БАТ-СПБ</a:t>
            </a:r>
            <a:r>
              <a:rPr lang="ru-RU" dirty="0" smtClean="0"/>
              <a:t>» </a:t>
            </a:r>
            <a:r>
              <a:rPr lang="ru-RU" baseline="0" dirty="0" smtClean="0">
                <a:latin typeface="+mn-lt"/>
                <a:ea typeface="Roboto Condensed" panose="020B0604020202020204" charset="0"/>
              </a:rPr>
              <a:t>в </a:t>
            </a:r>
            <a:r>
              <a:rPr lang="en-US" baseline="0" dirty="0" smtClean="0">
                <a:latin typeface="+mn-lt"/>
                <a:ea typeface="Roboto Condensed" panose="020B0604020202020204" charset="0"/>
              </a:rPr>
              <a:t>I</a:t>
            </a:r>
            <a:r>
              <a:rPr lang="ru-RU" baseline="0" dirty="0" smtClean="0">
                <a:latin typeface="+mn-lt"/>
                <a:ea typeface="Roboto Condensed" panose="020B0604020202020204" charset="0"/>
              </a:rPr>
              <a:t> квартале 2020 года.</a:t>
            </a:r>
            <a:endParaRPr lang="ru-RU" dirty="0" smtClean="0">
              <a:latin typeface="+mn-lt"/>
              <a:ea typeface="Roboto Condensed" panose="020B0604020202020204" charset="0"/>
            </a:endParaRPr>
          </a:p>
          <a:p>
            <a:pPr indent="457200" algn="just">
              <a:lnSpc>
                <a:spcPct val="100000"/>
              </a:lnSpc>
              <a:spcBef>
                <a:spcPts val="0"/>
              </a:spcBef>
              <a:spcAft>
                <a:spcPts val="0"/>
              </a:spcAft>
            </a:pPr>
            <a:r>
              <a:rPr lang="ru-RU" dirty="0" smtClean="0">
                <a:latin typeface="+mn-lt"/>
                <a:ea typeface="Roboto Condensed" panose="020B0604020202020204" charset="0"/>
              </a:rPr>
              <a:t>В то же время, последовательная реализация стратегии приоритетного применения аналитической составляющей контрольной работы посредством использования современных автоматизированных аналитических инструментов приносит свои результаты.</a:t>
            </a:r>
            <a:r>
              <a:rPr lang="ru-RU" baseline="0" dirty="0" smtClean="0">
                <a:latin typeface="+mn-lt"/>
                <a:ea typeface="Roboto Condensed" panose="020B0604020202020204" charset="0"/>
              </a:rPr>
              <a:t> П</a:t>
            </a:r>
            <a:r>
              <a:rPr lang="ru-RU" dirty="0" smtClean="0">
                <a:latin typeface="+mn-lt"/>
                <a:ea typeface="Roboto Condensed" panose="020B0604020202020204" charset="0"/>
              </a:rPr>
              <a:t>о </a:t>
            </a:r>
            <a:r>
              <a:rPr lang="ru-RU" dirty="0">
                <a:latin typeface="+mn-lt"/>
                <a:ea typeface="Roboto Condensed" panose="020B0604020202020204" charset="0"/>
              </a:rPr>
              <a:t>результатам аналитической </a:t>
            </a:r>
            <a:r>
              <a:rPr lang="ru-RU" dirty="0" smtClean="0">
                <a:latin typeface="+mn-lt"/>
                <a:ea typeface="Roboto Condensed" panose="020B0604020202020204" charset="0"/>
              </a:rPr>
              <a:t>работы</a:t>
            </a:r>
            <a:r>
              <a:rPr lang="ru-RU" baseline="0" dirty="0" smtClean="0">
                <a:latin typeface="+mn-lt"/>
                <a:ea typeface="Roboto Condensed" panose="020B0604020202020204" charset="0"/>
              </a:rPr>
              <a:t> </a:t>
            </a:r>
            <a:r>
              <a:rPr lang="ru-RU" dirty="0" smtClean="0">
                <a:latin typeface="+mn-lt"/>
                <a:ea typeface="Roboto Condensed" panose="020B0604020202020204" charset="0"/>
              </a:rPr>
              <a:t>посредством </a:t>
            </a:r>
            <a:r>
              <a:rPr lang="ru-RU" dirty="0">
                <a:latin typeface="+mn-lt"/>
                <a:ea typeface="Roboto Condensed" panose="020B0604020202020204" charset="0"/>
              </a:rPr>
              <a:t>добровольной </a:t>
            </a:r>
            <a:r>
              <a:rPr lang="ru-RU" dirty="0" smtClean="0">
                <a:latin typeface="+mn-lt"/>
                <a:ea typeface="Roboto Condensed" panose="020B0604020202020204" charset="0"/>
              </a:rPr>
              <a:t>уплаты </a:t>
            </a:r>
            <a:r>
              <a:rPr lang="ru-RU" dirty="0">
                <a:latin typeface="+mn-lt"/>
                <a:ea typeface="Roboto Condensed" panose="020B0604020202020204" charset="0"/>
              </a:rPr>
              <a:t>дополнительно </a:t>
            </a:r>
            <a:r>
              <a:rPr lang="ru-RU" dirty="0" smtClean="0">
                <a:latin typeface="+mn-lt"/>
                <a:ea typeface="Roboto Condensed" panose="020B0604020202020204" charset="0"/>
              </a:rPr>
              <a:t>поступило в бюджет 38 </a:t>
            </a:r>
            <a:r>
              <a:rPr lang="ru-RU" dirty="0">
                <a:latin typeface="+mn-lt"/>
                <a:ea typeface="Roboto Condensed" panose="020B0604020202020204" charset="0"/>
              </a:rPr>
              <a:t>млрд рублей, что составляет </a:t>
            </a:r>
            <a:r>
              <a:rPr lang="ru-RU" dirty="0" smtClean="0">
                <a:latin typeface="+mn-lt"/>
                <a:ea typeface="Roboto Condensed" panose="020B0604020202020204" charset="0"/>
              </a:rPr>
              <a:t>49% </a:t>
            </a:r>
            <a:r>
              <a:rPr lang="ru-RU" dirty="0">
                <a:latin typeface="+mn-lt"/>
                <a:ea typeface="Roboto Condensed" panose="020B0604020202020204" charset="0"/>
              </a:rPr>
              <a:t>в общем объеме поступлений </a:t>
            </a:r>
            <a:r>
              <a:rPr lang="ru-RU" dirty="0" smtClean="0">
                <a:latin typeface="+mn-lt"/>
                <a:ea typeface="Roboto Condensed" panose="020B0604020202020204" charset="0"/>
              </a:rPr>
              <a:t>по </a:t>
            </a:r>
            <a:r>
              <a:rPr lang="ru-RU" dirty="0">
                <a:latin typeface="+mn-lt"/>
                <a:ea typeface="Roboto Condensed" panose="020B0604020202020204" charset="0"/>
              </a:rPr>
              <a:t>результатам контрольно-аналитической работы.</a:t>
            </a:r>
          </a:p>
          <a:p>
            <a:pPr indent="457200" algn="just">
              <a:lnSpc>
                <a:spcPct val="100000"/>
              </a:lnSpc>
              <a:spcBef>
                <a:spcPts val="0"/>
              </a:spcBef>
              <a:spcAft>
                <a:spcPts val="0"/>
              </a:spcAft>
            </a:pPr>
            <a:r>
              <a:rPr lang="ru-RU" dirty="0" smtClean="0">
                <a:latin typeface="+mn-lt"/>
                <a:ea typeface="Roboto Condensed" panose="020B0604020202020204" charset="0"/>
              </a:rPr>
              <a:t>В </a:t>
            </a:r>
            <a:r>
              <a:rPr lang="en-US" dirty="0" smtClean="0">
                <a:latin typeface="+mn-lt"/>
                <a:ea typeface="Roboto Condensed" panose="020B0604020202020204" charset="0"/>
              </a:rPr>
              <a:t>I</a:t>
            </a:r>
            <a:r>
              <a:rPr lang="ru-RU" dirty="0" smtClean="0">
                <a:latin typeface="+mn-lt"/>
                <a:ea typeface="Roboto Condensed" panose="020B0604020202020204" charset="0"/>
              </a:rPr>
              <a:t> квартале</a:t>
            </a:r>
            <a:r>
              <a:rPr lang="ru-RU" baseline="0" dirty="0" smtClean="0">
                <a:latin typeface="+mn-lt"/>
                <a:ea typeface="Roboto Condensed" panose="020B0604020202020204" charset="0"/>
              </a:rPr>
              <a:t> 2021 г.</a:t>
            </a:r>
            <a:r>
              <a:rPr lang="ru-RU" dirty="0" smtClean="0">
                <a:latin typeface="+mn-lt"/>
                <a:ea typeface="Roboto Condensed" panose="020B0604020202020204" charset="0"/>
              </a:rPr>
              <a:t> </a:t>
            </a:r>
            <a:r>
              <a:rPr lang="ru-RU" dirty="0">
                <a:latin typeface="+mn-lt"/>
                <a:ea typeface="Roboto Condensed" panose="020B0604020202020204" charset="0"/>
              </a:rPr>
              <a:t>сумма схемных расхождений, сформированных по результатам анализа деклараций по НДС, </a:t>
            </a:r>
            <a:r>
              <a:rPr lang="ru-RU" dirty="0" smtClean="0">
                <a:latin typeface="+mn-lt"/>
                <a:ea typeface="Roboto Condensed" panose="020B0604020202020204" charset="0"/>
              </a:rPr>
              <a:t>составила 50 млрд руб., что в сопоставимых условиях на 14% меньше,</a:t>
            </a:r>
            <a:r>
              <a:rPr lang="ru-RU" baseline="0" dirty="0" smtClean="0">
                <a:latin typeface="+mn-lt"/>
                <a:ea typeface="Roboto Condensed" panose="020B0604020202020204" charset="0"/>
              </a:rPr>
              <a:t> чем в </a:t>
            </a:r>
            <a:r>
              <a:rPr lang="en-US" baseline="0" dirty="0" smtClean="0">
                <a:latin typeface="+mn-lt"/>
                <a:ea typeface="Roboto Condensed" panose="020B0604020202020204" charset="0"/>
              </a:rPr>
              <a:t>I</a:t>
            </a:r>
            <a:r>
              <a:rPr lang="ru-RU" baseline="0" dirty="0" smtClean="0">
                <a:latin typeface="+mn-lt"/>
                <a:ea typeface="Roboto Condensed" panose="020B0604020202020204" charset="0"/>
              </a:rPr>
              <a:t> квартале 2020 года (58 млрд руб.)</a:t>
            </a:r>
            <a:endParaRPr lang="ru-RU" dirty="0">
              <a:latin typeface="+mn-lt"/>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30836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t>С 2015 года ФНС России внедрена в эксплуатацию новая система (АСК НДС-2), позволившая изменить саму архитектуру налогового контроля, заменить ручную работу на автоматизированные бизнес-процессы и свести к минимуму влияние субъективного человеческого фактора при проведении проверок.</a:t>
            </a:r>
          </a:p>
          <a:p>
            <a:pPr indent="457200" algn="just"/>
            <a:r>
              <a:rPr lang="ru-RU" dirty="0" smtClean="0"/>
              <a:t>Сейчас ФНС России имеет возможность с использованием результатов обработки больших данных АСК НДС-2 определить размер не исчисленной суммы НДС.</a:t>
            </a:r>
          </a:p>
          <a:p>
            <a:pPr indent="457200" algn="just"/>
            <a:r>
              <a:rPr lang="ru-RU" dirty="0" smtClean="0"/>
              <a:t>Если в первом квартале 2016 года среднероссийский показатель расчета налогового разрыва по НДС составлял 8% от всего НДС-оборота, то к настоящему времени на фоне роста НДС-оборота удалось добиться его снижения до 0,77%.</a:t>
            </a:r>
          </a:p>
          <a:p>
            <a:pPr indent="457200" algn="just"/>
            <a:r>
              <a:rPr lang="ru-RU" dirty="0" smtClean="0"/>
              <a:t>Конечной целью стратегии Службы является неотвратимость наказания для тех, кто не соблюдает налоговое законодательство, и создание стабильной налоговой среды для добросовестных, «прозрачных» налогоплательщиков, с предоставлением им комфортных условий налогового администрирования и исполнения налоговых обязательств. </a:t>
            </a:r>
          </a:p>
          <a:p>
            <a:pPr indent="457200" algn="just"/>
            <a:r>
              <a:rPr lang="ru-RU" dirty="0" smtClean="0"/>
              <a:t>Таким образом, ФНС России создает условия, когда налогоплательщику выгоднее платить, быть добросовестным, выстраивая деятельность для приобретения репутации, позволяющей иметь связи с такими же добросовестными контрагентами, взаимодействовать с государством.</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18</a:t>
            </a:fld>
            <a:endParaRPr lang="en-US" dirty="0"/>
          </a:p>
        </p:txBody>
      </p:sp>
    </p:spTree>
    <p:extLst>
      <p:ext uri="{BB962C8B-B14F-4D97-AF65-F5344CB8AC3E}">
        <p14:creationId xmlns:p14="http://schemas.microsoft.com/office/powerpoint/2010/main" val="2560803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latin typeface="Roboto Condensed" panose="020B0604020202020204" charset="0"/>
                <a:ea typeface="Roboto Condensed" panose="020B0604020202020204" charset="0"/>
              </a:rPr>
              <a:t>В рамках проведения налогового контроля полноты исчисления и уплаты налогов в связи с совершением сделок между взаимозависимыми лицами за период 2014 – 2020 годов назначено 45 проверок. По состоянию на 01.04.2021:</a:t>
            </a:r>
          </a:p>
          <a:p>
            <a:pPr indent="457200" algn="just"/>
            <a:r>
              <a:rPr lang="ru-RU" dirty="0" smtClean="0">
                <a:latin typeface="Roboto Condensed" panose="020B0604020202020204" charset="0"/>
                <a:ea typeface="Roboto Condensed" panose="020B0604020202020204" charset="0"/>
              </a:rPr>
              <a:t>    - вынесено 35 решений с общей суммой доначислений налога на прибыль организаций (включая пени) 6,4 млрд рублей. Также уменьшены убытки на сумму 2,8 млрд рублей, что привело к увеличению суммы налога на прибыль к уплате в бюджет на 0,56 млрд рублей в налоговых периодах использования убытков в уменьшение налоговой базы.</a:t>
            </a:r>
          </a:p>
          <a:p>
            <a:pPr indent="457200" algn="just"/>
            <a:r>
              <a:rPr lang="ru-RU" dirty="0" smtClean="0">
                <a:latin typeface="Roboto Condensed" panose="020B0604020202020204" charset="0"/>
                <a:ea typeface="Roboto Condensed" panose="020B0604020202020204" charset="0"/>
              </a:rPr>
              <a:t>    В стадии проведения и оформления результатов находится 10 проверок.</a:t>
            </a:r>
          </a:p>
          <a:p>
            <a:pPr indent="457200" algn="just"/>
            <a:r>
              <a:rPr lang="ru-RU" dirty="0" smtClean="0">
                <a:latin typeface="Roboto Condensed" panose="020B0604020202020204" charset="0"/>
                <a:ea typeface="Roboto Condensed" panose="020B0604020202020204" charset="0"/>
              </a:rPr>
              <a:t>В 2021 году в рамках реализации полномочий, предусмотренных главой 14.6 НК РФ, по состоянию на 01.04.2021: </a:t>
            </a:r>
          </a:p>
          <a:p>
            <a:pPr indent="457200" algn="just"/>
            <a:r>
              <a:rPr lang="ru-RU" dirty="0" smtClean="0">
                <a:latin typeface="Roboto Condensed" panose="020B0604020202020204" charset="0"/>
                <a:ea typeface="Roboto Condensed" panose="020B0604020202020204" charset="0"/>
              </a:rPr>
              <a:t>    - заключено 3 соглашения о ценообразовании для целей налогообложения.</a:t>
            </a:r>
          </a:p>
          <a:p>
            <a:pPr indent="457200" algn="just"/>
            <a:r>
              <a:rPr lang="ru-RU" dirty="0" smtClean="0">
                <a:latin typeface="Roboto Condensed" panose="020B0604020202020204" charset="0"/>
                <a:ea typeface="Roboto Condensed" panose="020B0604020202020204" charset="0"/>
              </a:rPr>
              <a:t>По состоянию на 01.04.2021 ФНС России рассматриваются 30 заявлений о заключении соглашений о ценообразовании для целей налогообложения.</a:t>
            </a:r>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19</a:t>
            </a:fld>
            <a:endParaRPr lang="en-US" dirty="0"/>
          </a:p>
        </p:txBody>
      </p:sp>
    </p:spTree>
    <p:extLst>
      <p:ext uri="{BB962C8B-B14F-4D97-AF65-F5344CB8AC3E}">
        <p14:creationId xmlns:p14="http://schemas.microsoft.com/office/powerpoint/2010/main" val="374102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2</a:t>
            </a:fld>
            <a:endParaRPr lang="en-US" dirty="0"/>
          </a:p>
        </p:txBody>
      </p:sp>
    </p:spTree>
    <p:extLst>
      <p:ext uri="{BB962C8B-B14F-4D97-AF65-F5344CB8AC3E}">
        <p14:creationId xmlns:p14="http://schemas.microsoft.com/office/powerpoint/2010/main" val="202598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    </a:t>
            </a:r>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E7D1720-F178-45AC-96B6-94526821072C}" type="slidenum">
              <a:rPr lang="en-US" altLang="ru-RU" smtClean="0"/>
              <a:pPr/>
              <a:t>20</a:t>
            </a:fld>
            <a:endParaRPr lang="en-US" altLang="ru-RU" smtClean="0"/>
          </a:p>
        </p:txBody>
      </p:sp>
    </p:spTree>
    <p:extLst>
      <p:ext uri="{BB962C8B-B14F-4D97-AF65-F5344CB8AC3E}">
        <p14:creationId xmlns:p14="http://schemas.microsoft.com/office/powerpoint/2010/main" val="412253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nSpc>
                <a:spcPct val="100000"/>
              </a:lnSpc>
            </a:pPr>
            <a:r>
              <a:rPr lang="ru-RU" b="0" dirty="0">
                <a:latin typeface="Calibri" panose="020F0502020204030204" pitchFamily="34" charset="0"/>
                <a:ea typeface="Roboto Condensed" panose="020B0604020202020204" charset="0"/>
              </a:rPr>
              <a:t>Совокупная задолженность по налогам, сборам и страховым взносам по состоянию на </a:t>
            </a:r>
            <a:r>
              <a:rPr lang="ru-RU" b="0" dirty="0" smtClean="0">
                <a:latin typeface="Calibri" panose="020F0502020204030204" pitchFamily="34" charset="0"/>
                <a:ea typeface="Roboto Condensed" panose="020B0604020202020204" charset="0"/>
              </a:rPr>
              <a:t>01.04.2021 </a:t>
            </a:r>
            <a:r>
              <a:rPr lang="ru-RU" b="0" dirty="0">
                <a:latin typeface="Calibri" panose="020F0502020204030204" pitchFamily="34" charset="0"/>
                <a:ea typeface="Roboto Condensed" panose="020B0604020202020204" charset="0"/>
              </a:rPr>
              <a:t>составила </a:t>
            </a:r>
            <a:r>
              <a:rPr lang="ru-RU" b="0" dirty="0" smtClean="0">
                <a:latin typeface="Calibri" panose="020F0502020204030204" pitchFamily="34" charset="0"/>
                <a:ea typeface="Roboto Condensed" panose="020B0604020202020204" charset="0"/>
              </a:rPr>
              <a:t>2 009,6 </a:t>
            </a:r>
            <a:r>
              <a:rPr lang="ru-RU" b="0" dirty="0">
                <a:latin typeface="Calibri" panose="020F0502020204030204" pitchFamily="34" charset="0"/>
                <a:ea typeface="Roboto Condensed" panose="020B0604020202020204" charset="0"/>
              </a:rPr>
              <a:t>млрд рублей и </a:t>
            </a:r>
            <a:r>
              <a:rPr lang="ru-RU" b="0" dirty="0" smtClean="0">
                <a:latin typeface="Calibri" panose="020F0502020204030204" pitchFamily="34" charset="0"/>
                <a:ea typeface="Roboto Condensed" panose="020B0604020202020204" charset="0"/>
              </a:rPr>
              <a:t>выросла </a:t>
            </a:r>
            <a:r>
              <a:rPr lang="ru-RU" b="0" dirty="0">
                <a:latin typeface="Calibri" panose="020F0502020204030204" pitchFamily="34" charset="0"/>
                <a:ea typeface="Roboto Condensed" panose="020B0604020202020204" charset="0"/>
              </a:rPr>
              <a:t>по сравнению с </a:t>
            </a:r>
            <a:r>
              <a:rPr lang="ru-RU" b="0" dirty="0" smtClean="0">
                <a:latin typeface="Calibri" panose="020F0502020204030204" pitchFamily="34" charset="0"/>
                <a:ea typeface="Roboto Condensed" panose="020B0604020202020204" charset="0"/>
              </a:rPr>
              <a:t>01.04.2020 </a:t>
            </a:r>
            <a:r>
              <a:rPr lang="ru-RU" b="0" dirty="0">
                <a:latin typeface="Calibri" panose="020F0502020204030204" pitchFamily="34" charset="0"/>
                <a:ea typeface="Roboto Condensed" panose="020B0604020202020204" charset="0"/>
              </a:rPr>
              <a:t>на </a:t>
            </a:r>
            <a:r>
              <a:rPr lang="ru-RU" b="0" dirty="0" smtClean="0">
                <a:latin typeface="Calibri" panose="020F0502020204030204" pitchFamily="34" charset="0"/>
                <a:ea typeface="Roboto Condensed" panose="020B0604020202020204" charset="0"/>
              </a:rPr>
              <a:t>74,9 </a:t>
            </a:r>
            <a:r>
              <a:rPr lang="ru-RU" b="0" dirty="0">
                <a:latin typeface="Calibri" panose="020F0502020204030204" pitchFamily="34" charset="0"/>
                <a:ea typeface="Roboto Condensed" panose="020B0604020202020204" charset="0"/>
              </a:rPr>
              <a:t>млрд рублей, или на </a:t>
            </a:r>
            <a:r>
              <a:rPr lang="ru-RU" b="0" dirty="0" smtClean="0">
                <a:latin typeface="Calibri" panose="020F0502020204030204" pitchFamily="34" charset="0"/>
                <a:ea typeface="Roboto Condensed" panose="020B0604020202020204" charset="0"/>
              </a:rPr>
              <a:t>3,9%.</a:t>
            </a:r>
            <a:endParaRPr lang="ru-RU" b="0" dirty="0">
              <a:latin typeface="Calibri" panose="020F0502020204030204" pitchFamily="34" charset="0"/>
              <a:ea typeface="Roboto Condensed" panose="020B0604020202020204" charset="0"/>
            </a:endParaRPr>
          </a:p>
          <a:p>
            <a:pPr marL="0" marR="0" lvl="0" indent="457200" algn="l" defTabSz="609585" rtl="0" eaLnBrk="1" fontAlgn="auto" latinLnBrk="0" hangingPunct="1">
              <a:lnSpc>
                <a:spcPct val="100000"/>
              </a:lnSpc>
              <a:spcBef>
                <a:spcPts val="0"/>
              </a:spcBef>
              <a:spcAft>
                <a:spcPts val="0"/>
              </a:spcAft>
              <a:buClrTx/>
              <a:buSzTx/>
              <a:buFontTx/>
              <a:buNone/>
              <a:tabLst/>
              <a:defRPr/>
            </a:pPr>
            <a:r>
              <a:rPr lang="ru-RU" sz="1600" b="0" i="1"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Показатель </a:t>
            </a:r>
            <a:r>
              <a:rPr lang="ru-RU" sz="1600" b="0" i="1" dirty="0">
                <a:solidFill>
                  <a:schemeClr val="tx1"/>
                </a:solidFill>
                <a:latin typeface="Calibri" panose="020F0502020204030204" pitchFamily="34" charset="0"/>
                <a:ea typeface="Roboto Condensed" panose="020B0604020202020204" charset="0"/>
                <a:cs typeface="Times New Roman" panose="02020603050405020304" pitchFamily="18" charset="0"/>
              </a:rPr>
              <a:t>DTI - международный показатель, который отражает зрелость и эффективность системы по управлению долгом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debt-to-income</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a:t>
            </a:r>
            <a:r>
              <a:rPr lang="ru-RU" sz="1600" b="0" dirty="0" err="1">
                <a:solidFill>
                  <a:schemeClr val="tx1"/>
                </a:solidFill>
                <a:latin typeface="Calibri" panose="020F0502020204030204" pitchFamily="34" charset="0"/>
                <a:ea typeface="Roboto Condensed" panose="020B0604020202020204" charset="0"/>
                <a:cs typeface="Times New Roman" panose="02020603050405020304" pitchFamily="18" charset="0"/>
              </a:rPr>
              <a:t>ratio</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 – отношение долга к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поступлениям)</a:t>
            </a:r>
            <a:r>
              <a:rPr lang="ru-RU" sz="1600" b="0" i="1" baseline="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 </a:t>
            </a:r>
            <a:r>
              <a:rPr lang="ru-RU" sz="1600" b="0" i="0" baseline="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по</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состоянию на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01.04.2021 </a:t>
            </a:r>
            <a:r>
              <a:rPr lang="ru-RU" sz="1600" b="0" dirty="0">
                <a:solidFill>
                  <a:schemeClr val="tx1"/>
                </a:solidFill>
                <a:latin typeface="Calibri" panose="020F0502020204030204" pitchFamily="34" charset="0"/>
                <a:ea typeface="Roboto Condensed" panose="020B0604020202020204" charset="0"/>
                <a:cs typeface="Times New Roman" panose="02020603050405020304" pitchFamily="18" charset="0"/>
              </a:rPr>
              <a:t>составил </a:t>
            </a:r>
            <a:r>
              <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7,1%. </a:t>
            </a:r>
            <a:r>
              <a:rPr lang="en-US"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rPr>
              <a:t> </a:t>
            </a:r>
            <a:endParaRPr lang="ru-RU" sz="1600" b="0" dirty="0" smtClean="0">
              <a:solidFill>
                <a:schemeClr val="tx1"/>
              </a:solidFill>
              <a:latin typeface="Calibri" panose="020F0502020204030204" pitchFamily="3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02744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a:latin typeface="Calibri" panose="020F0502020204030204" pitchFamily="34" charset="0"/>
                <a:ea typeface="Roboto Condensed" panose="020B0604020202020204" charset="0"/>
              </a:rPr>
              <a:t>В бюджетную систему Российской Федерации в </a:t>
            </a:r>
            <a:r>
              <a:rPr lang="en-US" smtClean="0">
                <a:latin typeface="Calibri" panose="020F0502020204030204" pitchFamily="34" charset="0"/>
                <a:ea typeface="Roboto Condensed" panose="020B0604020202020204" charset="0"/>
              </a:rPr>
              <a:t>I</a:t>
            </a:r>
            <a:r>
              <a:rPr lang="ru-RU" smtClean="0">
                <a:latin typeface="Calibri" panose="020F0502020204030204" pitchFamily="34" charset="0"/>
                <a:ea typeface="Roboto Condensed" panose="020B0604020202020204" charset="0"/>
              </a:rPr>
              <a:t> </a:t>
            </a:r>
            <a:r>
              <a:rPr lang="ru-RU" dirty="0">
                <a:latin typeface="Calibri" panose="020F0502020204030204" pitchFamily="34" charset="0"/>
                <a:ea typeface="Roboto Condensed" panose="020B0604020202020204" charset="0"/>
              </a:rPr>
              <a:t>квартале 2021 года должниками, находящимися в процедурах банкротства, а также после принятия уполномоченным органом решения о подаче заявления в арбитражный суд о признании должника банкротом, перечислено 35,4 </a:t>
            </a:r>
            <a:r>
              <a:rPr lang="ru-RU" dirty="0" smtClean="0">
                <a:latin typeface="Calibri" panose="020F0502020204030204" pitchFamily="34" charset="0"/>
                <a:ea typeface="Roboto Condensed" panose="020B0604020202020204" charset="0"/>
              </a:rPr>
              <a:t>млрд</a:t>
            </a:r>
            <a:r>
              <a:rPr lang="ru-RU" dirty="0">
                <a:latin typeface="Calibri" panose="020F0502020204030204" pitchFamily="34" charset="0"/>
                <a:ea typeface="Roboto Condensed" panose="020B0604020202020204" charset="0"/>
              </a:rPr>
              <a:t> рублей. </a:t>
            </a:r>
          </a:p>
          <a:p>
            <a:pPr indent="457200" algn="just" defTabSz="614706">
              <a:defRPr/>
            </a:pPr>
            <a:r>
              <a:rPr lang="ru-RU" dirty="0">
                <a:latin typeface="Calibri" panose="020F0502020204030204" pitchFamily="34" charset="0"/>
                <a:ea typeface="Roboto Condensed" panose="020B0604020202020204" charset="0"/>
              </a:rPr>
              <a:t>Поступления в рамках согласительных процедур составили </a:t>
            </a:r>
            <a:r>
              <a:rPr lang="ru-RU" dirty="0" smtClean="0">
                <a:latin typeface="Calibri" panose="020F0502020204030204" pitchFamily="34" charset="0"/>
                <a:ea typeface="Roboto Condensed" panose="020B0604020202020204" charset="0"/>
              </a:rPr>
              <a:t>12,4 </a:t>
            </a:r>
            <a:r>
              <a:rPr lang="ru-RU" dirty="0">
                <a:latin typeface="Calibri" panose="020F0502020204030204" pitchFamily="34" charset="0"/>
                <a:ea typeface="Roboto Condensed" panose="020B0604020202020204" charset="0"/>
              </a:rPr>
              <a:t>млрд рублей.</a:t>
            </a:r>
          </a:p>
        </p:txBody>
      </p:sp>
      <p:sp>
        <p:nvSpPr>
          <p:cNvPr id="4" name="Номер слайда 3"/>
          <p:cNvSpPr>
            <a:spLocks noGrp="1"/>
          </p:cNvSpPr>
          <p:nvPr>
            <p:ph type="sldNum" sz="quarter" idx="5"/>
          </p:nvPr>
        </p:nvSpPr>
        <p:spPr/>
        <p:txBody>
          <a:bodyPr/>
          <a:lstStyle/>
          <a:p>
            <a:fld id="{97863621-2E60-B848-8968-B0341E26A312}" type="slidenum">
              <a:rPr lang="en-US" smtClean="0"/>
              <a:t>23</a:t>
            </a:fld>
            <a:endParaRPr lang="en-US" dirty="0"/>
          </a:p>
        </p:txBody>
      </p:sp>
    </p:spTree>
    <p:extLst>
      <p:ext uri="{BB962C8B-B14F-4D97-AF65-F5344CB8AC3E}">
        <p14:creationId xmlns:p14="http://schemas.microsoft.com/office/powerpoint/2010/main" val="2721761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sz="1600" kern="1200" dirty="0" smtClean="0">
                <a:solidFill>
                  <a:schemeClr val="tx1"/>
                </a:solidFill>
                <a:effectLst/>
                <a:latin typeface="+mn-lt"/>
                <a:ea typeface="+mn-ea"/>
                <a:cs typeface="+mn-cs"/>
              </a:rPr>
              <a:t>Стратегической картой ФНС России на 2021-2023 годы установлены следующие показатели, характеризующие эффективность работы по досудебному урегулированию споров:</a:t>
            </a:r>
          </a:p>
          <a:p>
            <a:pPr indent="457200"/>
            <a:r>
              <a:rPr lang="ru-RU" sz="1600" kern="1200" dirty="0" smtClean="0">
                <a:solidFill>
                  <a:schemeClr val="tx1"/>
                </a:solidFill>
                <a:effectLst/>
                <a:latin typeface="+mn-lt"/>
                <a:ea typeface="+mn-ea"/>
                <a:cs typeface="+mn-cs"/>
              </a:rPr>
              <a:t>- соотношение количества судебных дел по спорам, прошедшим досудебное урегулирование, удовлетворенных в пользу налогоплательщиков, и количества жалоб по налоговым спорам, оставленным без удовлетворения, %.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указанный показатель в целом по России составил 11,3% (при плановом не более 18%), что на 13,6 процентных пунктов меньше аналогичного показателя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2020 года (24,9%);</a:t>
            </a:r>
          </a:p>
          <a:p>
            <a:pPr indent="457200"/>
            <a:r>
              <a:rPr lang="ru-RU" sz="1600" kern="1200" dirty="0" smtClean="0">
                <a:solidFill>
                  <a:schemeClr val="tx1"/>
                </a:solidFill>
                <a:effectLst/>
                <a:latin typeface="+mn-lt"/>
                <a:ea typeface="+mn-ea"/>
                <a:cs typeface="+mn-cs"/>
              </a:rPr>
              <a:t>- соотношение количества судебных актов, вынесенных в пользу заявителей/истцов на решения об отказе в государственной регистрации, к количеству решений по жалобам на решения об отказе в государственной регистрации, вынесенных в пользу налоговых органов, %.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указанный показатель в целом по России составил 2,58% (при плановом не более 5%), что на 0,55 процентных пункта меньше аналогичного показателя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2020 года (3,13%).</a:t>
            </a:r>
          </a:p>
          <a:p>
            <a:pPr indent="457200"/>
            <a:r>
              <a:rPr lang="ru-RU" sz="1600" kern="1200" dirty="0" smtClean="0">
                <a:solidFill>
                  <a:schemeClr val="tx1"/>
                </a:solidFill>
                <a:effectLst/>
                <a:latin typeface="+mn-lt"/>
                <a:ea typeface="+mn-ea"/>
                <a:cs typeface="+mn-cs"/>
              </a:rPr>
              <a:t>Также по сравнению с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кварталом 2020 года в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квартале 2021 года количество вынесенных судами 1 инстанции решений по заявлениям налогоплательщиков по спорам, прошедшим досудебное урегулирование, уменьшилось на 34,7%. </a:t>
            </a:r>
            <a:endParaRPr lang="ru-RU" sz="16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24</a:t>
            </a:fld>
            <a:endParaRPr lang="en-US"/>
          </a:p>
        </p:txBody>
      </p:sp>
    </p:spTree>
    <p:extLst>
      <p:ext uri="{BB962C8B-B14F-4D97-AF65-F5344CB8AC3E}">
        <p14:creationId xmlns:p14="http://schemas.microsoft.com/office/powerpoint/2010/main" val="49787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dirty="0"/>
              <a:t>Рост показателей судебной работы за </a:t>
            </a:r>
            <a:r>
              <a:rPr lang="ru-RU" dirty="0" smtClean="0"/>
              <a:t>I </a:t>
            </a:r>
            <a:r>
              <a:rPr lang="ru-RU" dirty="0"/>
              <a:t>квартал </a:t>
            </a:r>
            <a:r>
              <a:rPr lang="ru-RU" dirty="0" smtClean="0"/>
              <a:t>2021 </a:t>
            </a:r>
            <a:r>
              <a:rPr lang="ru-RU" dirty="0"/>
              <a:t>года связан с эффективным участием Правового управления ФНС </a:t>
            </a:r>
            <a:r>
              <a:rPr lang="ru-RU" dirty="0" smtClean="0"/>
              <a:t>России, </a:t>
            </a:r>
            <a:r>
              <a:rPr lang="ru-RU" dirty="0"/>
              <a:t>совместно с правовыми подразделениями Управлений ФНС России по субъектам Российской Федерации в рассмотрении материалов налоговых проверок, а также жалоб налогоплательщиков на стадии досудебного урегулирования судебных споров, осуществляемом в особом порядке, с целью выработки единообразного правового подхода по применению новых правовых концепций, введённых в налоговое законодательство Федеральным законом от 18.07.2017  № 163-ФЗ.</a:t>
            </a:r>
          </a:p>
          <a:p>
            <a:pPr indent="457200"/>
            <a:r>
              <a:rPr lang="ru-RU" dirty="0" smtClean="0"/>
              <a:t>По </a:t>
            </a:r>
            <a:r>
              <a:rPr lang="ru-RU" dirty="0"/>
              <a:t>состоянию на </a:t>
            </a:r>
            <a:r>
              <a:rPr lang="ru-RU" dirty="0" smtClean="0"/>
              <a:t>I </a:t>
            </a:r>
            <a:r>
              <a:rPr lang="ru-RU" dirty="0"/>
              <a:t>квартал </a:t>
            </a:r>
            <a:r>
              <a:rPr lang="ru-RU" dirty="0" smtClean="0"/>
              <a:t>2021 </a:t>
            </a:r>
            <a:r>
              <a:rPr lang="ru-RU" dirty="0"/>
              <a:t>года количество рассмотренных судами споров с бизнесом снизилось на </a:t>
            </a:r>
            <a:r>
              <a:rPr lang="ru-RU" dirty="0" smtClean="0"/>
              <a:t>40%   </a:t>
            </a:r>
            <a:r>
              <a:rPr lang="ru-RU" dirty="0"/>
              <a:t>по сравнению с аналогичным периодом прошлого года. Количество  споров, связанных с обжалованием результатов налоговых проверок также снижено на </a:t>
            </a:r>
            <a:r>
              <a:rPr lang="ru-RU" dirty="0" smtClean="0"/>
              <a:t>26% </a:t>
            </a:r>
            <a:r>
              <a:rPr lang="ru-RU" dirty="0"/>
              <a:t>по сравнению с показателем за I квартал </a:t>
            </a:r>
            <a:r>
              <a:rPr lang="ru-RU" dirty="0" smtClean="0"/>
              <a:t>2020 </a:t>
            </a:r>
            <a:r>
              <a:rPr lang="ru-RU" dirty="0"/>
              <a:t>года.</a:t>
            </a:r>
          </a:p>
          <a:p>
            <a:pPr indent="457200"/>
            <a:r>
              <a:rPr lang="ru-RU" sz="1200" kern="1200" dirty="0" smtClean="0">
                <a:solidFill>
                  <a:schemeClr val="tx1"/>
                </a:solidFill>
                <a:effectLst/>
                <a:latin typeface="+mn-lt"/>
                <a:ea typeface="+mn-ea"/>
                <a:cs typeface="+mn-cs"/>
              </a:rPr>
              <a:t>Удельный вес удовлетворенных судами в пользу бюджета сумм требований за </a:t>
            </a:r>
            <a:r>
              <a:rPr lang="ru-RU" dirty="0" smtClean="0"/>
              <a:t>I квартал 2021 года </a:t>
            </a:r>
            <a:r>
              <a:rPr lang="ru-RU" sz="1200" kern="1200" dirty="0" smtClean="0">
                <a:solidFill>
                  <a:schemeClr val="tx1"/>
                </a:solidFill>
                <a:effectLst/>
                <a:latin typeface="+mn-lt"/>
                <a:ea typeface="+mn-ea"/>
                <a:cs typeface="+mn-cs"/>
              </a:rPr>
              <a:t>по всем налоговым спорам находится на стабильно высоком уровне и составляет 82%.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016972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r>
              <a:rPr lang="ru-RU" sz="1600" b="0" dirty="0" smtClean="0">
                <a:latin typeface="Roboto Condensed" panose="020B0604020202020204" charset="0"/>
                <a:ea typeface="Roboto Condensed" panose="020B0604020202020204" charset="0"/>
              </a:rPr>
              <a:t>         В  2021 году Федеральная налоговая служба (далее - Служба) продолжает работу по совершенствованию системы управления рисками в деятельности налоговых органов.</a:t>
            </a:r>
          </a:p>
          <a:p>
            <a:pPr indent="457200"/>
            <a:r>
              <a:rPr lang="ru-RU" sz="1600" b="0" dirty="0" smtClean="0">
                <a:latin typeface="Roboto Condensed" panose="020B0604020202020204" charset="0"/>
                <a:ea typeface="Roboto Condensed" panose="020B0604020202020204" charset="0"/>
              </a:rPr>
              <a:t>        В соответствии с Порядком осуществления Федеральной налоговой службой внутреннего аудита (приказ ФНС России от 11.01.2021 №ЕД-7-16/1</a:t>
            </a:r>
            <a:r>
              <a:rPr lang="en-US" sz="1600" b="0" dirty="0" smtClean="0">
                <a:latin typeface="Roboto Condensed" panose="020B0604020202020204" charset="0"/>
                <a:ea typeface="Roboto Condensed" panose="020B0604020202020204" charset="0"/>
              </a:rPr>
              <a:t>@</a:t>
            </a:r>
            <a:r>
              <a:rPr lang="ru-RU" sz="1600" b="0" dirty="0" smtClean="0">
                <a:latin typeface="Roboto Condensed" panose="020B0604020202020204" charset="0"/>
                <a:ea typeface="Roboto Condensed" panose="020B0604020202020204" charset="0"/>
              </a:rPr>
              <a:t>)</a:t>
            </a:r>
            <a:r>
              <a:rPr lang="ru-RU" sz="1600" b="0" baseline="0" dirty="0" smtClean="0">
                <a:latin typeface="Roboto Condensed" panose="020B0604020202020204" charset="0"/>
                <a:ea typeface="Roboto Condensed" panose="020B0604020202020204" charset="0"/>
              </a:rPr>
              <a:t> в </a:t>
            </a:r>
            <a:r>
              <a:rPr lang="en-US" sz="1600" b="0" baseline="0" dirty="0" smtClean="0">
                <a:latin typeface="Roboto Condensed" panose="020B0604020202020204" charset="0"/>
                <a:ea typeface="Roboto Condensed" panose="020B0604020202020204" charset="0"/>
              </a:rPr>
              <a:t>I</a:t>
            </a:r>
            <a:r>
              <a:rPr lang="ru-RU" sz="1600" b="0" baseline="0" dirty="0" smtClean="0">
                <a:latin typeface="Roboto Condensed" panose="020B0604020202020204" charset="0"/>
                <a:ea typeface="Roboto Condensed" panose="020B0604020202020204" charset="0"/>
              </a:rPr>
              <a:t> квартале 2021 года Службой проведено 64  аудиторских мероприятий в отношении территориальных налоговых органов; </a:t>
            </a:r>
            <a:r>
              <a:rPr lang="ru-RU" sz="1600" b="0" i="0" u="none" strike="noStrike" kern="1200" baseline="0" dirty="0" smtClean="0">
                <a:solidFill>
                  <a:schemeClr val="tx1"/>
                </a:solidFill>
                <a:latin typeface="Roboto Condensed" panose="020B0604020202020204" charset="0"/>
                <a:ea typeface="Roboto Condensed" panose="020B0604020202020204" charset="0"/>
                <a:cs typeface="+mn-cs"/>
              </a:rPr>
              <a:t>14 проверок ведомственного контроля, в том числе: в сфере закупок для обеспечения федеральных нужд (в отношении УФНС и учреждений) 10 проверок, закупочной деятельности (бюджетные учреждения) 2 проверки, а также 2 проверки в рамках контроля учредителя (бюджетные учреждения). </a:t>
            </a:r>
          </a:p>
          <a:p>
            <a:pPr indent="457200"/>
            <a:r>
              <a:rPr lang="ru-RU" sz="1600" b="0" kern="1200" baseline="0" dirty="0" smtClean="0">
                <a:solidFill>
                  <a:schemeClr val="tx1"/>
                </a:solidFill>
                <a:effectLst/>
                <a:latin typeface="Roboto Condensed" panose="020B0604020202020204" charset="0"/>
                <a:ea typeface="Roboto Condensed" panose="020B0604020202020204" charset="0"/>
                <a:cs typeface="+mn-cs"/>
              </a:rPr>
              <a:t>        В </a:t>
            </a:r>
            <a:r>
              <a:rPr lang="en-US" sz="1600" b="0" kern="1200" baseline="0" dirty="0" smtClean="0">
                <a:solidFill>
                  <a:schemeClr val="tx1"/>
                </a:solidFill>
                <a:effectLst/>
                <a:latin typeface="Roboto Condensed" panose="020B0604020202020204" charset="0"/>
                <a:ea typeface="Roboto Condensed" panose="020B0604020202020204" charset="0"/>
                <a:cs typeface="+mn-cs"/>
              </a:rPr>
              <a:t>I</a:t>
            </a:r>
            <a:r>
              <a:rPr lang="ru-RU" sz="1600" b="0" kern="1200" baseline="0" dirty="0" smtClean="0">
                <a:solidFill>
                  <a:schemeClr val="tx1"/>
                </a:solidFill>
                <a:effectLst/>
                <a:latin typeface="Roboto Condensed" panose="020B0604020202020204" charset="0"/>
                <a:ea typeface="Roboto Condensed" panose="020B0604020202020204" charset="0"/>
                <a:cs typeface="+mn-cs"/>
              </a:rPr>
              <a:t> квартале 2021 года мероприятиями внутреннего аудита обеспечены дополнительные поступления в бюджетную систему в размере 3,6 млрд рублей.</a:t>
            </a:r>
          </a:p>
          <a:p>
            <a:pPr marL="0" marR="0" lvl="0" indent="0" algn="l" defTabSz="609585"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26</a:t>
            </a:fld>
            <a:endParaRPr lang="en-US"/>
          </a:p>
        </p:txBody>
      </p:sp>
    </p:spTree>
    <p:extLst>
      <p:ext uri="{BB962C8B-B14F-4D97-AF65-F5344CB8AC3E}">
        <p14:creationId xmlns:p14="http://schemas.microsoft.com/office/powerpoint/2010/main" val="1990283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dirty="0" smtClean="0">
                <a:solidFill>
                  <a:srgbClr val="FF0000"/>
                </a:solidFill>
                <a:latin typeface="Roboto Condensed" panose="020B0604020202020204" charset="0"/>
                <a:ea typeface="Roboto Condensed" panose="020B0604020202020204" charset="0"/>
              </a:rPr>
              <a:t>Продолжается формирование рынка профессиональных участников реформы контрольно-кассовой техники. Так, по состоянию на 01.04.2021:</a:t>
            </a:r>
          </a:p>
          <a:p>
            <a:pPr indent="457200" algn="just"/>
            <a:r>
              <a:rPr lang="ru-RU" dirty="0" smtClean="0">
                <a:solidFill>
                  <a:srgbClr val="FF0000"/>
                </a:solidFill>
                <a:latin typeface="Roboto Condensed" panose="020B0604020202020204" charset="0"/>
                <a:ea typeface="Roboto Condensed" panose="020B0604020202020204" charset="0"/>
              </a:rPr>
              <a:t>- в реестр экспертных организаций включены сведения о 11 экспертных организациях; </a:t>
            </a:r>
          </a:p>
          <a:p>
            <a:pPr indent="457200" algn="just"/>
            <a:r>
              <a:rPr lang="ru-RU" dirty="0" smtClean="0">
                <a:solidFill>
                  <a:srgbClr val="FF0000"/>
                </a:solidFill>
                <a:latin typeface="Roboto Condensed" panose="020B0604020202020204" charset="0"/>
                <a:ea typeface="Roboto Condensed" panose="020B0604020202020204" charset="0"/>
              </a:rPr>
              <a:t>- выданы разрешения на обработку фискальных данных 19 организациям; </a:t>
            </a:r>
          </a:p>
          <a:p>
            <a:pPr indent="457200" algn="just"/>
            <a:r>
              <a:rPr lang="ru-RU" dirty="0" smtClean="0">
                <a:solidFill>
                  <a:srgbClr val="FF0000"/>
                </a:solidFill>
                <a:latin typeface="Roboto Condensed" panose="020B0604020202020204" charset="0"/>
                <a:ea typeface="Roboto Condensed" panose="020B0604020202020204" charset="0"/>
              </a:rPr>
              <a:t>- в реестре контрольно-кассовой техники содержатся сведения о 187 моделях контрольно-кассовой техники; </a:t>
            </a:r>
          </a:p>
          <a:p>
            <a:pPr indent="457200" algn="just"/>
            <a:r>
              <a:rPr lang="ru-RU" dirty="0" smtClean="0">
                <a:solidFill>
                  <a:srgbClr val="FF0000"/>
                </a:solidFill>
                <a:latin typeface="Roboto Condensed" panose="020B0604020202020204" charset="0"/>
                <a:ea typeface="Roboto Condensed" panose="020B0604020202020204" charset="0"/>
              </a:rPr>
              <a:t>- в реестр фискальных накопителей включены сведения о 19 моделях фискальных накопителей.</a:t>
            </a:r>
          </a:p>
          <a:p>
            <a:pPr indent="457200" algn="just"/>
            <a:r>
              <a:rPr lang="ru-RU" dirty="0" smtClean="0">
                <a:solidFill>
                  <a:srgbClr val="FF0000"/>
                </a:solidFill>
                <a:latin typeface="Roboto Condensed" panose="020B0604020202020204" charset="0"/>
                <a:ea typeface="Roboto Condensed" panose="020B0604020202020204" charset="0"/>
              </a:rPr>
              <a:t>В ходе осуществления следующего этапа перехода на новый порядок применения ККТ до 01.07.2021 ФНС России ведется дальнейшая работа по обеспечению перехода отдельных категорий налогоплательщиков, которые в настоящее время не обязаны применять ККТ.</a:t>
            </a:r>
          </a:p>
          <a:p>
            <a:pPr indent="457200" algn="just"/>
            <a:r>
              <a:rPr lang="ru-RU" dirty="0" smtClean="0">
                <a:solidFill>
                  <a:srgbClr val="FF0000"/>
                </a:solidFill>
                <a:latin typeface="Roboto Condensed" panose="020B0604020202020204" charset="0"/>
                <a:ea typeface="Roboto Condensed" panose="020B0604020202020204" charset="0"/>
              </a:rPr>
              <a:t>В 2021 году на основе онлайн-касс будет реализован новый налоговый режим «УСН-онлайн», который позволит отказаться от подачи декларации налогоплательщика в этом режиме, ФНС России самостоятельно будет рассчитан налог на основе данных, полученных в том числе от ККТ. </a:t>
            </a:r>
          </a:p>
          <a:p>
            <a:pPr indent="457200" algn="just"/>
            <a:r>
              <a:rPr lang="ru-RU" dirty="0" smtClean="0">
                <a:solidFill>
                  <a:srgbClr val="FF0000"/>
                </a:solidFill>
                <a:latin typeface="Roboto Condensed" panose="020B0604020202020204" charset="0"/>
                <a:ea typeface="Roboto Condensed" panose="020B0604020202020204" charset="0"/>
              </a:rPr>
              <a:t>Планируется к реализации внедрение в проект ККТ искусственного интеллекта, что позволит проводить глубокую аналитику на основе наименований товарных позиций, в том числе определять реальный вид деятельности налогоплательщика.</a:t>
            </a:r>
            <a:endParaRPr lang="ru-RU" dirty="0">
              <a:solidFill>
                <a:srgbClr val="FF0000"/>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27</a:t>
            </a:fld>
            <a:endParaRPr lang="en-US" dirty="0"/>
          </a:p>
        </p:txBody>
      </p:sp>
    </p:spTree>
    <p:extLst>
      <p:ext uri="{BB962C8B-B14F-4D97-AF65-F5344CB8AC3E}">
        <p14:creationId xmlns:p14="http://schemas.microsoft.com/office/powerpoint/2010/main" val="543571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апреля 2021 года в Едином государственном реестре юридических лиц (ЕГРЮЛ) содержатся сведения о 3 405,2 тыс. юридических лицах (кроме прекративших свою деятельность), что на 7,7% меньше чем на 1 апреля 2020 года.</a:t>
            </a: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квартал 2021 года</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прекратило деятельность 92,7 тыс. юридических лиц, что на 22</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,8% меньше чем за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квартал 2020 года.</a:t>
            </a: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состоянию на 1 апреля 2021 года в Едином государственном реестре индивидуальных предпринимателей (ЕГРИП) содержатся сведения о 3 519,9 тыс.  индивидуальных предпринимателях и крестьянских (фермерских) хозяйств, кроме прекративших свою деятельность, что на 12,8% меньше, чем</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на 1 января 2020 года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a:t>
            </a: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За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квартал 2021 года прекратили деятельность 375,6 тыс. индивидуальных предпринимателей, </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что на 97,3% больше, чем за</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квартал 2020 года. Увеличение количества прекративших деятельность индивидуальных предпринимателей обусловлено исключением</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из ЕГРИП фактически прекративших свою деятельность (недействующих) индивидуальных предпринимателей. За </a:t>
            </a:r>
            <a:r>
              <a:rPr lang="en-US"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I</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квартал 2021 года из ЕГРИП исключено 214,5 тыс. недействующих индивидуальных предпринимателей</a:t>
            </a:r>
            <a:r>
              <a:rPr lang="en-US"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a:t>
            </a:r>
            <a:r>
              <a:rPr lang="ru-RU" sz="1800" b="0" i="0" u="none" strike="noStrike" kern="1200" spc="-1" baseline="0" dirty="0" smtClean="0">
                <a:solidFill>
                  <a:srgbClr val="000000"/>
                </a:solidFill>
                <a:effectLst/>
                <a:latin typeface="Arial Narrow" panose="020B0606020202030204" pitchFamily="34" charset="0"/>
                <a:cs typeface="Times New Roman" panose="02020603050405020304" pitchFamily="18" charset="0"/>
              </a:rPr>
              <a:t> или 57,1% от всех прекративших деятельность.  </a:t>
            </a:r>
            <a:endPar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endParaRP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С использованием сервиса «Подача электронных документов на государственную регистрацию» за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квартал 2021 года направлено более 788,6 тыс. пакетов электронных документов</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 или на 39,3% больше по сравнению с аналогичным периодом прошлого года.</a:t>
            </a: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С </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1 августа 2016 года Служба осуществляет ведение Единого реестра субъектов малого и среднего предпринимательства.</a:t>
            </a:r>
            <a:endParaRPr lang="ru-RU" sz="1800" b="0" i="0" u="none" strike="noStrike" dirty="0">
              <a:effectLst/>
              <a:latin typeface="Arial" panose="020B0604020202020204" pitchFamily="34" charset="0"/>
            </a:endParaRPr>
          </a:p>
          <a:p>
            <a:pPr marL="0" indent="457200" algn="just" rtl="0" eaLnBrk="1" fontAlgn="t" latinLnBrk="0" hangingPunct="1">
              <a:spcBef>
                <a:spcPts val="0"/>
              </a:spcBef>
              <a:spcAft>
                <a:spcPts val="0"/>
              </a:spcAft>
            </a:pP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По </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состоянию на 10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апреля</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2021</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года в реестре содержатся сведения о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5,8</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млн </a:t>
            </a:r>
            <a:r>
              <a:rPr lang="ru-RU" sz="1800" b="0" i="0" u="none" strike="noStrike" kern="1200" spc="-1" dirty="0">
                <a:solidFill>
                  <a:srgbClr val="000000"/>
                </a:solidFill>
                <a:effectLst/>
                <a:latin typeface="Arial Narrow" panose="020B0606020202030204" pitchFamily="34" charset="0"/>
                <a:cs typeface="Times New Roman" panose="02020603050405020304" pitchFamily="18" charset="0"/>
              </a:rPr>
              <a:t>субъектов малого и среднего предпринимательства, из них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5,5</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млн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микропредприятий с доходами до 120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млн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рублей,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215,4</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малых предприятий и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17,7</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 тыс. средних предприятий.</a:t>
            </a:r>
            <a:endParaRPr lang="ru-RU" sz="1800" b="0" i="0" u="none" strike="noStrike" dirty="0">
              <a:solidFill>
                <a:srgbClr val="FF0000"/>
              </a:solidFill>
              <a:effectLst/>
              <a:latin typeface="Arial" panose="020B0604020202020204" pitchFamily="34" charset="0"/>
            </a:endParaRPr>
          </a:p>
          <a:p>
            <a:pPr marL="0" indent="457200" algn="just" rtl="0" eaLnBrk="1" fontAlgn="t" latinLnBrk="0" hangingPunct="1">
              <a:spcBef>
                <a:spcPts val="0"/>
              </a:spcBef>
              <a:spcAft>
                <a:spcPts val="0"/>
              </a:spcAft>
            </a:pP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За </a:t>
            </a:r>
            <a:r>
              <a:rPr lang="en-US"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I </a:t>
            </a:r>
            <a:r>
              <a:rPr lang="ru-RU" sz="1800" b="0" i="0" u="none" strike="noStrike" kern="1200" spc="-1" dirty="0" smtClean="0">
                <a:solidFill>
                  <a:srgbClr val="000000"/>
                </a:solidFill>
                <a:effectLst/>
                <a:latin typeface="Arial Narrow" panose="020B0606020202030204" pitchFamily="34" charset="0"/>
                <a:cs typeface="Times New Roman" panose="02020603050405020304" pitchFamily="18" charset="0"/>
              </a:rPr>
              <a:t>квартал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2021 года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пользователями выполнено более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25,1 млн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поисковых запросов, в том числе сформировано около </a:t>
            </a:r>
            <a:r>
              <a:rPr lang="ru-RU" sz="1800" b="0" i="0" u="none" strike="noStrike" kern="1200" spc="-1" dirty="0" smtClean="0">
                <a:solidFill>
                  <a:srgbClr val="FF0000"/>
                </a:solidFill>
                <a:effectLst/>
                <a:latin typeface="Arial Narrow" panose="020B0606020202030204" pitchFamily="34" charset="0"/>
                <a:cs typeface="Times New Roman" panose="02020603050405020304" pitchFamily="18" charset="0"/>
              </a:rPr>
              <a:t>1,1 млн </a:t>
            </a:r>
            <a:r>
              <a:rPr lang="ru-RU" sz="1800" b="0" i="0" u="none" strike="noStrike" kern="1200" spc="-1" dirty="0">
                <a:solidFill>
                  <a:srgbClr val="FF0000"/>
                </a:solidFill>
                <a:effectLst/>
                <a:latin typeface="Arial Narrow" panose="020B0606020202030204" pitchFamily="34" charset="0"/>
                <a:cs typeface="Times New Roman" panose="02020603050405020304" pitchFamily="18" charset="0"/>
              </a:rPr>
              <a:t>выписок из Единого реестра субъектов малого и среднего предпринимательства.</a:t>
            </a:r>
            <a:endParaRPr lang="ru-RU" sz="1800" b="0" i="0" u="none" strike="noStrike" dirty="0">
              <a:solidFill>
                <a:srgbClr val="FF0000"/>
              </a:solidFill>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28</a:t>
            </a:fld>
            <a:endParaRPr lang="en-US"/>
          </a:p>
        </p:txBody>
      </p:sp>
    </p:spTree>
    <p:extLst>
      <p:ext uri="{BB962C8B-B14F-4D97-AF65-F5344CB8AC3E}">
        <p14:creationId xmlns:p14="http://schemas.microsoft.com/office/powerpoint/2010/main" val="1150061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457200" algn="just">
              <a:buFontTx/>
              <a:buNone/>
            </a:pPr>
            <a:r>
              <a:rPr lang="ru-RU" dirty="0" smtClean="0"/>
              <a:t>С 01.10.2018</a:t>
            </a:r>
            <a:r>
              <a:rPr lang="ru-RU" baseline="0" dirty="0" smtClean="0"/>
              <a:t> в промышленной эксплуатации находится Единый государственный реестр записей актов гражданского состояния (ЕГР ЗАГС). ФНС России является оператором системы, в которой ведется реестр. Система активно развивается.</a:t>
            </a:r>
          </a:p>
          <a:p>
            <a:pPr marL="0" indent="457200" algn="just">
              <a:buFontTx/>
              <a:buNone/>
            </a:pPr>
            <a:r>
              <a:rPr lang="ru-RU" baseline="0" dirty="0" smtClean="0"/>
              <a:t>За </a:t>
            </a:r>
            <a:r>
              <a:rPr lang="en-US" baseline="0" dirty="0" smtClean="0"/>
              <a:t>I</a:t>
            </a:r>
            <a:r>
              <a:rPr lang="ru-RU" baseline="0" dirty="0" smtClean="0"/>
              <a:t> квартал 2021 года зарегистрировано более 1</a:t>
            </a:r>
            <a:r>
              <a:rPr lang="en-US" baseline="0" dirty="0" smtClean="0"/>
              <a:t>,</a:t>
            </a:r>
            <a:r>
              <a:rPr lang="ru-RU" baseline="0" dirty="0" smtClean="0"/>
              <a:t>3 млн записей актов гражданского состояния, всего с начала эксплуатации – 13,3 млн</a:t>
            </a:r>
            <a:r>
              <a:rPr lang="en-US" baseline="0" dirty="0" smtClean="0"/>
              <a:t> </a:t>
            </a:r>
            <a:r>
              <a:rPr lang="ru-RU" baseline="0" dirty="0" smtClean="0"/>
              <a:t>записей.</a:t>
            </a: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21661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pPr>
            <a:r>
              <a:rPr lang="ru-RU" sz="1600" kern="1200" dirty="0" smtClean="0">
                <a:solidFill>
                  <a:schemeClr val="tx1"/>
                </a:solidFill>
                <a:effectLst/>
                <a:latin typeface="+mn-lt"/>
                <a:ea typeface="+mn-ea"/>
                <a:cs typeface="+mn-cs"/>
              </a:rPr>
              <a:t>По состоянию на 01.04.2021 в отношении 107 мероприятий по информатизации получены положительные заключения Министерства цифрового развития, связи и массовых коммуникаций и Министерства финансов Российской Федерации.</a:t>
            </a:r>
          </a:p>
          <a:p>
            <a:pPr indent="457200" algn="just">
              <a:lnSpc>
                <a:spcPct val="100000"/>
              </a:lnSpc>
            </a:pPr>
            <a:r>
              <a:rPr lang="ru-RU" sz="1600" kern="1200" dirty="0" smtClean="0">
                <a:solidFill>
                  <a:schemeClr val="tx1"/>
                </a:solidFill>
                <a:effectLst/>
                <a:latin typeface="+mn-lt"/>
                <a:ea typeface="+mn-ea"/>
                <a:cs typeface="+mn-cs"/>
              </a:rPr>
              <a:t>Сумма принятых ФНС России, территориальными органами ФНС России и подведомственными ФНС России организациями бюджетных обязательств на закупку товаров, работ, услуг в сфере информационно-коммуникационных технологий составляет 15,3 млрд</a:t>
            </a: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рублей (51,1 % от совокупного объема доведенных бюджетных ассигнований).</a:t>
            </a:r>
          </a:p>
          <a:p>
            <a:pPr indent="457200" algn="just">
              <a:lnSpc>
                <a:spcPct val="100000"/>
              </a:lnSpc>
            </a:pPr>
            <a:r>
              <a:rPr lang="ru-RU" sz="1600" kern="1200" dirty="0" smtClean="0">
                <a:solidFill>
                  <a:schemeClr val="tx1"/>
                </a:solidFill>
                <a:effectLst/>
                <a:latin typeface="+mn-lt"/>
                <a:ea typeface="+mn-ea"/>
                <a:cs typeface="+mn-cs"/>
              </a:rPr>
              <a:t>Сумма кассового исполнения по расходам на закупки в сфере информационно-коммуникационных технологий составляет 2,5 млрд</a:t>
            </a:r>
            <a:r>
              <a:rPr lang="en-US" sz="1600" kern="1200" dirty="0" smtClean="0">
                <a:solidFill>
                  <a:schemeClr val="tx1"/>
                </a:solidFill>
                <a:effectLst/>
                <a:latin typeface="+mn-lt"/>
                <a:ea typeface="+mn-ea"/>
                <a:cs typeface="+mn-cs"/>
              </a:rPr>
              <a:t> </a:t>
            </a:r>
            <a:r>
              <a:rPr lang="ru-RU" sz="1600" kern="1200" dirty="0" smtClean="0">
                <a:solidFill>
                  <a:schemeClr val="tx1"/>
                </a:solidFill>
                <a:effectLst/>
                <a:latin typeface="+mn-lt"/>
                <a:ea typeface="+mn-ea"/>
                <a:cs typeface="+mn-cs"/>
              </a:rPr>
              <a:t>рублей (8,3 % от совокупного объема доведенных бюджетных ассигнований).</a:t>
            </a:r>
          </a:p>
          <a:p>
            <a:pPr indent="457200" algn="just">
              <a:lnSpc>
                <a:spcPct val="100000"/>
              </a:lnSpc>
            </a:pPr>
            <a:endParaRPr lang="ru-RU" sz="1600" kern="1200" dirty="0" smtClean="0">
              <a:solidFill>
                <a:schemeClr val="tx1"/>
              </a:solidFill>
              <a:effectLst/>
              <a:latin typeface="+mn-lt"/>
              <a:ea typeface="+mn-ea"/>
              <a:cs typeface="+mn-cs"/>
            </a:endParaRPr>
          </a:p>
          <a:p>
            <a:pPr marL="0" marR="0" indent="457200" algn="just" defTabSz="609585" rtl="0" eaLnBrk="1" fontAlgn="auto" latinLnBrk="0" hangingPunct="1">
              <a:lnSpc>
                <a:spcPct val="100000"/>
              </a:lnSpc>
              <a:spcBef>
                <a:spcPts val="0"/>
              </a:spcBef>
              <a:spcAft>
                <a:spcPts val="0"/>
              </a:spcAft>
              <a:buClrTx/>
              <a:buSzTx/>
              <a:buFontTx/>
              <a:buNone/>
              <a:tabLst/>
              <a:defRPr/>
            </a:pP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Осуществлена модернизация машины баз данных </a:t>
            </a:r>
            <a:r>
              <a:rPr lang="ru-RU" sz="1600" b="0" dirty="0" err="1" smtClean="0">
                <a:solidFill>
                  <a:schemeClr val="tx1">
                    <a:lumMod val="75000"/>
                  </a:schemeClr>
                </a:solidFill>
                <a:latin typeface="Roboto Condensed" panose="02000000000000000000" pitchFamily="2" charset="0"/>
                <a:ea typeface="Roboto Condensed" panose="02000000000000000000" pitchFamily="2" charset="0"/>
              </a:rPr>
              <a:t>Oracle</a:t>
            </a: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600" b="0" dirty="0" err="1" smtClean="0">
                <a:solidFill>
                  <a:schemeClr val="tx1">
                    <a:lumMod val="75000"/>
                  </a:schemeClr>
                </a:solidFill>
                <a:latin typeface="Roboto Condensed" panose="02000000000000000000" pitchFamily="2" charset="0"/>
                <a:ea typeface="Roboto Condensed" panose="02000000000000000000" pitchFamily="2" charset="0"/>
              </a:rPr>
              <a:t>Exadata</a:t>
            </a: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 контура промышленной эксплуатации АИС «Налог-3».</a:t>
            </a:r>
          </a:p>
          <a:p>
            <a:pPr indent="457200" algn="just">
              <a:lnSpc>
                <a:spcPct val="100000"/>
              </a:lnSpc>
            </a:pPr>
            <a:r>
              <a:rPr lang="ru-RU" sz="1600" b="0" dirty="0" smtClean="0">
                <a:solidFill>
                  <a:srgbClr val="00B0F0"/>
                </a:solidFill>
                <a:latin typeface="Roboto Condensed" panose="02000000000000000000" pitchFamily="2" charset="0"/>
                <a:ea typeface="Roboto Condensed" panose="02000000000000000000" pitchFamily="2" charset="0"/>
              </a:rPr>
              <a:t>Результат модернизации: </a:t>
            </a:r>
          </a:p>
          <a:p>
            <a:pPr marL="57150" indent="457200" algn="just">
              <a:lnSpc>
                <a:spcPct val="100000"/>
              </a:lnSpc>
              <a:spcBef>
                <a:spcPts val="1200"/>
              </a:spcBef>
              <a:buClr>
                <a:srgbClr val="00B0F0"/>
              </a:buClr>
              <a:buFont typeface="Wingdings" panose="05000000000000000000" pitchFamily="2" charset="2"/>
              <a:buChar char="Ø"/>
            </a:pPr>
            <a:r>
              <a:rPr lang="ru-RU" sz="1600" dirty="0" smtClean="0">
                <a:solidFill>
                  <a:srgbClr val="57565A">
                    <a:lumMod val="75000"/>
                  </a:srgbClr>
                </a:solidFill>
                <a:latin typeface="Roboto Condensed" panose="02000000000000000000" pitchFamily="2" charset="0"/>
                <a:ea typeface="Roboto Condensed" panose="02000000000000000000" pitchFamily="2" charset="0"/>
              </a:rPr>
              <a:t>увеличение объема хранения данных в 2 раза;</a:t>
            </a:r>
          </a:p>
          <a:p>
            <a:pPr marL="57150" indent="457200" algn="just">
              <a:lnSpc>
                <a:spcPct val="100000"/>
              </a:lnSpc>
              <a:spcBef>
                <a:spcPts val="1200"/>
              </a:spcBef>
              <a:buClr>
                <a:srgbClr val="00B0F0"/>
              </a:buClr>
              <a:buFont typeface="Wingdings" panose="05000000000000000000" pitchFamily="2" charset="2"/>
              <a:buChar char="Ø"/>
            </a:pPr>
            <a:r>
              <a:rPr lang="ru-RU" sz="1600" dirty="0" smtClean="0">
                <a:solidFill>
                  <a:srgbClr val="57565A">
                    <a:lumMod val="75000"/>
                  </a:srgbClr>
                </a:solidFill>
                <a:latin typeface="Roboto Condensed" panose="02000000000000000000" pitchFamily="2" charset="0"/>
                <a:ea typeface="Roboto Condensed" panose="02000000000000000000" pitchFamily="2" charset="0"/>
              </a:rPr>
              <a:t>достигнута симметричная конфигурация машины баз данных в ЦОД </a:t>
            </a:r>
            <a:r>
              <a:rPr lang="ru-RU" sz="1600" dirty="0" err="1" smtClean="0">
                <a:solidFill>
                  <a:srgbClr val="57565A">
                    <a:lumMod val="75000"/>
                  </a:srgbClr>
                </a:solidFill>
                <a:latin typeface="Roboto Condensed" panose="02000000000000000000" pitchFamily="2" charset="0"/>
                <a:ea typeface="Roboto Condensed" panose="02000000000000000000" pitchFamily="2" charset="0"/>
              </a:rPr>
              <a:t>г.Дубны</a:t>
            </a:r>
            <a:r>
              <a:rPr lang="ru-RU" sz="1600" dirty="0" smtClean="0">
                <a:solidFill>
                  <a:srgbClr val="57565A">
                    <a:lumMod val="75000"/>
                  </a:srgbClr>
                </a:solidFill>
                <a:latin typeface="Roboto Condensed" panose="02000000000000000000" pitchFamily="2" charset="0"/>
                <a:ea typeface="Roboto Condensed" panose="02000000000000000000" pitchFamily="2" charset="0"/>
              </a:rPr>
              <a:t> и </a:t>
            </a:r>
            <a:r>
              <a:rPr lang="ru-RU" sz="1600" dirty="0" err="1" smtClean="0">
                <a:solidFill>
                  <a:srgbClr val="57565A">
                    <a:lumMod val="75000"/>
                  </a:srgbClr>
                </a:solidFill>
                <a:latin typeface="Roboto Condensed" panose="02000000000000000000" pitchFamily="2" charset="0"/>
                <a:ea typeface="Roboto Condensed" panose="02000000000000000000" pitchFamily="2" charset="0"/>
              </a:rPr>
              <a:t>г.Городец</a:t>
            </a:r>
            <a:r>
              <a:rPr lang="ru-RU" sz="1600" dirty="0" smtClean="0">
                <a:solidFill>
                  <a:srgbClr val="57565A">
                    <a:lumMod val="75000"/>
                  </a:srgbClr>
                </a:solidFill>
                <a:latin typeface="Roboto Condensed" panose="02000000000000000000" pitchFamily="2" charset="0"/>
                <a:ea typeface="Roboto Condensed" panose="02000000000000000000" pitchFamily="2" charset="0"/>
              </a:rPr>
              <a:t>;</a:t>
            </a:r>
          </a:p>
          <a:p>
            <a:pPr marL="57150" indent="457200" algn="just">
              <a:lnSpc>
                <a:spcPct val="100000"/>
              </a:lnSpc>
              <a:spcBef>
                <a:spcPts val="1200"/>
              </a:spcBef>
              <a:buClr>
                <a:srgbClr val="00B0F0"/>
              </a:buClr>
              <a:buFont typeface="Wingdings" panose="05000000000000000000" pitchFamily="2" charset="2"/>
              <a:buChar char="Ø"/>
            </a:pPr>
            <a:r>
              <a:rPr lang="ru-RU" sz="1600" dirty="0" smtClean="0">
                <a:solidFill>
                  <a:srgbClr val="57565A">
                    <a:lumMod val="75000"/>
                  </a:srgbClr>
                </a:solidFill>
                <a:latin typeface="Roboto Condensed" panose="02000000000000000000" pitchFamily="2" charset="0"/>
                <a:ea typeface="Roboto Condensed" panose="02000000000000000000" pitchFamily="2" charset="0"/>
              </a:rPr>
              <a:t>машина баз данных подготовлена к переходу на версию 19с </a:t>
            </a:r>
            <a:r>
              <a:rPr lang="en-US" sz="1600" dirty="0" smtClean="0">
                <a:solidFill>
                  <a:srgbClr val="57565A">
                    <a:lumMod val="75000"/>
                  </a:srgbClr>
                </a:solidFill>
                <a:latin typeface="Roboto Condensed" panose="02000000000000000000" pitchFamily="2" charset="0"/>
                <a:ea typeface="Roboto Condensed" panose="02000000000000000000" pitchFamily="2" charset="0"/>
              </a:rPr>
              <a:t>Oracle</a:t>
            </a:r>
            <a:r>
              <a:rPr lang="ru-RU" sz="1600" dirty="0" smtClean="0">
                <a:solidFill>
                  <a:srgbClr val="57565A">
                    <a:lumMod val="75000"/>
                  </a:srgbClr>
                </a:solidFill>
                <a:latin typeface="Roboto Condensed" panose="02000000000000000000" pitchFamily="2" charset="0"/>
                <a:ea typeface="Roboto Condensed" panose="02000000000000000000" pitchFamily="2" charset="0"/>
              </a:rPr>
              <a:t>;</a:t>
            </a:r>
          </a:p>
          <a:p>
            <a:pPr marL="57150" indent="457200" algn="just">
              <a:lnSpc>
                <a:spcPct val="100000"/>
              </a:lnSpc>
              <a:spcBef>
                <a:spcPts val="1200"/>
              </a:spcBef>
              <a:buClr>
                <a:srgbClr val="00B0F0"/>
              </a:buClr>
              <a:buFont typeface="Wingdings" panose="05000000000000000000" pitchFamily="2" charset="2"/>
              <a:buChar char="Ø"/>
            </a:pPr>
            <a:r>
              <a:rPr lang="ru-RU" sz="1600" dirty="0" smtClean="0">
                <a:solidFill>
                  <a:srgbClr val="57565A">
                    <a:lumMod val="75000"/>
                  </a:srgbClr>
                </a:solidFill>
                <a:latin typeface="Roboto Condensed" panose="02000000000000000000" pitchFamily="2" charset="0"/>
                <a:ea typeface="Roboto Condensed" panose="02000000000000000000" pitchFamily="2" charset="0"/>
              </a:rPr>
              <a:t>Количество одновременно подключённых пользователей АИС «Налог-3» превысило</a:t>
            </a:r>
            <a:r>
              <a:rPr lang="ru-RU" sz="1600" b="1" dirty="0" smtClean="0">
                <a:solidFill>
                  <a:srgbClr val="57565A">
                    <a:lumMod val="75000"/>
                  </a:srgbClr>
                </a:solidFill>
                <a:latin typeface="Roboto Condensed" panose="02000000000000000000" pitchFamily="2" charset="0"/>
                <a:ea typeface="Roboto Condensed" panose="02000000000000000000" pitchFamily="2" charset="0"/>
              </a:rPr>
              <a:t> </a:t>
            </a:r>
            <a:r>
              <a:rPr lang="ru-RU" sz="1600" b="0" dirty="0" smtClean="0">
                <a:solidFill>
                  <a:srgbClr val="57565A">
                    <a:lumMod val="75000"/>
                  </a:srgbClr>
                </a:solidFill>
                <a:latin typeface="Roboto Condensed" panose="02000000000000000000" pitchFamily="2" charset="0"/>
                <a:ea typeface="Roboto Condensed" panose="02000000000000000000" pitchFamily="2" charset="0"/>
              </a:rPr>
              <a:t>100 тыс.</a:t>
            </a:r>
          </a:p>
          <a:p>
            <a:pPr indent="457200" algn="just">
              <a:lnSpc>
                <a:spcPct val="100000"/>
              </a:lnSpc>
            </a:pPr>
            <a:endParaRPr lang="ru-RU" sz="1600" kern="1200" dirty="0" smtClean="0">
              <a:solidFill>
                <a:schemeClr val="tx1"/>
              </a:solidFill>
              <a:effectLst/>
              <a:latin typeface="+mn-lt"/>
              <a:ea typeface="+mn-ea"/>
              <a:cs typeface="+mn-cs"/>
            </a:endParaRPr>
          </a:p>
          <a:p>
            <a:pPr indent="457200" algn="just" rtl="0">
              <a:lnSpc>
                <a:spcPct val="100000"/>
              </a:lnSpc>
            </a:pPr>
            <a:r>
              <a:rPr lang="ru-RU" sz="1600" b="0" i="0" u="none" strike="noStrike" kern="1200" baseline="0" dirty="0" smtClean="0">
                <a:solidFill>
                  <a:schemeClr val="tx1"/>
                </a:solidFill>
                <a:latin typeface="+mn-lt"/>
                <a:ea typeface="+mn-ea"/>
                <a:cs typeface="+mn-cs"/>
              </a:rPr>
              <a:t>За </a:t>
            </a:r>
            <a:r>
              <a:rPr lang="en-US" sz="1600" b="0" i="0" u="none" strike="noStrike" kern="1200" baseline="0" dirty="0" smtClean="0">
                <a:solidFill>
                  <a:schemeClr val="tx1"/>
                </a:solidFill>
                <a:latin typeface="+mn-lt"/>
                <a:ea typeface="+mn-ea"/>
                <a:cs typeface="+mn-cs"/>
              </a:rPr>
              <a:t>I</a:t>
            </a:r>
            <a:r>
              <a:rPr lang="ru-RU" sz="1600" b="0" i="0" u="none" strike="noStrike" kern="1200" baseline="0" dirty="0" smtClean="0">
                <a:solidFill>
                  <a:schemeClr val="tx1"/>
                </a:solidFill>
                <a:latin typeface="+mn-lt"/>
                <a:ea typeface="+mn-ea"/>
                <a:cs typeface="+mn-cs"/>
              </a:rPr>
              <a:t> квартал 2021 года зарегистрировано 7 видов сведений. Итого: 170 видов сведений ФНС России зарегистрировано в СМЭВ.</a:t>
            </a:r>
          </a:p>
          <a:p>
            <a:pPr indent="457200" algn="just" rtl="0">
              <a:lnSpc>
                <a:spcPct val="100000"/>
              </a:lnSpc>
            </a:pPr>
            <a:r>
              <a:rPr lang="ru-RU" sz="1600" b="0" i="0" u="none" strike="noStrike" kern="1200" baseline="0" dirty="0" smtClean="0">
                <a:solidFill>
                  <a:schemeClr val="tx1"/>
                </a:solidFill>
                <a:latin typeface="+mn-lt"/>
                <a:ea typeface="+mn-ea"/>
                <a:cs typeface="+mn-cs"/>
              </a:rPr>
              <a:t>Обработано 1,2 млрд запросов.</a:t>
            </a:r>
          </a:p>
          <a:p>
            <a:pPr indent="457200" algn="just" rtl="0">
              <a:lnSpc>
                <a:spcPct val="100000"/>
              </a:lnSpc>
            </a:pPr>
            <a:r>
              <a:rPr lang="ru-RU" sz="1600" b="0" i="0" u="none" strike="noStrike" kern="1200" baseline="0" dirty="0" smtClean="0">
                <a:solidFill>
                  <a:schemeClr val="tx1"/>
                </a:solidFill>
                <a:latin typeface="+mn-lt"/>
                <a:ea typeface="+mn-ea"/>
                <a:cs typeface="+mn-cs"/>
              </a:rPr>
              <a:t>Предоставлено 120 доступов к ВС ФНС России.</a:t>
            </a:r>
            <a:endParaRPr lang="ru-RU" sz="1600" u="none" kern="1200" dirty="0" smtClean="0">
              <a:solidFill>
                <a:schemeClr val="tx1"/>
              </a:solidFill>
              <a:effectLst/>
              <a:latin typeface="+mn-lt"/>
              <a:ea typeface="+mn-ea"/>
              <a:cs typeface="+mn-cs"/>
            </a:endParaRPr>
          </a:p>
          <a:p>
            <a:pPr indent="457200" algn="just">
              <a:lnSpc>
                <a:spcPct val="100000"/>
              </a:lnSpc>
            </a:pPr>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30</a:t>
            </a:fld>
            <a:endParaRPr lang="en-US"/>
          </a:p>
        </p:txBody>
      </p:sp>
    </p:spTree>
    <p:extLst>
      <p:ext uri="{BB962C8B-B14F-4D97-AF65-F5344CB8AC3E}">
        <p14:creationId xmlns:p14="http://schemas.microsoft.com/office/powerpoint/2010/main" val="306104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dirty="0" smtClean="0">
                <a:latin typeface="Calibri" panose="020F0502020204030204" pitchFamily="34" charset="0"/>
              </a:rPr>
              <a:t>В 2020 году экономика подверглась значительному влиянию на фоне распространения новой </a:t>
            </a:r>
            <a:r>
              <a:rPr lang="ru-RU" sz="1600" dirty="0" err="1" smtClean="0">
                <a:latin typeface="Calibri" panose="020F0502020204030204" pitchFamily="34" charset="0"/>
              </a:rPr>
              <a:t>коронавирусной</a:t>
            </a:r>
            <a:r>
              <a:rPr lang="ru-RU" sz="1600" dirty="0" smtClean="0">
                <a:latin typeface="Calibri" panose="020F0502020204030204" pitchFamily="34" charset="0"/>
              </a:rPr>
              <a:t> инфекции. На фоне</a:t>
            </a:r>
            <a:r>
              <a:rPr lang="ru-RU" sz="1600" baseline="0" dirty="0" smtClean="0">
                <a:latin typeface="Calibri" panose="020F0502020204030204" pitchFamily="34" charset="0"/>
              </a:rPr>
              <a:t> мер, направленных на противодействие распространению новой коронавирусной инфекции, </a:t>
            </a:r>
            <a:r>
              <a:rPr lang="ru-RU" sz="1600" dirty="0" smtClean="0">
                <a:latin typeface="Calibri" panose="020F0502020204030204" pitchFamily="34" charset="0"/>
              </a:rPr>
              <a:t>отмечается значительное</a:t>
            </a:r>
            <a:r>
              <a:rPr lang="ru-RU" sz="1600" baseline="0" dirty="0" smtClean="0">
                <a:latin typeface="Calibri" panose="020F0502020204030204" pitchFamily="34" charset="0"/>
              </a:rPr>
              <a:t> снижение </a:t>
            </a:r>
            <a:r>
              <a:rPr lang="ru-RU" sz="1600" dirty="0" smtClean="0">
                <a:latin typeface="Calibri" panose="020F0502020204030204" pitchFamily="34" charset="0"/>
              </a:rPr>
              <a:t>темпов </a:t>
            </a:r>
            <a:r>
              <a:rPr lang="ru-RU" sz="1600" dirty="0">
                <a:latin typeface="Calibri" panose="020F0502020204030204" pitchFamily="34" charset="0"/>
              </a:rPr>
              <a:t>роста экономики относительно </a:t>
            </a:r>
            <a:r>
              <a:rPr lang="ru-RU" sz="1600" dirty="0" smtClean="0">
                <a:latin typeface="Calibri" panose="020F0502020204030204" pitchFamily="34" charset="0"/>
              </a:rPr>
              <a:t>прошлого </a:t>
            </a:r>
            <a:r>
              <a:rPr lang="ru-RU" sz="1600" dirty="0">
                <a:latin typeface="Calibri" panose="020F0502020204030204" pitchFamily="34" charset="0"/>
              </a:rPr>
              <a:t>года. По предварительной оценке Росстата, </a:t>
            </a:r>
            <a:r>
              <a:rPr lang="ru-RU" sz="1600" dirty="0" smtClean="0">
                <a:latin typeface="Calibri" panose="020F0502020204030204" pitchFamily="34" charset="0"/>
              </a:rPr>
              <a:t>за 2020 год ВВП снизился </a:t>
            </a:r>
            <a:r>
              <a:rPr lang="ru-RU" sz="1600" dirty="0">
                <a:latin typeface="Calibri" panose="020F0502020204030204" pitchFamily="34" charset="0"/>
              </a:rPr>
              <a:t>на </a:t>
            </a:r>
            <a:r>
              <a:rPr lang="ru-RU" sz="1600" dirty="0" smtClean="0">
                <a:latin typeface="Calibri" panose="020F0502020204030204" pitchFamily="34" charset="0"/>
              </a:rPr>
              <a:t>3,0% (за 2019 год ВВП вырос на 2,0% ). Между тем, с учетом мер поддержки, оказанных в 2020 году,</a:t>
            </a:r>
            <a:r>
              <a:rPr lang="ru-RU" sz="1600" baseline="0" dirty="0" smtClean="0">
                <a:latin typeface="Calibri" panose="020F0502020204030204" pitchFamily="34" charset="0"/>
              </a:rPr>
              <a:t> в </a:t>
            </a:r>
            <a:r>
              <a:rPr lang="en-US" sz="1600" baseline="0" dirty="0" smtClean="0">
                <a:latin typeface="Calibri" panose="020F0502020204030204" pitchFamily="34" charset="0"/>
              </a:rPr>
              <a:t>I </a:t>
            </a:r>
            <a:r>
              <a:rPr lang="ru-RU" sz="1600" baseline="0" dirty="0" smtClean="0">
                <a:latin typeface="Calibri" panose="020F0502020204030204" pitchFamily="34" charset="0"/>
              </a:rPr>
              <a:t>квартале 2021 года отмечается замедление понижательной тенденции относительно </a:t>
            </a:r>
            <a:r>
              <a:rPr lang="ru-RU" sz="1600" baseline="0" dirty="0" err="1" smtClean="0">
                <a:latin typeface="Calibri" panose="020F0502020204030204" pitchFamily="34" charset="0"/>
              </a:rPr>
              <a:t>доковидного</a:t>
            </a:r>
            <a:r>
              <a:rPr lang="ru-RU" sz="1600" baseline="0" dirty="0" smtClean="0">
                <a:latin typeface="Calibri" panose="020F0502020204030204" pitchFamily="34" charset="0"/>
              </a:rPr>
              <a:t> </a:t>
            </a:r>
            <a:r>
              <a:rPr lang="en-US" sz="1600" baseline="0" dirty="0" smtClean="0">
                <a:latin typeface="Calibri" panose="020F0502020204030204" pitchFamily="34" charset="0"/>
              </a:rPr>
              <a:t>I </a:t>
            </a:r>
            <a:r>
              <a:rPr lang="ru-RU" sz="1600" baseline="0" dirty="0" smtClean="0">
                <a:latin typeface="Calibri" panose="020F0502020204030204" pitchFamily="34" charset="0"/>
              </a:rPr>
              <a:t>квартала 2020 года.</a:t>
            </a:r>
            <a:endParaRPr lang="ru-RU" sz="1600" dirty="0">
              <a:latin typeface="Calibri" panose="020F0502020204030204" pitchFamily="34" charset="0"/>
            </a:endParaRPr>
          </a:p>
          <a:p>
            <a:pPr indent="457200" algn="just"/>
            <a:r>
              <a:rPr lang="ru-RU" sz="1600" dirty="0" smtClean="0">
                <a:latin typeface="Calibri" panose="020F0502020204030204" pitchFamily="34" charset="0"/>
              </a:rPr>
              <a:t>Так,</a:t>
            </a:r>
            <a:r>
              <a:rPr lang="ru-RU" sz="1600" baseline="0" dirty="0" smtClean="0">
                <a:latin typeface="Calibri" panose="020F0502020204030204" pitchFamily="34" charset="0"/>
              </a:rPr>
              <a:t> п</a:t>
            </a:r>
            <a:r>
              <a:rPr lang="ru-RU" sz="1600" dirty="0" smtClean="0">
                <a:latin typeface="Calibri" panose="020F0502020204030204" pitchFamily="34" charset="0"/>
              </a:rPr>
              <a:t>ромышленность в </a:t>
            </a:r>
            <a:r>
              <a:rPr lang="en-US" sz="1600" dirty="0" smtClean="0">
                <a:latin typeface="Calibri" panose="020F0502020204030204" pitchFamily="34" charset="0"/>
              </a:rPr>
              <a:t>I </a:t>
            </a:r>
            <a:r>
              <a:rPr lang="ru-RU" sz="1600" dirty="0" smtClean="0">
                <a:latin typeface="Calibri" panose="020F0502020204030204" pitchFamily="34" charset="0"/>
              </a:rPr>
              <a:t>квартале показала понижательный</a:t>
            </a:r>
            <a:r>
              <a:rPr lang="ru-RU" sz="1600" baseline="0" dirty="0" smtClean="0">
                <a:latin typeface="Calibri" panose="020F0502020204030204" pitchFamily="34" charset="0"/>
              </a:rPr>
              <a:t> </a:t>
            </a:r>
            <a:r>
              <a:rPr lang="ru-RU" sz="1600" dirty="0" smtClean="0">
                <a:latin typeface="Calibri" panose="020F0502020204030204" pitchFamily="34" charset="0"/>
              </a:rPr>
              <a:t>тренд (-1,3%, </a:t>
            </a:r>
            <a:r>
              <a:rPr lang="ru-RU" sz="1600" dirty="0">
                <a:latin typeface="Calibri" panose="020F0502020204030204" pitchFamily="34" charset="0"/>
              </a:rPr>
              <a:t>или </a:t>
            </a:r>
            <a:r>
              <a:rPr lang="ru-RU" sz="1600" dirty="0" smtClean="0">
                <a:latin typeface="Calibri" panose="020F0502020204030204" pitchFamily="34" charset="0"/>
              </a:rPr>
              <a:t>-3,9 </a:t>
            </a:r>
            <a:r>
              <a:rPr lang="ru-RU" sz="1600" dirty="0">
                <a:latin typeface="Calibri" panose="020F0502020204030204" pitchFamily="34" charset="0"/>
              </a:rPr>
              <a:t>п.п. относительно </a:t>
            </a:r>
            <a:r>
              <a:rPr lang="ru-RU" sz="1600" dirty="0" smtClean="0">
                <a:latin typeface="Calibri" panose="020F0502020204030204" pitchFamily="34" charset="0"/>
              </a:rPr>
              <a:t>соответствующего периода 2020 </a:t>
            </a:r>
            <a:r>
              <a:rPr lang="ru-RU" sz="1600" dirty="0">
                <a:latin typeface="Calibri" panose="020F0502020204030204" pitchFamily="34" charset="0"/>
              </a:rPr>
              <a:t>года</a:t>
            </a:r>
            <a:r>
              <a:rPr lang="ru-RU" sz="1600" dirty="0" smtClean="0">
                <a:latin typeface="Calibri" panose="020F0502020204030204" pitchFamily="34" charset="0"/>
              </a:rPr>
              <a:t>). Так, темп роста сектор добычи</a:t>
            </a:r>
            <a:r>
              <a:rPr lang="ru-RU" sz="1600" baseline="0" dirty="0" smtClean="0">
                <a:latin typeface="Calibri" panose="020F0502020204030204" pitchFamily="34" charset="0"/>
              </a:rPr>
              <a:t> полезных ископаемых</a:t>
            </a:r>
            <a:r>
              <a:rPr lang="ru-RU" sz="1600" dirty="0" smtClean="0">
                <a:latin typeface="Calibri" panose="020F0502020204030204" pitchFamily="34" charset="0"/>
              </a:rPr>
              <a:t> показывает наибольшее снижение (-7,3%, или -8,1 </a:t>
            </a:r>
            <a:r>
              <a:rPr lang="ru-RU" sz="1600" dirty="0" err="1" smtClean="0">
                <a:latin typeface="Calibri" panose="020F0502020204030204" pitchFamily="34" charset="0"/>
              </a:rPr>
              <a:t>п.п</a:t>
            </a:r>
            <a:r>
              <a:rPr lang="ru-RU" sz="1600" dirty="0" smtClean="0">
                <a:latin typeface="Calibri" panose="020F0502020204030204" pitchFamily="34" charset="0"/>
              </a:rPr>
              <a:t>.), темп</a:t>
            </a:r>
            <a:r>
              <a:rPr lang="ru-RU" sz="1600" baseline="0" dirty="0" smtClean="0">
                <a:latin typeface="Calibri" panose="020F0502020204030204" pitchFamily="34" charset="0"/>
              </a:rPr>
              <a:t> роста </a:t>
            </a:r>
            <a:r>
              <a:rPr lang="ru-RU" sz="1600" dirty="0" smtClean="0">
                <a:latin typeface="Calibri" panose="020F0502020204030204" pitchFamily="34" charset="0"/>
              </a:rPr>
              <a:t>обрабатывающих производств показывает</a:t>
            </a:r>
            <a:r>
              <a:rPr lang="ru-RU" sz="1600" baseline="0" dirty="0" smtClean="0">
                <a:latin typeface="Calibri" panose="020F0502020204030204" pitchFamily="34" charset="0"/>
              </a:rPr>
              <a:t> замедление (100,9% против 105,6%), таким образом темп роста замедлился на 6,5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a:t>
            </a:r>
            <a:r>
              <a:rPr lang="ru-RU" sz="1600" dirty="0" smtClean="0">
                <a:latin typeface="Calibri" panose="020F0502020204030204" pitchFamily="34" charset="0"/>
              </a:rPr>
              <a:t> </a:t>
            </a:r>
            <a:endParaRPr lang="ru-RU" sz="1600" dirty="0">
              <a:latin typeface="Calibri" panose="020F0502020204030204" pitchFamily="34" charset="0"/>
            </a:endParaRPr>
          </a:p>
          <a:p>
            <a:pPr indent="457200" algn="just"/>
            <a:r>
              <a:rPr lang="ru-RU" sz="1600" dirty="0" smtClean="0">
                <a:latin typeface="Calibri" panose="020F0502020204030204" pitchFamily="34" charset="0"/>
              </a:rPr>
              <a:t>Оборот </a:t>
            </a:r>
            <a:r>
              <a:rPr lang="ru-RU" sz="1600" dirty="0">
                <a:latin typeface="Calibri" panose="020F0502020204030204" pitchFamily="34" charset="0"/>
              </a:rPr>
              <a:t>розничной торговли </a:t>
            </a:r>
            <a:r>
              <a:rPr lang="ru-RU" sz="1600" dirty="0" smtClean="0">
                <a:latin typeface="Calibri" panose="020F0502020204030204" pitchFamily="34" charset="0"/>
              </a:rPr>
              <a:t>по</a:t>
            </a:r>
            <a:r>
              <a:rPr lang="ru-RU" sz="1600" baseline="0" dirty="0" smtClean="0">
                <a:latin typeface="Calibri" panose="020F0502020204030204" pitchFamily="34" charset="0"/>
              </a:rPr>
              <a:t>-прежнему не может восстановиться к </a:t>
            </a:r>
            <a:r>
              <a:rPr lang="ru-RU" sz="1600" baseline="0" dirty="0" err="1" smtClean="0">
                <a:latin typeface="Calibri" panose="020F0502020204030204" pitchFamily="34" charset="0"/>
              </a:rPr>
              <a:t>доковидным</a:t>
            </a:r>
            <a:r>
              <a:rPr lang="ru-RU" sz="1600" baseline="0" dirty="0" smtClean="0">
                <a:latin typeface="Calibri" panose="020F0502020204030204" pitchFamily="34" charset="0"/>
              </a:rPr>
              <a:t> значениям. Так, темп роста в </a:t>
            </a:r>
            <a:r>
              <a:rPr lang="en-US" sz="1600" baseline="0" dirty="0" smtClean="0">
                <a:latin typeface="Calibri" panose="020F0502020204030204" pitchFamily="34" charset="0"/>
              </a:rPr>
              <a:t>I </a:t>
            </a:r>
            <a:r>
              <a:rPr lang="ru-RU" sz="1600" baseline="0" dirty="0" smtClean="0">
                <a:latin typeface="Calibri" panose="020F0502020204030204" pitchFamily="34" charset="0"/>
              </a:rPr>
              <a:t>квартале составил -1,6%, или на 6,0 </a:t>
            </a:r>
            <a:r>
              <a:rPr lang="ru-RU" sz="1600" baseline="0" dirty="0" err="1" smtClean="0">
                <a:latin typeface="Calibri" panose="020F0502020204030204" pitchFamily="34" charset="0"/>
              </a:rPr>
              <a:t>п.п</a:t>
            </a:r>
            <a:r>
              <a:rPr lang="ru-RU" sz="1600" baseline="0" dirty="0" smtClean="0">
                <a:latin typeface="Calibri" panose="020F0502020204030204" pitchFamily="34" charset="0"/>
              </a:rPr>
              <a:t>. ниже темпа роста соответствующего периода прошлого года. </a:t>
            </a:r>
            <a:endParaRPr lang="ru-RU" sz="1600" dirty="0" smtClean="0">
              <a:latin typeface="Calibri" panose="020F0502020204030204" pitchFamily="34" charset="0"/>
            </a:endParaRP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При этом, понижательная динамика прибыли прибыльных организаций прекратилась и в </a:t>
            </a:r>
            <a:r>
              <a:rPr lang="en-US" sz="1600" dirty="0" smtClean="0">
                <a:latin typeface="Calibri" panose="020F0502020204030204" pitchFamily="34" charset="0"/>
              </a:rPr>
              <a:t>I </a:t>
            </a:r>
            <a:r>
              <a:rPr lang="ru-RU" sz="1600" dirty="0" smtClean="0">
                <a:latin typeface="Calibri" panose="020F0502020204030204" pitchFamily="34" charset="0"/>
              </a:rPr>
              <a:t>квартале 2021 года демонстрирует рост в 3,4 раза относительно</a:t>
            </a:r>
            <a:r>
              <a:rPr lang="ru-RU" sz="1600" baseline="0" dirty="0" smtClean="0">
                <a:latin typeface="Calibri" panose="020F0502020204030204" pitchFamily="34" charset="0"/>
              </a:rPr>
              <a:t> </a:t>
            </a:r>
            <a:r>
              <a:rPr lang="ru-RU" sz="1600" dirty="0" smtClean="0">
                <a:latin typeface="Calibri" panose="020F0502020204030204" pitchFamily="34" charset="0"/>
              </a:rPr>
              <a:t>соответствующего периода прошлого года (в 2020 году снижение на 58,5%). </a:t>
            </a: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Среднемесячная</a:t>
            </a:r>
            <a:r>
              <a:rPr lang="ru-RU" sz="1600" baseline="0" dirty="0" smtClean="0">
                <a:latin typeface="Calibri" panose="020F0502020204030204" pitchFamily="34" charset="0"/>
              </a:rPr>
              <a:t> </a:t>
            </a:r>
            <a:r>
              <a:rPr lang="ru-RU" sz="1600" dirty="0" smtClean="0">
                <a:latin typeface="Calibri" panose="020F0502020204030204" pitchFamily="34" charset="0"/>
              </a:rPr>
              <a:t>заработная плата* относительно соответствующего периода</a:t>
            </a:r>
            <a:r>
              <a:rPr lang="ru-RU" sz="1600" baseline="0" dirty="0" smtClean="0">
                <a:latin typeface="Calibri" panose="020F0502020204030204" pitchFamily="34" charset="0"/>
              </a:rPr>
              <a:t> </a:t>
            </a:r>
            <a:r>
              <a:rPr lang="ru-RU" sz="1600" dirty="0" smtClean="0">
                <a:latin typeface="Calibri" panose="020F0502020204030204" pitchFamily="34" charset="0"/>
              </a:rPr>
              <a:t>2020 </a:t>
            </a:r>
            <a:r>
              <a:rPr lang="ru-RU" sz="1600" dirty="0">
                <a:latin typeface="Calibri" panose="020F0502020204030204" pitchFamily="34" charset="0"/>
              </a:rPr>
              <a:t>года </a:t>
            </a:r>
            <a:r>
              <a:rPr lang="ru-RU" sz="1600" dirty="0" smtClean="0">
                <a:latin typeface="Calibri" panose="020F0502020204030204" pitchFamily="34" charset="0"/>
              </a:rPr>
              <a:t>демонстрирует рост</a:t>
            </a:r>
            <a:r>
              <a:rPr lang="ru-RU" sz="1600" baseline="0" dirty="0" smtClean="0">
                <a:latin typeface="Calibri" panose="020F0502020204030204" pitchFamily="34" charset="0"/>
              </a:rPr>
              <a:t>, при этом динамика не восстановилась до уровня </a:t>
            </a:r>
            <a:r>
              <a:rPr lang="ru-RU" sz="1600" baseline="0" dirty="0" err="1" smtClean="0">
                <a:latin typeface="Calibri" panose="020F0502020204030204" pitchFamily="34" charset="0"/>
              </a:rPr>
              <a:t>доковидного</a:t>
            </a:r>
            <a:r>
              <a:rPr lang="ru-RU" sz="1600" baseline="0" dirty="0" smtClean="0">
                <a:latin typeface="Calibri" panose="020F0502020204030204" pitchFamily="34" charset="0"/>
              </a:rPr>
              <a:t> периода</a:t>
            </a:r>
            <a:r>
              <a:rPr lang="ru-RU" sz="1600" dirty="0" smtClean="0">
                <a:latin typeface="Calibri" panose="020F0502020204030204" pitchFamily="34" charset="0"/>
              </a:rPr>
              <a:t> (номинальный +7,1% </a:t>
            </a:r>
            <a:r>
              <a:rPr lang="ru-RU" sz="1600" dirty="0">
                <a:latin typeface="Calibri" panose="020F0502020204030204" pitchFamily="34" charset="0"/>
              </a:rPr>
              <a:t>(или </a:t>
            </a:r>
            <a:r>
              <a:rPr lang="ru-RU" sz="1600" dirty="0" smtClean="0">
                <a:latin typeface="Calibri" panose="020F0502020204030204" pitchFamily="34" charset="0"/>
              </a:rPr>
              <a:t>-1,7 </a:t>
            </a:r>
            <a:r>
              <a:rPr lang="ru-RU" sz="1600" dirty="0" err="1">
                <a:latin typeface="Calibri" panose="020F0502020204030204" pitchFamily="34" charset="0"/>
              </a:rPr>
              <a:t>п.п</a:t>
            </a:r>
            <a:r>
              <a:rPr lang="ru-RU" sz="1600" dirty="0" smtClean="0">
                <a:latin typeface="Calibri" panose="020F0502020204030204" pitchFamily="34" charset="0"/>
              </a:rPr>
              <a:t>.), </a:t>
            </a:r>
            <a:r>
              <a:rPr lang="ru-RU" sz="1600" dirty="0">
                <a:latin typeface="Calibri" panose="020F0502020204030204" pitchFamily="34" charset="0"/>
              </a:rPr>
              <a:t>реальный </a:t>
            </a:r>
            <a:r>
              <a:rPr lang="ru-RU" sz="1600" dirty="0" smtClean="0">
                <a:latin typeface="Calibri" panose="020F0502020204030204" pitchFamily="34" charset="0"/>
              </a:rPr>
              <a:t>-1,6% </a:t>
            </a:r>
            <a:r>
              <a:rPr lang="ru-RU" sz="1600" dirty="0">
                <a:latin typeface="Calibri" panose="020F0502020204030204" pitchFamily="34" charset="0"/>
              </a:rPr>
              <a:t>(или </a:t>
            </a:r>
            <a:r>
              <a:rPr lang="ru-RU" sz="1600" dirty="0" smtClean="0">
                <a:latin typeface="Calibri" panose="020F0502020204030204" pitchFamily="34" charset="0"/>
              </a:rPr>
              <a:t>-4,7 </a:t>
            </a:r>
            <a:r>
              <a:rPr lang="ru-RU" sz="1600" dirty="0">
                <a:latin typeface="Calibri" panose="020F0502020204030204" pitchFamily="34" charset="0"/>
              </a:rPr>
              <a:t>п.п</a:t>
            </a:r>
            <a:r>
              <a:rPr lang="ru-RU" sz="1600" dirty="0" smtClean="0">
                <a:latin typeface="Calibri" panose="020F0502020204030204" pitchFamily="34" charset="0"/>
              </a:rPr>
              <a:t>.). </a:t>
            </a: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При этом динамика поступлений за указанный</a:t>
            </a:r>
            <a:r>
              <a:rPr lang="ru-RU" sz="1600" baseline="0" dirty="0" smtClean="0">
                <a:latin typeface="Calibri" panose="020F0502020204030204" pitchFamily="34" charset="0"/>
              </a:rPr>
              <a:t> период коррелирует с общей динамикой экономики Российской Федерации.</a:t>
            </a:r>
            <a:endParaRPr lang="ru-RU" sz="1600" dirty="0" smtClean="0">
              <a:latin typeface="Calibri" panose="020F0502020204030204" pitchFamily="34" charset="0"/>
            </a:endParaRPr>
          </a:p>
          <a:p>
            <a:pPr indent="457200" algn="just"/>
            <a:endParaRPr lang="ru-RU" sz="1600" dirty="0" smtClean="0">
              <a:latin typeface="Calibri" panose="020F0502020204030204" pitchFamily="34" charset="0"/>
            </a:endParaRPr>
          </a:p>
          <a:p>
            <a:pPr indent="457200" algn="just"/>
            <a:r>
              <a:rPr lang="ru-RU" sz="1600" dirty="0" smtClean="0">
                <a:latin typeface="Calibri" panose="020F0502020204030204" pitchFamily="34" charset="0"/>
              </a:rPr>
              <a:t>* - предварительные данные за январь-февраль 2021 года</a:t>
            </a:r>
            <a:endParaRPr lang="ru-RU" sz="1600" dirty="0">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a:t>
            </a:fld>
            <a:endParaRPr lang="en-US" dirty="0"/>
          </a:p>
        </p:txBody>
      </p:sp>
    </p:spTree>
    <p:extLst>
      <p:ext uri="{BB962C8B-B14F-4D97-AF65-F5344CB8AC3E}">
        <p14:creationId xmlns:p14="http://schemas.microsoft.com/office/powerpoint/2010/main" val="2857722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dirty="0">
                <a:solidFill>
                  <a:prstClr val="black"/>
                </a:solidFill>
                <a:latin typeface="Calibri" panose="020F0502020204030204" pitchFamily="34" charset="0"/>
              </a:rPr>
              <a:t>Федеральный закон от </a:t>
            </a:r>
            <a:r>
              <a:rPr lang="ru-RU" sz="1600" b="0" dirty="0" smtClean="0">
                <a:solidFill>
                  <a:prstClr val="black"/>
                </a:solidFill>
                <a:latin typeface="Calibri" panose="020F0502020204030204" pitchFamily="34" charset="0"/>
              </a:rPr>
              <a:t>27.12.2019 №</a:t>
            </a:r>
            <a:r>
              <a:rPr lang="en-US" sz="1600" b="0" dirty="0" smtClean="0">
                <a:solidFill>
                  <a:prstClr val="black"/>
                </a:solidFill>
                <a:latin typeface="Calibri" panose="020F0502020204030204" pitchFamily="34" charset="0"/>
              </a:rPr>
              <a:t> </a:t>
            </a:r>
            <a:r>
              <a:rPr lang="ru-RU" sz="1600" b="0" dirty="0" smtClean="0">
                <a:solidFill>
                  <a:prstClr val="black"/>
                </a:solidFill>
                <a:latin typeface="Calibri" panose="020F0502020204030204" pitchFamily="34" charset="0"/>
              </a:rPr>
              <a:t>476-ФЗ </a:t>
            </a:r>
            <a:r>
              <a:rPr lang="ru-RU" sz="1600" b="0" dirty="0" smtClean="0">
                <a:solidFill>
                  <a:schemeClr val="tx1">
                    <a:lumMod val="75000"/>
                  </a:schemeClr>
                </a:solidFill>
                <a:latin typeface="Calibri" panose="020F0502020204030204" pitchFamily="34" charset="0"/>
                <a:ea typeface="Roboto Condensed" panose="02000000000000000000" pitchFamily="2" charset="0"/>
              </a:rPr>
              <a:t>«</a:t>
            </a:r>
            <a:r>
              <a:rPr lang="ru-RU" sz="1600" b="0" kern="1200" dirty="0" smtClean="0">
                <a:solidFill>
                  <a:schemeClr val="tx1"/>
                </a:solidFill>
                <a:effectLst/>
                <a:latin typeface="Roboto Condensed" charset="0"/>
                <a:ea typeface="Roboto Condensed" charset="0"/>
                <a:cs typeface="+mn-cs"/>
              </a:rPr>
              <a:t>О внесении изменений в Федеральный закон «Об электронной подписи» и статью 1 Федерального закона «О защите прав юридических лиц и индивидуальных предпринимателей при осуществлении государственного контроля (надзора) и муниципального контроля»</a:t>
            </a:r>
            <a:r>
              <a:rPr lang="ru-RU" sz="1600" b="0" dirty="0" smtClean="0">
                <a:solidFill>
                  <a:schemeClr val="tx1">
                    <a:lumMod val="75000"/>
                  </a:schemeClr>
                </a:solidFill>
                <a:latin typeface="Roboto Condensed" charset="0"/>
                <a:ea typeface="Roboto Condensed" charset="0"/>
              </a:rPr>
              <a:t>»</a:t>
            </a:r>
            <a:r>
              <a:rPr lang="ru-RU" sz="1600" b="0" dirty="0" smtClean="0">
                <a:latin typeface="Calibri" panose="020F0502020204030204" pitchFamily="34" charset="0"/>
              </a:rPr>
              <a:t>, </a:t>
            </a:r>
            <a:r>
              <a:rPr lang="ru-RU" sz="1600" b="0" kern="1200" dirty="0" smtClean="0">
                <a:solidFill>
                  <a:schemeClr val="tx1"/>
                </a:solidFill>
                <a:effectLst/>
                <a:latin typeface="Calibri" panose="020F0502020204030204" pitchFamily="34" charset="0"/>
                <a:ea typeface="+mn-ea"/>
                <a:cs typeface="+mn-cs"/>
              </a:rPr>
              <a:t>в соответствии с которым с 01.01.2022 функции по выпуску квалифицированной</a:t>
            </a:r>
            <a:r>
              <a:rPr lang="ru-RU" sz="1600" b="0" kern="1200" baseline="0" dirty="0" smtClean="0">
                <a:solidFill>
                  <a:schemeClr val="tx1"/>
                </a:solidFill>
                <a:effectLst/>
                <a:latin typeface="Calibri" panose="020F0502020204030204" pitchFamily="34" charset="0"/>
                <a:ea typeface="+mn-ea"/>
                <a:cs typeface="+mn-cs"/>
              </a:rPr>
              <a:t> электронной подписи (далее – КЭП) для юридических лиц, индивидуальных предпринимателей и нотариусов возлагаются на Удостоверяющий центр ФНС России.</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В рамках реализации положений Федерального закона от 27.12.2019  № 476-ФЗ на </a:t>
            </a:r>
            <a:r>
              <a:rPr lang="en-US" sz="1600" b="0" kern="1200" baseline="0" dirty="0" smtClean="0">
                <a:solidFill>
                  <a:schemeClr val="tx1"/>
                </a:solidFill>
                <a:effectLst/>
                <a:latin typeface="Calibri" panose="020F0502020204030204" pitchFamily="34" charset="0"/>
                <a:ea typeface="+mn-ea"/>
                <a:cs typeface="+mn-cs"/>
              </a:rPr>
              <a:t>I</a:t>
            </a:r>
            <a:r>
              <a:rPr lang="ru-RU" sz="1600" b="0" kern="1200" baseline="0" dirty="0" smtClean="0">
                <a:solidFill>
                  <a:schemeClr val="tx1"/>
                </a:solidFill>
                <a:effectLst/>
                <a:latin typeface="Calibri" panose="020F0502020204030204" pitchFamily="34" charset="0"/>
                <a:ea typeface="+mn-ea"/>
                <a:cs typeface="+mn-cs"/>
              </a:rPr>
              <a:t> квартал 2021 год реализовано :</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были разработаны и </a:t>
            </a:r>
            <a:r>
              <a:rPr lang="ru-RU" sz="1600" b="0" kern="1200" dirty="0" smtClean="0">
                <a:solidFill>
                  <a:schemeClr val="tx1"/>
                </a:solidFill>
                <a:effectLst/>
                <a:latin typeface="+mn-lt"/>
                <a:ea typeface="+mn-ea"/>
                <a:cs typeface="+mn-cs"/>
              </a:rPr>
              <a:t>согласованы с ФСБ России концептуальные схемы развития Удостоверяющего центра ФНС России (далее – УЦ ФНС России) и взаимодействия с доверенными лицами. </a:t>
            </a:r>
            <a:endParaRPr lang="ru-RU" sz="1600" b="0" kern="1200" baseline="0" dirty="0" smtClean="0">
              <a:solidFill>
                <a:schemeClr val="tx1"/>
              </a:solidFill>
              <a:effectLst/>
              <a:latin typeface="Calibri" panose="020F0502020204030204" pitchFamily="34" charset="0"/>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Calibri" panose="020F0502020204030204" pitchFamily="34" charset="0"/>
                <a:ea typeface="+mn-ea"/>
                <a:cs typeface="+mn-cs"/>
              </a:rPr>
              <a:t>	- разработана и внедрена в опытную эксплуатацию </a:t>
            </a:r>
            <a:r>
              <a:rPr lang="ru-RU" sz="1600" b="0" kern="1200" dirty="0" smtClean="0">
                <a:solidFill>
                  <a:schemeClr val="tx1"/>
                </a:solidFill>
                <a:effectLst/>
                <a:latin typeface="+mn-lt"/>
                <a:ea typeface="+mn-ea"/>
                <a:cs typeface="+mn-cs"/>
              </a:rPr>
              <a:t>Единая цифровая платформа УЦ ФНС России, обеспечивающая взаимодействие компонентов УЦ ФНС России с информационными системами и сервисами ФНС России (АИС «Налог-3», «ЛК ФЛ/ЮЛ/ИП») и другими государственными информационными системами (посредством СМЭВ). В соответствии с программой импортозамещения</a:t>
            </a:r>
            <a:r>
              <a:rPr lang="ru-RU" sz="1600" b="0" kern="1200" baseline="0" dirty="0" smtClean="0">
                <a:solidFill>
                  <a:schemeClr val="tx1"/>
                </a:solidFill>
                <a:effectLst/>
                <a:latin typeface="+mn-lt"/>
                <a:ea typeface="+mn-ea"/>
                <a:cs typeface="+mn-cs"/>
              </a:rPr>
              <a:t> </a:t>
            </a:r>
            <a:r>
              <a:rPr lang="ru-RU" sz="1600" b="0" kern="1200" dirty="0" smtClean="0">
                <a:solidFill>
                  <a:schemeClr val="tx1"/>
                </a:solidFill>
                <a:effectLst/>
                <a:latin typeface="+mn-lt"/>
                <a:ea typeface="+mn-ea"/>
                <a:cs typeface="+mn-cs"/>
              </a:rPr>
              <a:t>данное решение реализовано на базе операционной системы Astra Linux (Смоленск) и с применением СУБД PostgreSQL.</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dirty="0" smtClean="0">
                <a:solidFill>
                  <a:schemeClr val="tx1"/>
                </a:solidFill>
                <a:effectLst/>
                <a:latin typeface="+mn-lt"/>
                <a:ea typeface="+mn-ea"/>
                <a:cs typeface="+mn-cs"/>
              </a:rPr>
              <a:t>	- расширена инфраструктура распределенного (регионального) сегмента УЦ ФНС России (полностью</a:t>
            </a:r>
            <a:r>
              <a:rPr lang="ru-RU" sz="1600" b="0" kern="1200" baseline="0" dirty="0" smtClean="0">
                <a:solidFill>
                  <a:schemeClr val="tx1"/>
                </a:solidFill>
                <a:effectLst/>
                <a:latin typeface="+mn-lt"/>
                <a:ea typeface="+mn-ea"/>
                <a:cs typeface="+mn-cs"/>
              </a:rPr>
              <a:t> </a:t>
            </a:r>
            <a:r>
              <a:rPr lang="ru-RU" sz="1600" b="0" kern="1200" dirty="0" smtClean="0">
                <a:solidFill>
                  <a:schemeClr val="tx1"/>
                </a:solidFill>
                <a:effectLst/>
                <a:latin typeface="+mn-lt"/>
                <a:ea typeface="+mn-ea"/>
                <a:cs typeface="+mn-cs"/>
              </a:rPr>
              <a:t>оборудованы 16 Региональных центров регистрации); </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полностью оборудованы и о</a:t>
            </a:r>
            <a:r>
              <a:rPr lang="ru-RU" sz="1600" b="0" kern="1200" dirty="0" smtClean="0">
                <a:solidFill>
                  <a:schemeClr val="tx1"/>
                </a:solidFill>
                <a:effectLst/>
                <a:latin typeface="+mn-lt"/>
                <a:ea typeface="+mn-ea"/>
                <a:cs typeface="+mn-cs"/>
              </a:rPr>
              <a:t>рганизованы 976 точек выдачи КЭП в территориальных налоговых органах;</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	- 1948 сотрудников территориальных налоговых органов прошли обучение по программе Оператор УЦ;</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Подготовлены, согласованы и утверждены необходимые документы:</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от 02.12.2020 № 1987 </a:t>
            </a:r>
            <a:r>
              <a:rPr lang="ru-RU" sz="1600" b="0" kern="1200" dirty="0" smtClean="0">
                <a:solidFill>
                  <a:schemeClr val="tx1"/>
                </a:solidFill>
                <a:effectLst/>
                <a:latin typeface="+mn-lt"/>
                <a:ea typeface="+mn-ea"/>
                <a:cs typeface="+mn-cs"/>
              </a:rPr>
              <a:t>«О порядке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постановление Правительства Российской Федерации </a:t>
            </a:r>
            <a:r>
              <a:rPr lang="ru-RU" sz="1600" b="0" kern="1200" dirty="0" smtClean="0">
                <a:solidFill>
                  <a:schemeClr val="tx1"/>
                </a:solidFill>
                <a:effectLst/>
                <a:latin typeface="+mn-lt"/>
                <a:ea typeface="+mn-ea"/>
                <a:cs typeface="+mn-cs"/>
              </a:rPr>
              <a:t>от 31.12.2020 № 2409 «О дополнительных требованиях к доверенным лицам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dirty="0" smtClean="0">
                <a:solidFill>
                  <a:schemeClr val="tx1"/>
                </a:solidFill>
                <a:effectLst/>
                <a:latin typeface="+mn-lt"/>
                <a:ea typeface="+mn-ea"/>
                <a:cs typeface="+mn-cs"/>
              </a:rPr>
              <a:t>приказ</a:t>
            </a:r>
            <a:r>
              <a:rPr lang="ru-RU" sz="1600" b="0" kern="1200" baseline="0" dirty="0" smtClean="0">
                <a:solidFill>
                  <a:schemeClr val="tx1"/>
                </a:solidFill>
                <a:effectLst/>
                <a:latin typeface="+mn-lt"/>
                <a:ea typeface="+mn-ea"/>
                <a:cs typeface="+mn-cs"/>
              </a:rPr>
              <a:t> ФНС России </a:t>
            </a:r>
            <a:r>
              <a:rPr lang="ru-RU" sz="1600" b="0" kern="1200" dirty="0" smtClean="0">
                <a:solidFill>
                  <a:schemeClr val="tx1"/>
                </a:solidFill>
                <a:effectLst/>
                <a:latin typeface="+mn-lt"/>
                <a:ea typeface="+mn-ea"/>
                <a:cs typeface="+mn-cs"/>
              </a:rPr>
              <a:t>от 30.12.2020 № ВД-7-24/982@ «Об утверждении Порядка реализации Федеральной налоговой службой функций аккредитованного удостоверяющего центра и исполнения его обязанностей»;</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dirty="0" smtClean="0">
                <a:solidFill>
                  <a:schemeClr val="tx1"/>
                </a:solidFill>
                <a:effectLst/>
                <a:latin typeface="+mn-lt"/>
                <a:ea typeface="+mn-ea"/>
                <a:cs typeface="+mn-cs"/>
              </a:rPr>
              <a:t>приказ ФНС России от </a:t>
            </a:r>
            <a:r>
              <a:rPr lang="ru-RU" sz="1600" b="0" i="0" u="none" strike="noStrike" kern="1200" baseline="0" dirty="0" smtClean="0">
                <a:solidFill>
                  <a:schemeClr val="tx1"/>
                </a:solidFill>
                <a:latin typeface="+mn-lt"/>
                <a:ea typeface="+mn-ea"/>
                <a:cs typeface="+mn-cs"/>
              </a:rPr>
              <a:t>31.12.2020   № ВД-7-24/987@ «Об утверждении состава Комиссии по вопросам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 образованной федеральным органом исполнительной власти, уполномоченным на осуществление государственной регистрации юридических лиц».</a:t>
            </a:r>
            <a:endParaRPr lang="ru-RU" sz="1600" b="0" kern="1200" dirty="0" smtClean="0">
              <a:solidFill>
                <a:schemeClr val="tx1"/>
              </a:solidFill>
              <a:effectLst/>
              <a:latin typeface="+mn-lt"/>
              <a:ea typeface="+mn-ea"/>
              <a:cs typeface="+mn-cs"/>
            </a:endParaRP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endParaRPr lang="ru-RU" sz="1600" b="0" kern="1200" dirty="0" smtClean="0">
              <a:solidFill>
                <a:schemeClr val="tx1"/>
              </a:solidFill>
              <a:effectLst/>
              <a:latin typeface="+mn-lt"/>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В рамках </a:t>
            </a:r>
            <a:r>
              <a:rPr lang="ru-RU" sz="1600" b="0" kern="1200" dirty="0" smtClean="0">
                <a:solidFill>
                  <a:schemeClr val="tx1"/>
                </a:solidFill>
                <a:effectLst/>
                <a:latin typeface="+mn-lt"/>
                <a:ea typeface="+mn-ea"/>
                <a:cs typeface="+mn-cs"/>
              </a:rPr>
              <a:t>тестирования (проведения эксперимента) механизмов выдачи КСКПЭП через инфраструктуру доверенных лиц, заключены 8 агентских соглашений с потенциальными доверенными лицами:</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«СБЕРБАНК»;</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ГК РОСТЕХ;</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«ЕЭТП»;</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«ПРОМСВЯЗЬБАНК»;</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ПАО «БАНК «ВТБ»;</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«ЭЛЕКТРОННАЯ МОСКВА»;</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ФОНД «ЦЕНТР ИННОВАЦИЙ И ИНФОРМАЦИОННЫХ ТЕХНОЛОГИЙ»;</a:t>
            </a:r>
          </a:p>
          <a:p>
            <a:pPr marL="342900" marR="0" lvl="0" indent="457200" algn="just" defTabSz="609585" rtl="0" eaLnBrk="1" fontAlgn="auto" latinLnBrk="0" hangingPunct="1">
              <a:lnSpc>
                <a:spcPct val="100000"/>
              </a:lnSpc>
              <a:spcBef>
                <a:spcPts val="0"/>
              </a:spcBef>
              <a:spcAft>
                <a:spcPts val="0"/>
              </a:spcAft>
              <a:buClrTx/>
              <a:buSzTx/>
              <a:buFontTx/>
              <a:buAutoNum type="arabicParenR"/>
              <a:tabLst/>
              <a:defRPr/>
            </a:pPr>
            <a:r>
              <a:rPr lang="ru-RU" sz="1600" b="0" kern="1200" baseline="0" dirty="0" smtClean="0">
                <a:solidFill>
                  <a:schemeClr val="tx1"/>
                </a:solidFill>
                <a:effectLst/>
                <a:latin typeface="+mn-lt"/>
                <a:ea typeface="+mn-ea"/>
                <a:cs typeface="+mn-cs"/>
              </a:rPr>
              <a:t>АО ПОЧТА РОССИИ.</a:t>
            </a:r>
          </a:p>
          <a:p>
            <a:pPr marL="0" marR="0" lvl="0" indent="45720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На базе ФКУ «Налог-Сервис» ФНС России и АО «ГНИВЦ» развернута и функционирует Служба технической поддержки и </a:t>
            </a:r>
            <a:r>
              <a:rPr lang="en-US" sz="1600" b="0" kern="1200" baseline="0" dirty="0" smtClean="0">
                <a:solidFill>
                  <a:schemeClr val="tx1"/>
                </a:solidFill>
                <a:effectLst/>
                <a:latin typeface="+mn-lt"/>
                <a:ea typeface="+mn-ea"/>
                <a:cs typeface="+mn-cs"/>
              </a:rPr>
              <a:t>CALL</a:t>
            </a:r>
            <a:r>
              <a:rPr lang="ru-RU" sz="1600" b="0" kern="1200" baseline="0" dirty="0" smtClean="0">
                <a:solidFill>
                  <a:schemeClr val="tx1"/>
                </a:solidFill>
                <a:effectLst/>
                <a:latin typeface="+mn-lt"/>
                <a:ea typeface="+mn-ea"/>
                <a:cs typeface="+mn-cs"/>
              </a:rPr>
              <a:t>-центр для пользователей УЦ ФНС России. </a:t>
            </a:r>
            <a:br>
              <a:rPr lang="ru-RU" sz="1600" b="0" kern="1200" baseline="0" dirty="0" smtClean="0">
                <a:solidFill>
                  <a:schemeClr val="tx1"/>
                </a:solidFill>
                <a:effectLst/>
                <a:latin typeface="+mn-lt"/>
                <a:ea typeface="+mn-ea"/>
                <a:cs typeface="+mn-cs"/>
              </a:rPr>
            </a:br>
            <a:r>
              <a:rPr lang="ru-RU" sz="1600" b="0" kern="1200" baseline="0" dirty="0" smtClean="0">
                <a:solidFill>
                  <a:schemeClr val="tx1"/>
                </a:solidFill>
                <a:effectLst/>
                <a:latin typeface="+mn-lt"/>
                <a:ea typeface="+mn-ea"/>
                <a:cs typeface="+mn-cs"/>
              </a:rPr>
              <a:t>Дополнительно, в целях оказания технической поддержки операторами электронного документооборота, заключены соглашения с операторами электронного документооборота:</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1) ООО «ТАКСКОМ»;</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2) АО «ПФ «СКБ КОНТУР»;</a:t>
            </a: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0" kern="1200" baseline="0" dirty="0" smtClean="0">
                <a:solidFill>
                  <a:schemeClr val="tx1"/>
                </a:solidFill>
                <a:effectLst/>
                <a:latin typeface="+mn-lt"/>
                <a:ea typeface="+mn-ea"/>
                <a:cs typeface="+mn-cs"/>
              </a:rPr>
              <a:t>3) ООО «КОМПАНИЯ ТЕНЗОР».  </a:t>
            </a:r>
          </a:p>
          <a:p>
            <a:pPr marL="0" marR="0" lvl="0" indent="457200" algn="just" defTabSz="609585" rtl="0" eaLnBrk="1" fontAlgn="auto" latinLnBrk="0" hangingPunct="1">
              <a:lnSpc>
                <a:spcPct val="100000"/>
              </a:lnSpc>
              <a:spcBef>
                <a:spcPts val="0"/>
              </a:spcBef>
              <a:spcAft>
                <a:spcPts val="0"/>
              </a:spcAft>
              <a:buClrTx/>
              <a:buSzTx/>
              <a:buFontTx/>
              <a:buNone/>
              <a:tabLst/>
              <a:defRPr/>
            </a:pPr>
            <a:endParaRPr lang="ru-RU" sz="1600" b="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31</a:t>
            </a:fld>
            <a:endParaRPr lang="en-US" dirty="0"/>
          </a:p>
        </p:txBody>
      </p:sp>
    </p:spTree>
    <p:extLst>
      <p:ext uri="{BB962C8B-B14F-4D97-AF65-F5344CB8AC3E}">
        <p14:creationId xmlns:p14="http://schemas.microsoft.com/office/powerpoint/2010/main" val="573951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32</a:t>
            </a:fld>
            <a:endParaRPr lang="en-US"/>
          </a:p>
        </p:txBody>
      </p:sp>
    </p:spTree>
    <p:extLst>
      <p:ext uri="{BB962C8B-B14F-4D97-AF65-F5344CB8AC3E}">
        <p14:creationId xmlns:p14="http://schemas.microsoft.com/office/powerpoint/2010/main" val="2260620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pPr>
            <a:r>
              <a:rPr lang="ru-RU" sz="1600" dirty="0" smtClean="0">
                <a:latin typeface="Arial Narrow" panose="020B0606020202030204" pitchFamily="34" charset="0"/>
              </a:rPr>
              <a:t>В рамках работ по совершенствованию  информирования налогоплательщиков ФНС России ведёт активную информационно-просветительскую работу по повышению налоговой грамотности.</a:t>
            </a:r>
          </a:p>
          <a:p>
            <a:pPr indent="457200" algn="just">
              <a:lnSpc>
                <a:spcPct val="100000"/>
              </a:lnSpc>
            </a:pPr>
            <a:r>
              <a:rPr lang="ru-RU" sz="1600" dirty="0" smtClean="0">
                <a:latin typeface="Arial Narrow" panose="020B0606020202030204" pitchFamily="34" charset="0"/>
              </a:rPr>
              <a:t>Начиная с апреля 2015 года ФНС России открыла для налогоплательщиков бесплатный общефедеральный телефонный номер единого Контакт-центра 8-800-222-22-22 (далее – ЕКЦ). Сейчас этот номер доступен во всех регионах Российской Федерации. Таким образом, налогоплательщики могут получать информацию по наиболее актуальным вопросам налогового администрирования бесплатно, вне зависимости от места регистрации, места нахождения и в удобное для них время. </a:t>
            </a:r>
          </a:p>
          <a:p>
            <a:pPr indent="457200" algn="just">
              <a:lnSpc>
                <a:spcPct val="100000"/>
              </a:lnSpc>
            </a:pPr>
            <a:r>
              <a:rPr lang="ru-RU" sz="1600" dirty="0" smtClean="0">
                <a:latin typeface="Arial Narrow" panose="020B0606020202030204" pitchFamily="34" charset="0"/>
              </a:rPr>
              <a:t>За </a:t>
            </a:r>
            <a:r>
              <a:rPr lang="en-US" sz="1600" dirty="0" smtClean="0">
                <a:latin typeface="Arial Narrow" panose="020B0606020202030204" pitchFamily="34" charset="0"/>
              </a:rPr>
              <a:t>I</a:t>
            </a:r>
            <a:r>
              <a:rPr lang="ru-RU" sz="1600" dirty="0" smtClean="0">
                <a:latin typeface="Arial Narrow" panose="020B0606020202030204" pitchFamily="34" charset="0"/>
              </a:rPr>
              <a:t> квартал 2021 года в территориальные налоговые органы</a:t>
            </a:r>
            <a:r>
              <a:rPr lang="ru-RU" sz="1600" baseline="0" dirty="0" smtClean="0">
                <a:latin typeface="Arial Narrow" panose="020B0606020202030204" pitchFamily="34" charset="0"/>
              </a:rPr>
              <a:t> и </a:t>
            </a:r>
            <a:r>
              <a:rPr lang="ru-RU" sz="1600" dirty="0" smtClean="0">
                <a:latin typeface="Arial Narrow" panose="020B0606020202030204" pitchFamily="34" charset="0"/>
              </a:rPr>
              <a:t>ЕКЦ поступило 3 043 835 вызовов.</a:t>
            </a:r>
          </a:p>
          <a:p>
            <a:pPr indent="457200" algn="just">
              <a:lnSpc>
                <a:spcPct val="100000"/>
              </a:lnSpc>
            </a:pPr>
            <a:r>
              <a:rPr lang="ru-RU" sz="1600" dirty="0" smtClean="0">
                <a:latin typeface="Arial Narrow" panose="020B0606020202030204" pitchFamily="34" charset="0"/>
              </a:rPr>
              <a:t>Указом Президента Российской Федерации от 07.05.2012 № 601 установлено значение целевого показателя «Уровень удовлетворённости граждан Российской Федерации качеством предоставления государственных услуг - не менее 90%».</a:t>
            </a:r>
          </a:p>
          <a:p>
            <a:pPr indent="457200" algn="just">
              <a:lnSpc>
                <a:spcPct val="100000"/>
              </a:lnSpc>
            </a:pPr>
            <a:r>
              <a:rPr lang="ru-RU" sz="1600" dirty="0" smtClean="0">
                <a:latin typeface="Arial Narrow" panose="020B0606020202030204" pitchFamily="34" charset="0"/>
              </a:rPr>
              <a:t>В соответствии с постановлением Правительства Российской Федерации от 12.12.2012 № 1284 в ФНС России внедрена система мониторинга качества предоставления государственных услуг территориальными налоговыми органами, полученные результаты учитываются при решении кадровых вопросов. </a:t>
            </a:r>
          </a:p>
          <a:p>
            <a:pPr indent="457200" algn="just">
              <a:lnSpc>
                <a:spcPct val="100000"/>
              </a:lnSpc>
            </a:pPr>
            <a:r>
              <a:rPr lang="ru-RU" sz="1600" dirty="0" smtClean="0">
                <a:latin typeface="Arial Narrow" panose="020B0606020202030204" pitchFamily="34" charset="0"/>
              </a:rPr>
              <a:t>По результатам </a:t>
            </a:r>
            <a:r>
              <a:rPr lang="en-US" sz="1600" dirty="0" smtClean="0">
                <a:latin typeface="Arial Narrow" panose="020B0606020202030204" pitchFamily="34" charset="0"/>
              </a:rPr>
              <a:t>I</a:t>
            </a:r>
            <a:r>
              <a:rPr lang="ru-RU" sz="1600" dirty="0" smtClean="0">
                <a:latin typeface="Arial Narrow" panose="020B0606020202030204" pitchFamily="34" charset="0"/>
              </a:rPr>
              <a:t> квартала 2021 года ФНС России получено более 2 млн оценок граждан, а среднее значение показателя уровня удовлетворённости граждан качеством предоставления государственных услуг ФНС России составило 99,44%.</a:t>
            </a:r>
          </a:p>
          <a:p>
            <a:pPr indent="457200" algn="just">
              <a:lnSpc>
                <a:spcPct val="100000"/>
              </a:lnSpc>
            </a:pPr>
            <a:endParaRPr lang="ru-RU" sz="1600" dirty="0" smtClean="0">
              <a:latin typeface="Arial Narrow" panose="020B0606020202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2798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00000"/>
              </a:lnSpc>
              <a:spcBef>
                <a:spcPts val="0"/>
              </a:spcBef>
              <a:spcAft>
                <a:spcPts val="0"/>
              </a:spcAft>
            </a:pPr>
            <a:r>
              <a:rPr lang="ru-RU" sz="1600" kern="1200" dirty="0" smtClean="0">
                <a:solidFill>
                  <a:schemeClr val="tx1"/>
                </a:solidFill>
                <a:effectLst/>
                <a:latin typeface="+mn-lt"/>
                <a:ea typeface="+mn-ea"/>
                <a:cs typeface="+mn-cs"/>
              </a:rPr>
              <a:t>В ФНС России функционирует вертикальная модель администрирования крупнейших налогоплательщиков (юридических лиц) - по отраслевым признакам укрупнены 8 межрегиональных инспекций ФНС России по крупнейшим налогоплательщикам, им подчинены 13 межрайонных инспекций ФНС России по крупнейшим налогоплательщикам.</a:t>
            </a:r>
          </a:p>
          <a:p>
            <a:pPr indent="457200" algn="just">
              <a:lnSpc>
                <a:spcPct val="100000"/>
              </a:lnSpc>
              <a:spcBef>
                <a:spcPts val="0"/>
              </a:spcBef>
              <a:spcAft>
                <a:spcPts val="0"/>
              </a:spcAft>
            </a:pPr>
            <a:r>
              <a:rPr lang="ru-RU" sz="1600" kern="1200" dirty="0" smtClean="0">
                <a:solidFill>
                  <a:schemeClr val="tx1"/>
                </a:solidFill>
                <a:effectLst/>
                <a:latin typeface="+mn-lt"/>
                <a:ea typeface="+mn-ea"/>
                <a:cs typeface="+mn-cs"/>
              </a:rPr>
              <a:t>По состоянию на 01.04.2021 в межрегиональных (межрайонных) инспекциях ФНС России по крупнейшим налогоплательщикам администрируется 3 263 крупнейших налогоплательщика.</a:t>
            </a:r>
          </a:p>
          <a:p>
            <a:pPr indent="457200" algn="just">
              <a:lnSpc>
                <a:spcPct val="100000"/>
              </a:lnSpc>
              <a:spcBef>
                <a:spcPts val="0"/>
              </a:spcBef>
              <a:spcAft>
                <a:spcPts val="0"/>
              </a:spcAft>
            </a:pPr>
            <a:r>
              <a:rPr lang="ru-RU" sz="1600" kern="1200" dirty="0" smtClean="0">
                <a:solidFill>
                  <a:schemeClr val="tx1"/>
                </a:solidFill>
                <a:effectLst/>
                <a:latin typeface="+mn-lt"/>
                <a:ea typeface="+mn-ea"/>
                <a:cs typeface="+mn-cs"/>
              </a:rPr>
              <a:t>По аналитическим данным в федеральный бюджет от налогоплательщиков, состоящих на налоговом учете в межрегиональных и межрайонных инспекциях ФНС России по крупнейшим налогоплательщикам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поступило 1 965 млрд руб., что на 13 млрд руб. меньше, чем за аналогичный период прошлого года – 1 978 млрд руб. При этом поступления в федеральный бюджет от крупнейших налогоплательщиков составляют 59% от суммы поступлений по всем налогоплательщикам по России (поступления по всем налогоплательщикам по России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составляют 3 355 млрд руб.).</a:t>
            </a:r>
          </a:p>
          <a:p>
            <a:pPr indent="457200" algn="just">
              <a:lnSpc>
                <a:spcPct val="100000"/>
              </a:lnSpc>
              <a:spcBef>
                <a:spcPts val="0"/>
              </a:spcBef>
              <a:spcAft>
                <a:spcPts val="0"/>
              </a:spcAft>
            </a:pPr>
            <a:r>
              <a:rPr lang="ru-RU" sz="1600" kern="1200" dirty="0" smtClean="0">
                <a:solidFill>
                  <a:schemeClr val="tx1"/>
                </a:solidFill>
                <a:effectLst/>
                <a:latin typeface="+mn-lt"/>
                <a:ea typeface="+mn-ea"/>
                <a:cs typeface="+mn-cs"/>
              </a:rPr>
              <a:t>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по результатам контрольно-аналитической работы обеспечены поступления в бюджет – 19 762 млн руб., что на 43% меньше, чем за аналогичный период прошлого года – 34 729 млн руб. Также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на 7% снизилась сумма поступлений в бюджет от добровольного уточнения крупнейшими налогоплательщиками налоговых обязательств и составила 6 994 млн руб. (за аналогичный период прошлого года данный показатель был равен 7 541 млн руб.).</a:t>
            </a:r>
          </a:p>
          <a:p>
            <a:pPr indent="457200" algn="just">
              <a:lnSpc>
                <a:spcPct val="100000"/>
              </a:lnSpc>
              <a:spcBef>
                <a:spcPts val="0"/>
              </a:spcBef>
              <a:spcAft>
                <a:spcPts val="0"/>
              </a:spcAft>
            </a:pPr>
            <a:r>
              <a:rPr lang="ru-RU" sz="1600" kern="1200" dirty="0" smtClean="0">
                <a:solidFill>
                  <a:schemeClr val="tx1"/>
                </a:solidFill>
                <a:effectLst/>
                <a:latin typeface="+mn-lt"/>
                <a:ea typeface="+mn-ea"/>
                <a:cs typeface="+mn-cs"/>
              </a:rPr>
              <a:t>Одновременно на 25 единиц или на 51% уменьшилось совокупное количество выездных налоговых проверок, проведенных межрегиональными и межрайонными инспекциями ФНС России по крупнейшим налогоплательщикам (за </a:t>
            </a:r>
            <a:r>
              <a:rPr lang="en-US" sz="1600" kern="1200" dirty="0" smtClean="0">
                <a:solidFill>
                  <a:schemeClr val="tx1"/>
                </a:solidFill>
                <a:effectLst/>
                <a:latin typeface="+mn-lt"/>
                <a:ea typeface="+mn-ea"/>
                <a:cs typeface="+mn-cs"/>
              </a:rPr>
              <a:t>I</a:t>
            </a:r>
            <a:r>
              <a:rPr lang="ru-RU" sz="1600" kern="1200" dirty="0" smtClean="0">
                <a:solidFill>
                  <a:schemeClr val="tx1"/>
                </a:solidFill>
                <a:effectLst/>
                <a:latin typeface="+mn-lt"/>
                <a:ea typeface="+mn-ea"/>
                <a:cs typeface="+mn-cs"/>
              </a:rPr>
              <a:t> квартал 2021 года в совокупности с результатами подведомственных межрайонных инспекций завершено 24 проверки, за аналогичный период прошлого года - 49 проверок), а также на 21 процентный пункт сократилась доля низкоэффективных выездных налоговых проверок и составила 42% (за аналогичный период прошлого года – 63%).</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34</a:t>
            </a:fld>
            <a:endParaRPr lang="en-US"/>
          </a:p>
        </p:txBody>
      </p:sp>
    </p:spTree>
    <p:extLst>
      <p:ext uri="{BB962C8B-B14F-4D97-AF65-F5344CB8AC3E}">
        <p14:creationId xmlns:p14="http://schemas.microsoft.com/office/powerpoint/2010/main" val="3545034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35</a:t>
            </a:fld>
            <a:endParaRPr lang="en-US" dirty="0"/>
          </a:p>
        </p:txBody>
      </p:sp>
    </p:spTree>
    <p:extLst>
      <p:ext uri="{BB962C8B-B14F-4D97-AF65-F5344CB8AC3E}">
        <p14:creationId xmlns:p14="http://schemas.microsoft.com/office/powerpoint/2010/main" val="3676571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4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fld id="{29405BC4-AA5A-48B5-84DB-12856CCFE3CA}" type="slidenum">
              <a:rPr lang="en-US" altLang="ru-RU" sz="1200" smtClean="0">
                <a:latin typeface="Calibri" panose="020F0502020204030204" pitchFamily="34" charset="0"/>
              </a:rPr>
              <a:pPr/>
              <a:t>36</a:t>
            </a:fld>
            <a:endParaRPr lang="en-US" altLang="ru-RU" sz="1200" smtClean="0">
              <a:latin typeface="Calibri" panose="020F0502020204030204" pitchFamily="34" charset="0"/>
            </a:endParaRPr>
          </a:p>
        </p:txBody>
      </p:sp>
    </p:spTree>
    <p:extLst>
      <p:ext uri="{BB962C8B-B14F-4D97-AF65-F5344CB8AC3E}">
        <p14:creationId xmlns:p14="http://schemas.microsoft.com/office/powerpoint/2010/main" val="3314147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94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fld id="{14E06D0B-94CB-4976-812A-FC07594DFEA7}" type="slidenum">
              <a:rPr lang="en-US" altLang="ru-RU" sz="1200" smtClean="0">
                <a:latin typeface="Calibri" panose="020F0502020204030204" pitchFamily="34" charset="0"/>
              </a:rPr>
              <a:pPr/>
              <a:t>37</a:t>
            </a:fld>
            <a:endParaRPr lang="en-US" altLang="ru-RU" sz="1200" smtClean="0">
              <a:latin typeface="Calibri" panose="020F0502020204030204" pitchFamily="34" charset="0"/>
            </a:endParaRPr>
          </a:p>
        </p:txBody>
      </p:sp>
    </p:spTree>
    <p:extLst>
      <p:ext uri="{BB962C8B-B14F-4D97-AF65-F5344CB8AC3E}">
        <p14:creationId xmlns:p14="http://schemas.microsoft.com/office/powerpoint/2010/main" val="213155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rtl="0">
              <a:lnSpc>
                <a:spcPct val="100000"/>
              </a:lnSpc>
              <a:spcBef>
                <a:spcPts val="0"/>
              </a:spcBef>
              <a:spcAft>
                <a:spcPts val="0"/>
              </a:spcAft>
            </a:pPr>
            <a:r>
              <a:rPr lang="ru-RU" sz="1600" b="1" kern="1200" dirty="0" smtClean="0">
                <a:solidFill>
                  <a:schemeClr val="tx1"/>
                </a:solidFill>
                <a:effectLst/>
                <a:latin typeface="Roboto Condensed" panose="020B0604020202020204" charset="0"/>
                <a:ea typeface="Roboto Condensed" panose="020B0604020202020204" charset="0"/>
                <a:cs typeface="+mn-cs"/>
              </a:rPr>
              <a:t>Федеральный закон от 17.02.2021 № 6-ФЗ</a:t>
            </a:r>
            <a:r>
              <a:rPr lang="ru-RU" sz="1600" kern="1200" dirty="0" smtClean="0">
                <a:solidFill>
                  <a:schemeClr val="tx1"/>
                </a:solidFill>
                <a:effectLst/>
                <a:latin typeface="Roboto Condensed" panose="020B0604020202020204" charset="0"/>
                <a:ea typeface="Roboto Condensed" panose="020B0604020202020204" charset="0"/>
                <a:cs typeface="+mn-cs"/>
              </a:rPr>
              <a:t> </a:t>
            </a:r>
            <a:r>
              <a:rPr lang="ru-RU" sz="1600" b="1" kern="1200" dirty="0" smtClean="0">
                <a:solidFill>
                  <a:schemeClr val="tx1"/>
                </a:solidFill>
                <a:effectLst/>
                <a:latin typeface="Roboto Condensed" panose="020B0604020202020204" charset="0"/>
                <a:ea typeface="Roboto Condensed" panose="020B0604020202020204" charset="0"/>
                <a:cs typeface="+mn-cs"/>
              </a:rPr>
              <a:t>«О внесении изменений в часть первую Налогового кодекса Российской Федерации» </a:t>
            </a:r>
            <a:endParaRPr lang="ru-RU" sz="1600" b="0" i="0" u="none" strike="noStrike" kern="1200" baseline="0" dirty="0" smtClean="0">
              <a:solidFill>
                <a:schemeClr val="tx1"/>
              </a:solidFill>
              <a:latin typeface="+mn-lt"/>
              <a:ea typeface="+mn-ea"/>
              <a:cs typeface="+mn-cs"/>
              <a:hlinkClick r:id="rId3"/>
            </a:endParaRP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В НК РФ внесены изменения, согласно которым:</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уточнены условия признания контролируемыми внешнеторговых сделок, предметом которых являются нефть, черные и цветные металлы, минеральные удобрения, драгоценные камни и металлы;</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устранена правовая неопределенность при расчете суммы доходов по сделкам в ситуациях, когда их получатель не исчисляет налог на прибыль, а также в случае совершения сделки с участием комиссионера (агента);</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налоговые органы могут формировать извещения о контролируемых сделках вне рамок налогового контроля;</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с 9 до 27 месяцев увеличен максимальный срок рассмотрения заявления о заключении соглашения о ценообразовании с участием компетентного органа иностранного государства;</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запрещено переносить срок заключения соглашения о ценообразовании на поздний период при представлении налогоплательщиком дополнительных документов, в т. ч. по запросу ФНС;</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налогоплательщик может заключить соглашение о ценообразовании без участия компетентного органа иностранного государства, не уплачивая повторно госпошлину;</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при заключении соглашений о ценообразовании с участием компетентного органа зарубежного государства наряду с методами, предусмотренными НК РФ, разрешено применять методы ценообразования, используемые в соответствующей стране;</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с 4 до 5 лет увеличен срок хранения у налогоплательщика данных бухгалтерского и налогового учета и других документов, необходимых для исчисления и уплаты налогов, а также срок хранения у налогового агента документов, необходимых для исчисления, удержания и перечисления налогов;</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установлены случаи, когда банки обязаны выдавать налоговым органам копии паспортов лиц, имеющих право на получение денежных средств на счете клиента (распоряжение ими), доверенностей на их получение (распоряжение ими), документов, связанных с открытием, ведением и закрытием счета клиента, карточек с образцами подписей и оттиска печати, а также информацию о </a:t>
            </a:r>
            <a:r>
              <a:rPr lang="ru-RU" sz="1600" b="0" i="0" u="none" strike="noStrike" kern="1200" baseline="0" dirty="0" err="1" smtClean="0">
                <a:solidFill>
                  <a:schemeClr val="tx1"/>
                </a:solidFill>
                <a:latin typeface="+mn-lt"/>
                <a:ea typeface="+mn-ea"/>
                <a:cs typeface="+mn-cs"/>
              </a:rPr>
              <a:t>бенефициарных</a:t>
            </a:r>
            <a:r>
              <a:rPr lang="ru-RU" sz="1600" b="0" i="0" u="none" strike="noStrike" kern="1200" baseline="0" dirty="0" smtClean="0">
                <a:solidFill>
                  <a:schemeClr val="tx1"/>
                </a:solidFill>
                <a:latin typeface="+mn-lt"/>
                <a:ea typeface="+mn-ea"/>
                <a:cs typeface="+mn-cs"/>
              </a:rPr>
              <a:t> владельцах, выгодоприобретателях, представителях клиента;</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 уточнен порядок обжалования решений налоговых органов.</a:t>
            </a:r>
          </a:p>
          <a:p>
            <a:pPr indent="457200" algn="just" rtl="0">
              <a:lnSpc>
                <a:spcPct val="100000"/>
              </a:lnSpc>
              <a:spcBef>
                <a:spcPts val="0"/>
              </a:spcBef>
              <a:spcAft>
                <a:spcPts val="0"/>
              </a:spcAft>
            </a:pPr>
            <a:r>
              <a:rPr lang="ru-RU" sz="1600" b="0" i="0" u="none" strike="noStrike" kern="1200" baseline="0" dirty="0" smtClean="0">
                <a:solidFill>
                  <a:schemeClr val="tx1"/>
                </a:solidFill>
                <a:latin typeface="+mn-lt"/>
                <a:ea typeface="+mn-ea"/>
                <a:cs typeface="+mn-cs"/>
              </a:rPr>
              <a:t>Закон вступает в силу по истечении одного месяца со дня опубликования.</a:t>
            </a:r>
            <a:endParaRPr lang="ru-RU" sz="1600" b="1" kern="1200" dirty="0" smtClean="0">
              <a:solidFill>
                <a:schemeClr val="tx1"/>
              </a:solidFill>
              <a:effectLst/>
              <a:latin typeface="+mn-lt"/>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endParaRPr lang="ru-RU" sz="1600" b="1" kern="1200" dirty="0" smtClean="0">
              <a:solidFill>
                <a:schemeClr val="tx1"/>
              </a:solidFill>
              <a:effectLst/>
              <a:latin typeface="+mn-lt"/>
              <a:ea typeface="+mn-ea"/>
              <a:cs typeface="+mn-cs"/>
            </a:endParaRPr>
          </a:p>
          <a:p>
            <a:pPr marL="0" marR="0" lvl="0" indent="457200" algn="just" defTabSz="609585" rtl="0" eaLnBrk="1" fontAlgn="auto" latinLnBrk="0" hangingPunct="1">
              <a:lnSpc>
                <a:spcPct val="100000"/>
              </a:lnSpc>
              <a:spcBef>
                <a:spcPts val="0"/>
              </a:spcBef>
              <a:spcAft>
                <a:spcPts val="0"/>
              </a:spcAft>
              <a:buClrTx/>
              <a:buSzTx/>
              <a:buFontTx/>
              <a:buNone/>
              <a:tabLst/>
              <a:defRPr/>
            </a:pPr>
            <a:r>
              <a:rPr lang="ru-RU" sz="1600" b="1" kern="1200" dirty="0" smtClean="0">
                <a:solidFill>
                  <a:schemeClr val="tx1"/>
                </a:solidFill>
                <a:effectLst/>
                <a:latin typeface="+mn-lt"/>
                <a:ea typeface="+mn-ea"/>
                <a:cs typeface="+mn-cs"/>
              </a:rPr>
              <a:t> </a:t>
            </a:r>
            <a:r>
              <a:rPr lang="ru-RU" sz="1600" b="1" kern="1200" dirty="0" smtClean="0">
                <a:solidFill>
                  <a:schemeClr val="tx1"/>
                </a:solidFill>
                <a:effectLst/>
                <a:latin typeface="Roboto Condensed" panose="020B0604020202020204" charset="0"/>
                <a:ea typeface="Roboto Condensed" panose="020B0604020202020204" charset="0"/>
                <a:cs typeface="+mn-cs"/>
              </a:rPr>
              <a:t>Федеральный закон от 17.02.2021 № 8-ФЗ</a:t>
            </a:r>
            <a:r>
              <a:rPr lang="ru-RU" sz="1600" kern="1200" dirty="0" smtClean="0">
                <a:solidFill>
                  <a:schemeClr val="tx1"/>
                </a:solidFill>
                <a:effectLst/>
                <a:latin typeface="Roboto Condensed" panose="020B0604020202020204" charset="0"/>
                <a:ea typeface="Roboto Condensed" panose="020B0604020202020204" charset="0"/>
                <a:cs typeface="+mn-cs"/>
              </a:rPr>
              <a:t> </a:t>
            </a:r>
            <a:r>
              <a:rPr lang="ru-RU" sz="1600" b="1" kern="1200" dirty="0" smtClean="0">
                <a:solidFill>
                  <a:schemeClr val="tx1"/>
                </a:solidFill>
                <a:effectLst/>
                <a:latin typeface="Roboto Condensed" panose="020B0604020202020204" charset="0"/>
                <a:ea typeface="Roboto Condensed" panose="020B0604020202020204" charset="0"/>
                <a:cs typeface="+mn-cs"/>
              </a:rPr>
              <a:t>«О внесении изменений в главу 23 и 25 части второй Налогового кодекса Российской Федерации» </a:t>
            </a:r>
            <a:r>
              <a:rPr lang="ru-RU" sz="1600" dirty="0" smtClean="0">
                <a:solidFill>
                  <a:schemeClr val="tx1">
                    <a:lumMod val="75000"/>
                  </a:schemeClr>
                </a:solidFill>
                <a:latin typeface="Roboto Condensed" panose="020B0604020202020204" charset="0"/>
                <a:ea typeface="Roboto Condensed" panose="020B0604020202020204" charset="0"/>
              </a:rPr>
              <a:t>(в части реализации отдельных положений основных направлений налоговой политики)</a:t>
            </a:r>
            <a:r>
              <a:rPr lang="en-US" sz="1600" dirty="0" smtClean="0">
                <a:solidFill>
                  <a:schemeClr val="tx1">
                    <a:lumMod val="75000"/>
                  </a:schemeClr>
                </a:solidFill>
                <a:latin typeface="Roboto Condensed" panose="020B0604020202020204" charset="0"/>
                <a:ea typeface="Roboto Condensed" panose="020B0604020202020204" charset="0"/>
              </a:rPr>
              <a:t> </a:t>
            </a:r>
            <a:r>
              <a:rPr lang="ru-RU" sz="1600" dirty="0" smtClean="0">
                <a:solidFill>
                  <a:schemeClr val="tx1">
                    <a:lumMod val="75000"/>
                  </a:schemeClr>
                </a:solidFill>
                <a:latin typeface="Roboto Condensed" panose="020B0604020202020204" charset="0"/>
                <a:ea typeface="Roboto Condensed" panose="020B0604020202020204" charset="0"/>
              </a:rPr>
              <a:t>внесены </a:t>
            </a:r>
            <a:r>
              <a:rPr lang="ru-RU" sz="1600" kern="1200" dirty="0" smtClean="0">
                <a:solidFill>
                  <a:schemeClr val="tx1"/>
                </a:solidFill>
                <a:effectLst/>
                <a:latin typeface="Roboto Condensed" panose="020B0604020202020204" charset="0"/>
                <a:ea typeface="Roboto Condensed" panose="020B0604020202020204" charset="0"/>
                <a:cs typeface="+mn-cs"/>
              </a:rPr>
              <a:t>изменения в законодательство Российской Федерации о налогах и сборах:</a:t>
            </a:r>
            <a:endParaRPr lang="ru-RU" sz="1600" b="1" dirty="0" smtClean="0">
              <a:solidFill>
                <a:schemeClr val="tx1">
                  <a:lumMod val="75000"/>
                </a:schemeClr>
              </a:solidFill>
              <a:latin typeface="Roboto Condensed" panose="020B0604020202020204" charset="0"/>
              <a:ea typeface="Roboto Condensed" panose="020B0604020202020204" charset="0"/>
            </a:endParaRPr>
          </a:p>
          <a:p>
            <a:pPr indent="457200" algn="just">
              <a:lnSpc>
                <a:spcPct val="100000"/>
              </a:lnSpc>
              <a:spcBef>
                <a:spcPts val="0"/>
              </a:spcBef>
              <a:spcAft>
                <a:spcPts val="0"/>
              </a:spcAft>
            </a:pPr>
            <a:r>
              <a:rPr lang="ru-RU" sz="1600" b="0" kern="1200" dirty="0" smtClean="0">
                <a:solidFill>
                  <a:schemeClr val="tx1"/>
                </a:solidFill>
                <a:effectLst/>
                <a:latin typeface="Roboto Condensed" panose="020B0604020202020204" charset="0"/>
                <a:ea typeface="Roboto Condensed" panose="020B0604020202020204" charset="0"/>
                <a:cs typeface="+mn-cs"/>
              </a:rPr>
              <a:t>- Законом</a:t>
            </a:r>
            <a:r>
              <a:rPr lang="ru-RU" sz="1600" b="0" kern="1200" baseline="0" dirty="0" smtClean="0">
                <a:solidFill>
                  <a:schemeClr val="tx1"/>
                </a:solidFill>
                <a:effectLst/>
                <a:latin typeface="Roboto Condensed" panose="020B0604020202020204" charset="0"/>
                <a:ea typeface="Roboto Condensed" panose="020B0604020202020204" charset="0"/>
                <a:cs typeface="+mn-cs"/>
              </a:rPr>
              <a:t> внесены изменения в статью 275 Налогового кодекса Российской Федерации. Уточнен порядок расчета налога с доходов налогоплательщика – получателя дивидендов в связи с введением прогрессивной шкалы налогообложения. </a:t>
            </a:r>
          </a:p>
          <a:p>
            <a:pPr indent="457200" algn="just">
              <a:lnSpc>
                <a:spcPct val="100000"/>
              </a:lnSpc>
              <a:spcBef>
                <a:spcPts val="0"/>
              </a:spcBef>
              <a:spcAft>
                <a:spcPts val="0"/>
              </a:spcAft>
            </a:pPr>
            <a:r>
              <a:rPr lang="ru-RU" sz="1600" b="0" kern="1200" dirty="0" smtClean="0">
                <a:solidFill>
                  <a:schemeClr val="tx1"/>
                </a:solidFill>
                <a:effectLst/>
                <a:latin typeface="Roboto Condensed" panose="020B0604020202020204" charset="0"/>
                <a:ea typeface="Roboto Condensed" panose="020B0604020202020204" charset="0"/>
                <a:cs typeface="+mn-cs"/>
              </a:rPr>
              <a:t>- Законом предусмотрена возможность представления уведомления о переходе на УСНО в 2021 году. О</a:t>
            </a:r>
            <a:r>
              <a:rPr lang="ru-RU" sz="1600" b="0" kern="1200" dirty="0" smtClean="0">
                <a:solidFill>
                  <a:schemeClr val="tx1">
                    <a:lumMod val="75000"/>
                  </a:schemeClr>
                </a:solidFill>
                <a:effectLst/>
                <a:latin typeface="Roboto Condensed" panose="020B0604020202020204" charset="0"/>
                <a:ea typeface="Roboto Condensed" panose="020B0604020202020204" charset="0"/>
                <a:cs typeface="+mn-cs"/>
              </a:rPr>
              <a:t>рганизации</a:t>
            </a:r>
            <a:r>
              <a:rPr lang="ru-RU" sz="1600" b="0" kern="1200" baseline="0" dirty="0" smtClean="0">
                <a:solidFill>
                  <a:schemeClr val="tx1">
                    <a:lumMod val="75000"/>
                  </a:schemeClr>
                </a:solidFill>
                <a:effectLst/>
                <a:latin typeface="Roboto Condensed" panose="020B0604020202020204" charset="0"/>
                <a:ea typeface="Roboto Condensed" panose="020B0604020202020204" charset="0"/>
                <a:cs typeface="+mn-cs"/>
              </a:rPr>
              <a:t> и индивидуальные предприниматели, применявшие в </a:t>
            </a:r>
            <a:r>
              <a:rPr lang="en-US" sz="1600" b="0" kern="1200" baseline="0" dirty="0" smtClean="0">
                <a:solidFill>
                  <a:schemeClr val="tx1">
                    <a:lumMod val="75000"/>
                  </a:schemeClr>
                </a:solidFill>
                <a:effectLst/>
                <a:latin typeface="Roboto Condensed" panose="020B0604020202020204" charset="0"/>
                <a:ea typeface="Roboto Condensed" panose="020B0604020202020204" charset="0"/>
                <a:cs typeface="+mn-cs"/>
              </a:rPr>
              <a:t>IV</a:t>
            </a:r>
            <a:r>
              <a:rPr lang="ru-RU" sz="1600" b="0" kern="1200" baseline="0" dirty="0" smtClean="0">
                <a:solidFill>
                  <a:schemeClr val="tx1">
                    <a:lumMod val="75000"/>
                  </a:schemeClr>
                </a:solidFill>
                <a:effectLst/>
                <a:latin typeface="Roboto Condensed" panose="020B0604020202020204" charset="0"/>
                <a:ea typeface="Roboto Condensed" panose="020B0604020202020204" charset="0"/>
                <a:cs typeface="+mn-cs"/>
              </a:rPr>
              <a:t> квартале 2020 года систему налогообложения ЕНВД и отвечающие требованиям, предусмотренным гл. 26.2 НК , вправе не позднее 31 марта 2021 года уведомить налоговый орган по месту нахождения организации или месту жительства индивидуального предпринимателя о переходе на УСНО с 1 января 2021 года.</a:t>
            </a:r>
            <a:endParaRPr lang="ru-RU" sz="1600" b="0" dirty="0" smtClean="0">
              <a:solidFill>
                <a:schemeClr val="tx1">
                  <a:lumMod val="75000"/>
                </a:schemeClr>
              </a:solidFill>
              <a:latin typeface="Roboto Condensed" panose="020B0604020202020204" charset="0"/>
              <a:ea typeface="Roboto Condensed" panose="020B0604020202020204" charset="0"/>
            </a:endParaRPr>
          </a:p>
          <a:p>
            <a:pPr indent="457200" algn="just" rtl="0">
              <a:lnSpc>
                <a:spcPct val="100000"/>
              </a:lnSpc>
            </a:pPr>
            <a:endParaRPr lang="ru-RU" sz="1600" b="0" i="0" u="none" strike="noStrike" kern="1200" baseline="0" dirty="0" smtClean="0">
              <a:solidFill>
                <a:schemeClr val="tx1"/>
              </a:solidFill>
              <a:latin typeface="Roboto Condensed" panose="020B0604020202020204" charset="0"/>
              <a:ea typeface="Roboto Condensed" panose="020B0604020202020204" charset="0"/>
              <a:cs typeface="+mn-cs"/>
            </a:endParaRPr>
          </a:p>
          <a:p>
            <a:pPr indent="457200" algn="just">
              <a:lnSpc>
                <a:spcPct val="100000"/>
              </a:lnSpc>
            </a:pPr>
            <a:endParaRPr lang="ru-RU" sz="1600" kern="1200" dirty="0" smtClean="0">
              <a:solidFill>
                <a:schemeClr val="tx1"/>
              </a:solidFill>
              <a:effectLst/>
              <a:latin typeface="Roboto Condensed" panose="020B0604020202020204" charset="0"/>
              <a:ea typeface="Roboto Condensed" panose="020B0604020202020204" charset="0"/>
              <a:cs typeface="+mn-cs"/>
            </a:endParaRPr>
          </a:p>
          <a:p>
            <a:endParaRPr lang="ru-RU" sz="16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38</a:t>
            </a:fld>
            <a:endParaRPr lang="en-US"/>
          </a:p>
        </p:txBody>
      </p:sp>
    </p:spTree>
    <p:extLst>
      <p:ext uri="{BB962C8B-B14F-4D97-AF65-F5344CB8AC3E}">
        <p14:creationId xmlns:p14="http://schemas.microsoft.com/office/powerpoint/2010/main" val="260215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4</a:t>
            </a:fld>
            <a:endParaRPr lang="en-US"/>
          </a:p>
        </p:txBody>
      </p:sp>
    </p:spTree>
    <p:extLst>
      <p:ext uri="{BB962C8B-B14F-4D97-AF65-F5344CB8AC3E}">
        <p14:creationId xmlns:p14="http://schemas.microsoft.com/office/powerpoint/2010/main" val="105649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5</a:t>
            </a:fld>
            <a:endParaRPr lang="en-US" dirty="0"/>
          </a:p>
        </p:txBody>
      </p:sp>
    </p:spTree>
    <p:extLst>
      <p:ext uri="{BB962C8B-B14F-4D97-AF65-F5344CB8AC3E}">
        <p14:creationId xmlns:p14="http://schemas.microsoft.com/office/powerpoint/2010/main" val="118462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6</a:t>
            </a:fld>
            <a:endParaRPr lang="en-US" dirty="0"/>
          </a:p>
        </p:txBody>
      </p:sp>
    </p:spTree>
    <p:extLst>
      <p:ext uri="{BB962C8B-B14F-4D97-AF65-F5344CB8AC3E}">
        <p14:creationId xmlns:p14="http://schemas.microsoft.com/office/powerpoint/2010/main" val="187399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r>
              <a:rPr lang="ru-RU" sz="1600" b="0" dirty="0">
                <a:latin typeface="Roboto Condensed" panose="020B0604020202020204" charset="0"/>
                <a:ea typeface="Roboto Condensed" panose="020B0604020202020204" charset="0"/>
              </a:rPr>
              <a:t>Поступления по налогу на прибыль организаций в </a:t>
            </a:r>
            <a:r>
              <a:rPr lang="en-US" sz="1600" b="0" dirty="0" smtClean="0">
                <a:latin typeface="Roboto Condensed" panose="020B0604020202020204" charset="0"/>
                <a:ea typeface="Roboto Condensed" panose="020B0604020202020204" charset="0"/>
              </a:rPr>
              <a:t>I </a:t>
            </a:r>
            <a:r>
              <a:rPr lang="ru-RU" sz="1600" b="0" dirty="0" smtClean="0">
                <a:latin typeface="Roboto Condensed" panose="020B0604020202020204" charset="0"/>
                <a:ea typeface="Roboto Condensed" panose="020B0604020202020204" charset="0"/>
              </a:rPr>
              <a:t>квартале 2021 года </a:t>
            </a:r>
            <a:r>
              <a:rPr lang="ru-RU" sz="1600" b="0" dirty="0">
                <a:latin typeface="Roboto Condensed" panose="020B0604020202020204" charset="0"/>
                <a:ea typeface="Roboto Condensed" panose="020B0604020202020204" charset="0"/>
              </a:rPr>
              <a:t>составили </a:t>
            </a:r>
            <a:r>
              <a:rPr lang="ru-RU" sz="1600" b="0" dirty="0" smtClean="0">
                <a:latin typeface="Roboto Condensed" panose="020B0604020202020204" charset="0"/>
                <a:ea typeface="Roboto Condensed" panose="020B0604020202020204" charset="0"/>
              </a:rPr>
              <a:t>1 270,5 млрд </a:t>
            </a:r>
            <a:r>
              <a:rPr lang="ru-RU" sz="1600" b="0" dirty="0">
                <a:latin typeface="Roboto Condensed" panose="020B0604020202020204" charset="0"/>
                <a:ea typeface="Roboto Condensed" panose="020B0604020202020204" charset="0"/>
              </a:rPr>
              <a:t>рублей, что на </a:t>
            </a:r>
            <a:r>
              <a:rPr lang="ru-RU" sz="1600" b="0" dirty="0" smtClean="0">
                <a:latin typeface="Roboto Condensed" panose="020B0604020202020204" charset="0"/>
                <a:ea typeface="Roboto Condensed" panose="020B0604020202020204" charset="0"/>
              </a:rPr>
              <a:t>66,6 </a:t>
            </a:r>
            <a:r>
              <a:rPr lang="ru-RU" sz="1600" b="0" dirty="0">
                <a:latin typeface="Roboto Condensed" panose="020B0604020202020204" charset="0"/>
                <a:ea typeface="Roboto Condensed" panose="020B0604020202020204" charset="0"/>
              </a:rPr>
              <a:t>млрд </a:t>
            </a:r>
            <a:r>
              <a:rPr lang="ru-RU" sz="1600" b="0" dirty="0" smtClean="0">
                <a:latin typeface="Roboto Condensed" panose="020B0604020202020204" charset="0"/>
                <a:ea typeface="Roboto Condensed" panose="020B0604020202020204" charset="0"/>
              </a:rPr>
              <a:t>рублей, </a:t>
            </a:r>
            <a:r>
              <a:rPr lang="ru-RU" sz="1600" b="0" dirty="0">
                <a:latin typeface="Roboto Condensed" panose="020B0604020202020204" charset="0"/>
                <a:ea typeface="Roboto Condensed" panose="020B0604020202020204" charset="0"/>
              </a:rPr>
              <a:t>или на </a:t>
            </a:r>
            <a:r>
              <a:rPr lang="ru-RU" sz="1600" b="0" dirty="0" smtClean="0">
                <a:latin typeface="Roboto Condensed" panose="020B0604020202020204" charset="0"/>
                <a:ea typeface="Roboto Condensed" panose="020B0604020202020204" charset="0"/>
              </a:rPr>
              <a:t>5,5% больше поступлений</a:t>
            </a:r>
            <a:r>
              <a:rPr lang="ru-RU" sz="1600" b="0" baseline="0" dirty="0" smtClean="0">
                <a:latin typeface="Roboto Condensed" panose="020B0604020202020204" charset="0"/>
                <a:ea typeface="Roboto Condensed" panose="020B0604020202020204" charset="0"/>
              </a:rPr>
              <a:t> </a:t>
            </a:r>
            <a:r>
              <a:rPr lang="en-US" sz="1600" b="0" dirty="0" smtClean="0">
                <a:latin typeface="Roboto Condensed" panose="020B0604020202020204" charset="0"/>
                <a:ea typeface="Roboto Condensed" panose="020B0604020202020204" charset="0"/>
              </a:rPr>
              <a:t>I</a:t>
            </a:r>
            <a:r>
              <a:rPr lang="ru-RU" sz="1600" b="0" dirty="0" smtClean="0">
                <a:latin typeface="Roboto Condensed" panose="020B0604020202020204" charset="0"/>
                <a:ea typeface="Roboto Condensed" panose="020B0604020202020204" charset="0"/>
              </a:rPr>
              <a:t> квартала 2020 года.</a:t>
            </a:r>
            <a:endParaRPr lang="ru-RU" sz="1600" b="0" dirty="0">
              <a:latin typeface="Roboto Condensed" panose="020B0604020202020204" charset="0"/>
              <a:ea typeface="Roboto Condensed" panose="020B0604020202020204" charset="0"/>
            </a:endParaRPr>
          </a:p>
          <a:p>
            <a:pPr indent="457200" algn="just"/>
            <a:r>
              <a:rPr lang="ru-RU" sz="1600" b="0" dirty="0" smtClean="0">
                <a:latin typeface="Roboto Condensed" panose="020B0604020202020204" charset="0"/>
                <a:ea typeface="Roboto Condensed" panose="020B0604020202020204" charset="0"/>
              </a:rPr>
              <a:t>По </a:t>
            </a:r>
            <a:r>
              <a:rPr lang="ru-RU" sz="1600" b="0" dirty="0">
                <a:latin typeface="Roboto Condensed" panose="020B0604020202020204" charset="0"/>
                <a:ea typeface="Roboto Condensed" panose="020B0604020202020204" charset="0"/>
              </a:rPr>
              <a:t>налогу на прибыль организаций, зачисляемого по соответствующим ставкам поступления составили </a:t>
            </a:r>
            <a:r>
              <a:rPr lang="ru-RU" sz="1600" b="0" dirty="0" smtClean="0">
                <a:latin typeface="Roboto Condensed" panose="020B0604020202020204" charset="0"/>
                <a:ea typeface="Roboto Condensed" panose="020B0604020202020204" charset="0"/>
              </a:rPr>
              <a:t>1 181,3</a:t>
            </a:r>
            <a:r>
              <a:rPr lang="ru-RU" sz="1600" b="0" baseline="0" dirty="0" smtClean="0">
                <a:latin typeface="Roboto Condensed" panose="020B0604020202020204" charset="0"/>
                <a:ea typeface="Roboto Condensed" panose="020B0604020202020204" charset="0"/>
              </a:rPr>
              <a:t> </a:t>
            </a:r>
            <a:r>
              <a:rPr lang="ru-RU" sz="1600" b="0" dirty="0" smtClean="0">
                <a:latin typeface="Roboto Condensed" panose="020B0604020202020204" charset="0"/>
                <a:ea typeface="Roboto Condensed" panose="020B0604020202020204" charset="0"/>
              </a:rPr>
              <a:t>млрд </a:t>
            </a:r>
            <a:r>
              <a:rPr lang="ru-RU" sz="1600" b="0" dirty="0">
                <a:latin typeface="Roboto Condensed" panose="020B0604020202020204" charset="0"/>
                <a:ea typeface="Roboto Condensed" panose="020B0604020202020204" charset="0"/>
              </a:rPr>
              <a:t>рублей, что на </a:t>
            </a:r>
            <a:r>
              <a:rPr lang="ru-RU" sz="1600" b="0" dirty="0" smtClean="0">
                <a:latin typeface="Roboto Condensed" panose="020B0604020202020204" charset="0"/>
                <a:ea typeface="Roboto Condensed" panose="020B0604020202020204" charset="0"/>
              </a:rPr>
              <a:t>206,0 млрд рублей,</a:t>
            </a:r>
            <a:r>
              <a:rPr lang="ru-RU" sz="1600" b="0" baseline="0" dirty="0" smtClean="0">
                <a:latin typeface="Roboto Condensed" panose="020B0604020202020204" charset="0"/>
                <a:ea typeface="Roboto Condensed" panose="020B0604020202020204" charset="0"/>
              </a:rPr>
              <a:t> </a:t>
            </a:r>
            <a:r>
              <a:rPr lang="ru-RU" sz="1600" b="0" dirty="0" smtClean="0">
                <a:latin typeface="Roboto Condensed" panose="020B0604020202020204" charset="0"/>
                <a:ea typeface="Roboto Condensed" panose="020B0604020202020204" charset="0"/>
              </a:rPr>
              <a:t>или </a:t>
            </a:r>
            <a:r>
              <a:rPr lang="ru-RU" sz="1600" b="0" dirty="0">
                <a:latin typeface="Roboto Condensed" panose="020B0604020202020204" charset="0"/>
                <a:ea typeface="Roboto Condensed" panose="020B0604020202020204" charset="0"/>
              </a:rPr>
              <a:t>на </a:t>
            </a:r>
            <a:r>
              <a:rPr lang="ru-RU" sz="1600" b="0" dirty="0" smtClean="0">
                <a:latin typeface="Roboto Condensed" panose="020B0604020202020204" charset="0"/>
                <a:ea typeface="Roboto Condensed" panose="020B0604020202020204" charset="0"/>
              </a:rPr>
              <a:t>21,1% больше поступлений </a:t>
            </a:r>
            <a:r>
              <a:rPr lang="en-US" sz="1600" b="0" dirty="0" smtClean="0">
                <a:latin typeface="Roboto Condensed" panose="020B0604020202020204" charset="0"/>
                <a:ea typeface="Roboto Condensed" panose="020B0604020202020204" charset="0"/>
              </a:rPr>
              <a:t>I </a:t>
            </a:r>
            <a:r>
              <a:rPr lang="ru-RU" sz="1600" b="0" dirty="0" smtClean="0">
                <a:latin typeface="Roboto Condensed" panose="020B0604020202020204" charset="0"/>
                <a:ea typeface="Roboto Condensed" panose="020B0604020202020204" charset="0"/>
              </a:rPr>
              <a:t>квартала 2020 </a:t>
            </a:r>
            <a:r>
              <a:rPr lang="ru-RU" sz="1600" b="0" dirty="0">
                <a:latin typeface="Roboto Condensed" panose="020B0604020202020204" charset="0"/>
                <a:ea typeface="Roboto Condensed" panose="020B0604020202020204" charset="0"/>
              </a:rPr>
              <a:t>года, что обусловлено </a:t>
            </a:r>
            <a:r>
              <a:rPr lang="ru-RU" sz="1600" b="0" dirty="0" smtClean="0">
                <a:latin typeface="Roboto Condensed" panose="020B0604020202020204" charset="0"/>
                <a:ea typeface="Roboto Condensed" panose="020B0604020202020204" charset="0"/>
              </a:rPr>
              <a:t>ростом поступлений от организаций</a:t>
            </a:r>
            <a:r>
              <a:rPr lang="ru-RU" sz="1600" b="0" baseline="0" dirty="0" smtClean="0">
                <a:latin typeface="Roboto Condensed" panose="020B0604020202020204" charset="0"/>
                <a:ea typeface="Roboto Condensed" panose="020B0604020202020204" charset="0"/>
              </a:rPr>
              <a:t> металлургического сектора экономики, что связано с ростом цен на продукцию черной и цветной металлургии в </a:t>
            </a:r>
            <a:r>
              <a:rPr lang="en-US" sz="1600" b="0" baseline="0" dirty="0" smtClean="0">
                <a:latin typeface="Roboto Condensed" panose="020B0604020202020204" charset="0"/>
                <a:ea typeface="Roboto Condensed" panose="020B0604020202020204" charset="0"/>
              </a:rPr>
              <a:t>IV </a:t>
            </a:r>
            <a:r>
              <a:rPr lang="ru-RU" sz="1600" b="0" baseline="0" dirty="0" smtClean="0">
                <a:latin typeface="Roboto Condensed" panose="020B0604020202020204" charset="0"/>
                <a:ea typeface="Roboto Condensed" panose="020B0604020202020204" charset="0"/>
              </a:rPr>
              <a:t>квартале 2020 года и </a:t>
            </a:r>
            <a:r>
              <a:rPr lang="en-US" sz="1600" b="0" baseline="0" dirty="0" smtClean="0">
                <a:latin typeface="Roboto Condensed" panose="020B0604020202020204" charset="0"/>
                <a:ea typeface="Roboto Condensed" panose="020B0604020202020204" charset="0"/>
              </a:rPr>
              <a:t>I </a:t>
            </a:r>
            <a:r>
              <a:rPr lang="ru-RU" sz="1600" b="0" baseline="0" dirty="0" smtClean="0">
                <a:latin typeface="Roboto Condensed" panose="020B0604020202020204" charset="0"/>
                <a:ea typeface="Roboto Condensed" panose="020B0604020202020204" charset="0"/>
              </a:rPr>
              <a:t>квартале 2021 года относительно аналогичного периода прошлого года.</a:t>
            </a:r>
            <a:endParaRPr lang="ru-RU" sz="1600" b="0" dirty="0">
              <a:latin typeface="Roboto Condensed" panose="020B0604020202020204" charset="0"/>
              <a:ea typeface="Roboto Condensed" panose="020B0604020202020204" charset="0"/>
            </a:endParaRPr>
          </a:p>
          <a:p>
            <a:pPr indent="457200" algn="just"/>
            <a:r>
              <a:rPr lang="ru-RU" sz="1600" b="0" dirty="0" smtClean="0">
                <a:latin typeface="Roboto Condensed" panose="020B0604020202020204" charset="0"/>
                <a:ea typeface="Roboto Condensed" panose="020B0604020202020204" charset="0"/>
              </a:rPr>
              <a:t>По </a:t>
            </a:r>
            <a:r>
              <a:rPr lang="ru-RU" sz="1600" b="0" dirty="0">
                <a:latin typeface="Roboto Condensed" panose="020B0604020202020204" charset="0"/>
                <a:ea typeface="Roboto Condensed" panose="020B0604020202020204" charset="0"/>
              </a:rPr>
              <a:t>налогу на прибыль организаций при выполнении соглашений о разделе продукции нефти и газа поступления составили </a:t>
            </a:r>
            <a:r>
              <a:rPr lang="ru-RU" sz="1600" b="0" dirty="0" smtClean="0">
                <a:latin typeface="Roboto Condensed" panose="020B0604020202020204" charset="0"/>
                <a:ea typeface="Roboto Condensed" panose="020B0604020202020204" charset="0"/>
              </a:rPr>
              <a:t>20,3 </a:t>
            </a:r>
            <a:r>
              <a:rPr lang="ru-RU" sz="1600" b="0" dirty="0">
                <a:latin typeface="Roboto Condensed" panose="020B0604020202020204" charset="0"/>
                <a:ea typeface="Roboto Condensed" panose="020B0604020202020204" charset="0"/>
              </a:rPr>
              <a:t>млрд рублей, что на </a:t>
            </a:r>
            <a:r>
              <a:rPr lang="ru-RU" sz="1600" b="0" dirty="0" smtClean="0">
                <a:latin typeface="Roboto Condensed" panose="020B0604020202020204" charset="0"/>
                <a:ea typeface="Roboto Condensed" panose="020B0604020202020204" charset="0"/>
              </a:rPr>
              <a:t>119,2 </a:t>
            </a:r>
            <a:r>
              <a:rPr lang="ru-RU" sz="1600" b="0" dirty="0">
                <a:latin typeface="Roboto Condensed" panose="020B0604020202020204" charset="0"/>
                <a:ea typeface="Roboto Condensed" panose="020B0604020202020204" charset="0"/>
              </a:rPr>
              <a:t>млрд рублей, или </a:t>
            </a:r>
            <a:r>
              <a:rPr lang="ru-RU" sz="1600" b="0" dirty="0" smtClean="0">
                <a:latin typeface="Roboto Condensed" panose="020B0604020202020204" charset="0"/>
                <a:ea typeface="Roboto Condensed" panose="020B0604020202020204" charset="0"/>
              </a:rPr>
              <a:t>в 7 раз меньше поступлений </a:t>
            </a:r>
            <a:r>
              <a:rPr lang="en-US" sz="1600" b="0" dirty="0" smtClean="0">
                <a:latin typeface="Roboto Condensed" panose="020B0604020202020204" charset="0"/>
                <a:ea typeface="Roboto Condensed" panose="020B0604020202020204" charset="0"/>
              </a:rPr>
              <a:t>I </a:t>
            </a:r>
            <a:r>
              <a:rPr lang="ru-RU" sz="1600" b="0" dirty="0" smtClean="0">
                <a:latin typeface="Roboto Condensed" panose="020B0604020202020204" charset="0"/>
                <a:ea typeface="Roboto Condensed" panose="020B0604020202020204" charset="0"/>
              </a:rPr>
              <a:t>квартала 2020 года</a:t>
            </a:r>
            <a:r>
              <a:rPr lang="ru-RU" sz="1600" b="0" dirty="0">
                <a:latin typeface="Roboto Condensed" panose="020B0604020202020204" charset="0"/>
                <a:ea typeface="Roboto Condensed" panose="020B0604020202020204" charset="0"/>
              </a:rPr>
              <a:t>, что </a:t>
            </a:r>
            <a:r>
              <a:rPr lang="ru-RU" sz="1600" b="0" dirty="0" smtClean="0">
                <a:latin typeface="Roboto Condensed" panose="020B0604020202020204" charset="0"/>
                <a:ea typeface="Roboto Condensed" panose="020B0604020202020204" charset="0"/>
              </a:rPr>
              <a:t>обусловлено</a:t>
            </a:r>
            <a:r>
              <a:rPr lang="ru-RU" sz="1600" b="0" baseline="0" dirty="0" smtClean="0">
                <a:latin typeface="Roboto Condensed" panose="020B0604020202020204" charset="0"/>
                <a:ea typeface="Roboto Condensed" panose="020B0604020202020204" charset="0"/>
              </a:rPr>
              <a:t> осуществлением досрочной уплаты налога в </a:t>
            </a:r>
            <a:r>
              <a:rPr lang="en-US" sz="1600" b="0" baseline="0" dirty="0" smtClean="0">
                <a:latin typeface="Roboto Condensed" panose="020B0604020202020204" charset="0"/>
                <a:ea typeface="Roboto Condensed" panose="020B0604020202020204" charset="0"/>
              </a:rPr>
              <a:t>I </a:t>
            </a:r>
            <a:r>
              <a:rPr lang="ru-RU" sz="1600" b="0" baseline="0" dirty="0" smtClean="0">
                <a:latin typeface="Roboto Condensed" panose="020B0604020202020204" charset="0"/>
                <a:ea typeface="Roboto Condensed" panose="020B0604020202020204" charset="0"/>
              </a:rPr>
              <a:t>квартале 2020 года крупным участником Соглашения о разделе продукции (обычно аналогичные выплаты производятся во </a:t>
            </a:r>
            <a:r>
              <a:rPr lang="en-US" sz="1600" b="0" baseline="0" dirty="0" smtClean="0">
                <a:latin typeface="Roboto Condensed" panose="020B0604020202020204" charset="0"/>
                <a:ea typeface="Roboto Condensed" panose="020B0604020202020204" charset="0"/>
              </a:rPr>
              <a:t>II </a:t>
            </a:r>
            <a:r>
              <a:rPr lang="ru-RU" sz="1600" b="0" baseline="0" dirty="0" smtClean="0">
                <a:latin typeface="Roboto Condensed" panose="020B0604020202020204" charset="0"/>
                <a:ea typeface="Roboto Condensed" panose="020B0604020202020204" charset="0"/>
              </a:rPr>
              <a:t>квартале).</a:t>
            </a:r>
            <a:endParaRPr lang="ru-RU" sz="1600" b="0" dirty="0" smtClean="0">
              <a:latin typeface="Roboto Condensed" panose="020B0604020202020204" charset="0"/>
              <a:ea typeface="Roboto Condensed" panose="020B0604020202020204" charset="0"/>
            </a:endParaRPr>
          </a:p>
          <a:p>
            <a:pPr indent="457200" algn="just"/>
            <a:r>
              <a:rPr lang="ru-RU" sz="1600" b="0" dirty="0" smtClean="0">
                <a:latin typeface="Roboto Condensed" panose="020B0604020202020204" charset="0"/>
                <a:ea typeface="Roboto Condensed" panose="020B0604020202020204" charset="0"/>
              </a:rPr>
              <a:t>По </a:t>
            </a:r>
            <a:r>
              <a:rPr lang="ru-RU" sz="1600" b="0" dirty="0">
                <a:latin typeface="Roboto Condensed" panose="020B0604020202020204" charset="0"/>
                <a:ea typeface="Roboto Condensed" panose="020B0604020202020204" charset="0"/>
              </a:rPr>
              <a:t>налогу на прибыль организаций с доходов, полученных в виде дивидендов поступления составили </a:t>
            </a:r>
            <a:r>
              <a:rPr lang="ru-RU" sz="1600" b="0" dirty="0" smtClean="0">
                <a:latin typeface="Roboto Condensed" panose="020B0604020202020204" charset="0"/>
                <a:ea typeface="Roboto Condensed" panose="020B0604020202020204" charset="0"/>
              </a:rPr>
              <a:t>38,1 млрд </a:t>
            </a:r>
            <a:r>
              <a:rPr lang="ru-RU" sz="1600" b="0" dirty="0">
                <a:latin typeface="Roboto Condensed" panose="020B0604020202020204" charset="0"/>
                <a:ea typeface="Roboto Condensed" panose="020B0604020202020204" charset="0"/>
              </a:rPr>
              <a:t>рублей, что на </a:t>
            </a:r>
            <a:r>
              <a:rPr lang="ru-RU" sz="1600" b="0" dirty="0" smtClean="0">
                <a:latin typeface="Roboto Condensed" panose="020B0604020202020204" charset="0"/>
                <a:ea typeface="Roboto Condensed" panose="020B0604020202020204" charset="0"/>
              </a:rPr>
              <a:t>29,4 млрд </a:t>
            </a:r>
            <a:r>
              <a:rPr lang="ru-RU" sz="1600" b="0" dirty="0">
                <a:latin typeface="Roboto Condensed" panose="020B0604020202020204" charset="0"/>
                <a:ea typeface="Roboto Condensed" panose="020B0604020202020204" charset="0"/>
              </a:rPr>
              <a:t>рублей, или </a:t>
            </a:r>
            <a:r>
              <a:rPr lang="ru-RU" sz="1600" b="0" dirty="0" smtClean="0">
                <a:latin typeface="Roboto Condensed" panose="020B0604020202020204" charset="0"/>
                <a:ea typeface="Roboto Condensed" panose="020B0604020202020204" charset="0"/>
              </a:rPr>
              <a:t>в 1,8 раза меньше</a:t>
            </a:r>
            <a:r>
              <a:rPr lang="ru-RU" sz="1600" b="0" baseline="0" dirty="0" smtClean="0">
                <a:latin typeface="Roboto Condensed" panose="020B0604020202020204" charset="0"/>
                <a:ea typeface="Roboto Condensed" panose="020B0604020202020204" charset="0"/>
              </a:rPr>
              <a:t> поступлений </a:t>
            </a:r>
            <a:r>
              <a:rPr lang="en-US" sz="1600" b="0" baseline="0" dirty="0" smtClean="0">
                <a:latin typeface="Roboto Condensed" panose="020B0604020202020204" charset="0"/>
                <a:ea typeface="Roboto Condensed" panose="020B0604020202020204" charset="0"/>
              </a:rPr>
              <a:t>I </a:t>
            </a:r>
            <a:r>
              <a:rPr lang="ru-RU" sz="1600" b="0" baseline="0" dirty="0" smtClean="0">
                <a:latin typeface="Roboto Condensed" panose="020B0604020202020204" charset="0"/>
                <a:ea typeface="Roboto Condensed" panose="020B0604020202020204" charset="0"/>
              </a:rPr>
              <a:t>квартала 2020 года, что обусловлено сокращением промежуточных выплат дивидендов организациями всех отраслей экономики, снижением доходности акций ряда крупных организаций нефтегазового сектора экономики, а также отсутствием платежей в результате подписания протокола о внесении изменений в Соглашения об </a:t>
            </a:r>
            <a:r>
              <a:rPr lang="ru-RU" sz="1600" b="0" baseline="0" dirty="0" err="1" smtClean="0">
                <a:latin typeface="Roboto Condensed" panose="020B0604020202020204" charset="0"/>
                <a:ea typeface="Roboto Condensed" panose="020B0604020202020204" charset="0"/>
              </a:rPr>
              <a:t>избежании</a:t>
            </a:r>
            <a:r>
              <a:rPr lang="ru-RU" sz="1600" b="0" baseline="0" dirty="0" smtClean="0">
                <a:latin typeface="Roboto Condensed" panose="020B0604020202020204" charset="0"/>
                <a:ea typeface="Roboto Condensed" panose="020B0604020202020204" charset="0"/>
              </a:rPr>
              <a:t> двойного налогообложения. </a:t>
            </a:r>
            <a:endParaRPr lang="ru-RU" sz="1600" b="0"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7</a:t>
            </a:fld>
            <a:endParaRPr lang="en-US" dirty="0"/>
          </a:p>
        </p:txBody>
      </p:sp>
    </p:spTree>
    <p:extLst>
      <p:ext uri="{BB962C8B-B14F-4D97-AF65-F5344CB8AC3E}">
        <p14:creationId xmlns:p14="http://schemas.microsoft.com/office/powerpoint/2010/main" val="2544088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defTabSz="608610">
              <a:lnSpc>
                <a:spcPct val="100000"/>
              </a:lnSpc>
              <a:defRPr/>
            </a:pPr>
            <a:r>
              <a:rPr lang="ru-RU" sz="1600" b="0" dirty="0">
                <a:latin typeface="Roboto Condensed" panose="020B0604020202020204" charset="0"/>
                <a:ea typeface="Roboto Condensed" panose="020B0604020202020204" charset="0"/>
                <a:cs typeface="Times New Roman" panose="02020603050405020304" pitchFamily="18" charset="0"/>
              </a:rPr>
              <a:t>Поступления НДС в </a:t>
            </a:r>
            <a:r>
              <a:rPr lang="en-US" sz="1600" b="0" dirty="0">
                <a:latin typeface="Roboto Condensed" panose="020B0604020202020204" charset="0"/>
                <a:ea typeface="Roboto Condensed" panose="020B0604020202020204" charset="0"/>
                <a:cs typeface="Times New Roman" panose="02020603050405020304" pitchFamily="18" charset="0"/>
              </a:rPr>
              <a:t>I</a:t>
            </a:r>
            <a:r>
              <a:rPr lang="ru-RU" sz="1600" b="0" dirty="0">
                <a:latin typeface="Roboto Condensed" panose="020B0604020202020204" charset="0"/>
                <a:ea typeface="Roboto Condensed" panose="020B0604020202020204" charset="0"/>
                <a:cs typeface="Times New Roman" panose="02020603050405020304" pitchFamily="18" charset="0"/>
              </a:rPr>
              <a:t> квартале 2021 года составили 1 419,9 млрд рублей, что больше поступлений </a:t>
            </a:r>
            <a:r>
              <a:rPr lang="ru-RU" sz="1600" b="0" dirty="0" smtClean="0">
                <a:latin typeface="Roboto Condensed" panose="020B0604020202020204" charset="0"/>
                <a:ea typeface="Roboto Condensed" panose="020B0604020202020204" charset="0"/>
                <a:cs typeface="Times New Roman" panose="02020603050405020304" pitchFamily="18" charset="0"/>
              </a:rPr>
              <a:t>аналогичного периода</a:t>
            </a:r>
            <a:r>
              <a:rPr lang="ru-RU" sz="1600" b="0" baseline="0" dirty="0" smtClean="0">
                <a:latin typeface="Roboto Condensed" panose="020B0604020202020204" charset="0"/>
                <a:ea typeface="Roboto Condensed" panose="020B0604020202020204" charset="0"/>
                <a:cs typeface="Times New Roman" panose="02020603050405020304" pitchFamily="18" charset="0"/>
              </a:rPr>
              <a:t> прошлого года</a:t>
            </a:r>
            <a:r>
              <a:rPr lang="ru-RU" sz="1600" b="0" dirty="0" smtClean="0">
                <a:latin typeface="Roboto Condensed" panose="020B0604020202020204" charset="0"/>
                <a:ea typeface="Roboto Condensed" panose="020B0604020202020204" charset="0"/>
                <a:cs typeface="Times New Roman" panose="02020603050405020304" pitchFamily="18" charset="0"/>
              </a:rPr>
              <a:t> (+27</a:t>
            </a:r>
            <a:r>
              <a:rPr lang="ru-RU" sz="1600" b="0" dirty="0">
                <a:latin typeface="Roboto Condensed" panose="020B0604020202020204" charset="0"/>
                <a:ea typeface="Roboto Condensed" panose="020B0604020202020204" charset="0"/>
                <a:cs typeface="Times New Roman" panose="02020603050405020304" pitchFamily="18" charset="0"/>
              </a:rPr>
              <a:t>% или +303,7 </a:t>
            </a:r>
            <a:r>
              <a:rPr lang="ru-RU" sz="1600" b="0" dirty="0" smtClean="0">
                <a:latin typeface="Roboto Condensed" panose="020B0604020202020204" charset="0"/>
                <a:ea typeface="Roboto Condensed" panose="020B0604020202020204" charset="0"/>
                <a:cs typeface="Times New Roman" panose="02020603050405020304" pitchFamily="18" charset="0"/>
              </a:rPr>
              <a:t>млрд рублей</a:t>
            </a:r>
            <a:r>
              <a:rPr lang="ru-RU" sz="1600" b="0" dirty="0">
                <a:latin typeface="Roboto Condensed" panose="020B0604020202020204" charset="0"/>
                <a:ea typeface="Roboto Condensed" panose="020B0604020202020204" charset="0"/>
                <a:cs typeface="Times New Roman" panose="02020603050405020304" pitchFamily="18" charset="0"/>
              </a:rPr>
              <a:t>). На темп роста поступлений налога в </a:t>
            </a:r>
            <a:r>
              <a:rPr lang="en-US" sz="1600" b="0" dirty="0">
                <a:latin typeface="Roboto Condensed" panose="020B0604020202020204" charset="0"/>
                <a:ea typeface="Roboto Condensed" panose="020B0604020202020204" charset="0"/>
                <a:cs typeface="Times New Roman" panose="02020603050405020304" pitchFamily="18" charset="0"/>
              </a:rPr>
              <a:t>I </a:t>
            </a:r>
            <a:r>
              <a:rPr lang="ru-RU" sz="1600" b="0" dirty="0">
                <a:latin typeface="Roboto Condensed" panose="020B0604020202020204" charset="0"/>
                <a:ea typeface="Roboto Condensed" panose="020B0604020202020204" charset="0"/>
                <a:cs typeface="Times New Roman" panose="02020603050405020304" pitchFamily="18" charset="0"/>
              </a:rPr>
              <a:t>квартале 2021 года </a:t>
            </a:r>
            <a:r>
              <a:rPr lang="ru-RU" sz="1600" b="0" dirty="0" smtClean="0">
                <a:latin typeface="Roboto Condensed" panose="020B0604020202020204" charset="0"/>
                <a:ea typeface="Roboto Condensed" panose="020B0604020202020204" charset="0"/>
                <a:cs typeface="Times New Roman" panose="02020603050405020304" pitchFamily="18" charset="0"/>
              </a:rPr>
              <a:t>оказало</a:t>
            </a:r>
            <a:r>
              <a:rPr lang="ru-RU" sz="1600" b="0" baseline="0" dirty="0" smtClean="0">
                <a:latin typeface="Roboto Condensed" panose="020B0604020202020204" charset="0"/>
                <a:ea typeface="Roboto Condensed" panose="020B0604020202020204" charset="0"/>
                <a:cs typeface="Times New Roman" panose="02020603050405020304" pitchFamily="18" charset="0"/>
              </a:rPr>
              <a:t> влияние:</a:t>
            </a:r>
            <a:endParaRPr lang="ru-RU" sz="1600" b="0" dirty="0">
              <a:latin typeface="Roboto Condensed" panose="020B0604020202020204" charset="0"/>
              <a:ea typeface="Roboto Condensed" panose="020B0604020202020204" charset="0"/>
              <a:cs typeface="Times New Roman" panose="02020603050405020304" pitchFamily="18" charset="0"/>
            </a:endParaRPr>
          </a:p>
          <a:p>
            <a:pPr indent="457200" algn="just" defTabSz="608610">
              <a:lnSpc>
                <a:spcPct val="100000"/>
              </a:lnSpc>
              <a:defRPr/>
            </a:pPr>
            <a:r>
              <a:rPr lang="ru-RU" sz="1600" b="0" dirty="0">
                <a:latin typeface="Roboto Condensed" panose="020B0604020202020204" charset="0"/>
                <a:ea typeface="Roboto Condensed" panose="020B0604020202020204" charset="0"/>
                <a:cs typeface="Times New Roman" panose="02020603050405020304" pitchFamily="18" charset="0"/>
              </a:rPr>
              <a:t>-  опережающий </a:t>
            </a:r>
            <a:r>
              <a:rPr lang="ru-RU" sz="1600" b="0" dirty="0" smtClean="0">
                <a:latin typeface="Roboto Condensed" panose="020B0604020202020204" charset="0"/>
                <a:ea typeface="Roboto Condensed" panose="020B0604020202020204" charset="0"/>
                <a:cs typeface="Times New Roman" panose="02020603050405020304" pitchFamily="18" charset="0"/>
              </a:rPr>
              <a:t>рост </a:t>
            </a:r>
            <a:r>
              <a:rPr lang="ru-RU" sz="1600" b="0" dirty="0">
                <a:latin typeface="Roboto Condensed" panose="020B0604020202020204" charset="0"/>
                <a:ea typeface="Roboto Condensed" panose="020B0604020202020204" charset="0"/>
                <a:cs typeface="Times New Roman" panose="02020603050405020304" pitchFamily="18" charset="0"/>
              </a:rPr>
              <a:t>начисленных </a:t>
            </a:r>
            <a:r>
              <a:rPr lang="ru-RU" sz="1600" b="0" dirty="0" smtClean="0">
                <a:latin typeface="Roboto Condensed" panose="020B0604020202020204" charset="0"/>
                <a:ea typeface="Roboto Condensed" panose="020B0604020202020204" charset="0"/>
                <a:cs typeface="Times New Roman" panose="02020603050405020304" pitchFamily="18" charset="0"/>
              </a:rPr>
              <a:t>сумм НДС с авансовых платежей в счет </a:t>
            </a:r>
            <a:r>
              <a:rPr lang="ru-RU" sz="1600" b="0" dirty="0">
                <a:latin typeface="Roboto Condensed" panose="020B0604020202020204" charset="0"/>
                <a:ea typeface="Roboto Condensed" panose="020B0604020202020204" charset="0"/>
                <a:cs typeface="Times New Roman" panose="02020603050405020304" pitchFamily="18" charset="0"/>
              </a:rPr>
              <a:t>предстоящих поставок </a:t>
            </a:r>
            <a:r>
              <a:rPr lang="ru-RU" sz="1600" b="0" dirty="0" smtClean="0">
                <a:latin typeface="Roboto Condensed" panose="020B0604020202020204" charset="0"/>
                <a:ea typeface="Roboto Condensed" panose="020B0604020202020204" charset="0"/>
                <a:cs typeface="Times New Roman" panose="02020603050405020304" pitchFamily="18" charset="0"/>
              </a:rPr>
              <a:t>товаров, работ и услуг преимущественно за счет финансирования государственных заказов;</a:t>
            </a:r>
            <a:endParaRPr lang="ru-RU" sz="1600" b="0" dirty="0">
              <a:latin typeface="Roboto Condensed" panose="020B0604020202020204" charset="0"/>
              <a:ea typeface="Roboto Condensed" panose="020B0604020202020204" charset="0"/>
              <a:cs typeface="Times New Roman" panose="02020603050405020304" pitchFamily="18" charset="0"/>
            </a:endParaRPr>
          </a:p>
          <a:p>
            <a:pPr marL="0" indent="457200" algn="just" defTabSz="608610">
              <a:lnSpc>
                <a:spcPct val="100000"/>
              </a:lnSpc>
              <a:buFontTx/>
              <a:buNone/>
              <a:defRPr/>
            </a:pPr>
            <a:r>
              <a:rPr lang="ru-RU" sz="1600" b="0" dirty="0" smtClean="0">
                <a:latin typeface="Roboto Condensed" panose="020B0604020202020204" charset="0"/>
                <a:ea typeface="Roboto Condensed" panose="020B0604020202020204" charset="0"/>
                <a:cs typeface="Times New Roman" panose="02020603050405020304" pitchFamily="18" charset="0"/>
              </a:rPr>
              <a:t> -  снижение </a:t>
            </a:r>
            <a:r>
              <a:rPr lang="ru-RU" sz="1600" b="0" dirty="0">
                <a:latin typeface="Roboto Condensed" panose="020B0604020202020204" charset="0"/>
                <a:ea typeface="Roboto Condensed" panose="020B0604020202020204" charset="0"/>
                <a:cs typeface="Times New Roman" panose="02020603050405020304" pitchFamily="18" charset="0"/>
              </a:rPr>
              <a:t>сумм возмещения НДС в I квартале 2021 года на </a:t>
            </a:r>
            <a:r>
              <a:rPr lang="ru-RU" sz="1600" b="0" dirty="0" smtClean="0">
                <a:latin typeface="Roboto Condensed" panose="020B0604020202020204" charset="0"/>
                <a:ea typeface="Roboto Condensed" panose="020B0604020202020204" charset="0"/>
                <a:cs typeface="Times New Roman" panose="02020603050405020304" pitchFamily="18" charset="0"/>
              </a:rPr>
              <a:t>13% </a:t>
            </a:r>
            <a:r>
              <a:rPr lang="ru-RU" sz="1600" b="0" dirty="0">
                <a:latin typeface="Roboto Condensed" panose="020B0604020202020204" charset="0"/>
                <a:ea typeface="Roboto Condensed" panose="020B0604020202020204" charset="0"/>
                <a:cs typeface="Times New Roman" panose="02020603050405020304" pitchFamily="18" charset="0"/>
              </a:rPr>
              <a:t>из-за </a:t>
            </a:r>
            <a:r>
              <a:rPr lang="ru-RU" sz="1600" b="0" dirty="0" smtClean="0">
                <a:latin typeface="Roboto Condensed" panose="020B0604020202020204" charset="0"/>
                <a:ea typeface="Roboto Condensed" panose="020B0604020202020204" charset="0"/>
                <a:cs typeface="Times New Roman" panose="02020603050405020304" pitchFamily="18" charset="0"/>
              </a:rPr>
              <a:t>структурно-временного фактора</a:t>
            </a:r>
            <a:r>
              <a:rPr lang="ru-RU" sz="1600" b="0" baseline="0" dirty="0" smtClean="0">
                <a:latin typeface="Roboto Condensed" panose="020B0604020202020204" charset="0"/>
                <a:ea typeface="Roboto Condensed" panose="020B0604020202020204" charset="0"/>
                <a:cs typeface="Times New Roman" panose="02020603050405020304" pitchFamily="18" charset="0"/>
              </a:rPr>
              <a:t> и сокращения экспорта в нефтегазовой отрасли в 4 кв. 2020г.: нефти  - на 32,9% и природного газа на 3,2% в стоимостном выражении.</a:t>
            </a:r>
            <a:endParaRPr lang="ru-RU" sz="1600" b="0" dirty="0">
              <a:latin typeface="Roboto Condensed" panose="020B060402020202020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8</a:t>
            </a:fld>
            <a:endParaRPr lang="en-US"/>
          </a:p>
        </p:txBody>
      </p:sp>
    </p:spTree>
    <p:extLst>
      <p:ext uri="{BB962C8B-B14F-4D97-AF65-F5344CB8AC3E}">
        <p14:creationId xmlns:p14="http://schemas.microsoft.com/office/powerpoint/2010/main" val="63832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rtl="0"/>
            <a:r>
              <a:rPr lang="ru-RU" dirty="0" smtClean="0"/>
              <a:t>Поступления налога на доходы физических лиц в консолидированный бюджет Российской Федерации в январе-марте 2021 года составили 949,1 млрд рублей, что на 43,6 млрд рублей, или на 4,8% больше, чем  в  аналогичном</a:t>
            </a:r>
            <a:r>
              <a:rPr lang="ru-RU" baseline="0" dirty="0" smtClean="0"/>
              <a:t> периоде прошлого года. </a:t>
            </a:r>
            <a:r>
              <a:rPr lang="ru-RU" dirty="0" smtClean="0"/>
              <a:t>Темп роста поступлений НДФЛ на 2,4 п.п. ниже темпа роста среднемесячной начисленной заработной платы работников, который за</a:t>
            </a:r>
            <a:r>
              <a:rPr lang="ru-RU" baseline="0" dirty="0" smtClean="0"/>
              <a:t> январь-март </a:t>
            </a:r>
            <a:r>
              <a:rPr lang="ru-RU" dirty="0" smtClean="0"/>
              <a:t>составил 107,2%,</a:t>
            </a:r>
            <a:r>
              <a:rPr lang="ru-RU" baseline="0" dirty="0" smtClean="0"/>
              <a:t> что обусловлено премиальными выплатами по итогам 2020 года рядом организаций в декабре 2020 года, в то время как основной объем премиальных выплат за 2019 год был произведен в январе 2020 года (темп роста поступлений в декабре 2020 года – 122,6%).</a:t>
            </a:r>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9</a:t>
            </a:fld>
            <a:endParaRPr lang="en-US"/>
          </a:p>
        </p:txBody>
      </p:sp>
    </p:spTree>
    <p:extLst>
      <p:ext uri="{BB962C8B-B14F-4D97-AF65-F5344CB8AC3E}">
        <p14:creationId xmlns:p14="http://schemas.microsoft.com/office/powerpoint/2010/main" val="287584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18550-DA75-40AD-838D-40238185EE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9CB9F5E-02E3-4EB3-97B0-4E0F261BA7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88707E-AE73-4641-B9CE-9C76867F085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5" name="Footer Placeholder 4">
            <a:extLst>
              <a:ext uri="{FF2B5EF4-FFF2-40B4-BE49-F238E27FC236}">
                <a16:creationId xmlns="" xmlns:a16="http://schemas.microsoft.com/office/drawing/2014/main" id="{8946FBCE-69D8-4B3D-80D4-1B1B35A4DF7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8F9E8F-D25E-4B3B-8496-DDA00493020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1143594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88341-41DE-46F7-B2A3-F727F4C9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3C52D5-DD68-4024-B8D1-B2E45792E0C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BB6C82-4CFD-463E-9569-81FDE1023A4C}"/>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5" name="Footer Placeholder 4">
            <a:extLst>
              <a:ext uri="{FF2B5EF4-FFF2-40B4-BE49-F238E27FC236}">
                <a16:creationId xmlns="" xmlns:a16="http://schemas.microsoft.com/office/drawing/2014/main" id="{84D81793-E879-43A1-A3AB-9DFD563A59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16C25D8-8E5D-4AB9-9BC7-F7279FF504B6}"/>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369951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93D49-4D5E-49F6-B9A1-F2B237E6B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174DB43-5EE4-493B-9F05-280B0EE17C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9F13AC3-8A23-4D25-9F4E-316DAB972B68}"/>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5" name="Footer Placeholder 4">
            <a:extLst>
              <a:ext uri="{FF2B5EF4-FFF2-40B4-BE49-F238E27FC236}">
                <a16:creationId xmlns="" xmlns:a16="http://schemas.microsoft.com/office/drawing/2014/main" id="{C595932B-EBD2-4187-887D-12323633C2C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75504640-42FF-4EDD-9620-D81EF93260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4035024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47BEE1-9015-416F-8551-50EAAB8FA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729130-AD31-43A6-888B-D6BD1B4BFD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5A1B38C-304E-455B-961C-4288DDBB709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3182F9-CA48-471C-BBD2-0D9B82611B79}"/>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6" name="Footer Placeholder 5">
            <a:extLst>
              <a:ext uri="{FF2B5EF4-FFF2-40B4-BE49-F238E27FC236}">
                <a16:creationId xmlns="" xmlns:a16="http://schemas.microsoft.com/office/drawing/2014/main" id="{B92C29EE-C475-46A2-B9F7-D29E73E8A73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4F803EDA-CCFC-4AFD-A8B1-3FB15F732193}"/>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552171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39A52-8089-483B-849E-BB8EC60B0B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7C671CA-780E-4653-8BE2-4DA8847433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8418BE3-327F-4A92-BEF4-4B8F43D135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C933A-6AEA-40A9-9DE2-D58D3E0730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2DA71-C459-4CF7-8F01-C3ECB9E079B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9826DA-93E4-4D7F-B570-566DB44B8AC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8" name="Footer Placeholder 7">
            <a:extLst>
              <a:ext uri="{FF2B5EF4-FFF2-40B4-BE49-F238E27FC236}">
                <a16:creationId xmlns="" xmlns:a16="http://schemas.microsoft.com/office/drawing/2014/main" id="{52BBBDF1-87AB-47D4-BAE1-FAC681FFCE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40A37D19-D7F7-45D7-A78B-D29BD040F49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845297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159C8-53FB-4337-9ACA-1A797A9A5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5DAD014-94E3-414D-97C7-637FF0241012}"/>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4" name="Footer Placeholder 3">
            <a:extLst>
              <a:ext uri="{FF2B5EF4-FFF2-40B4-BE49-F238E27FC236}">
                <a16:creationId xmlns="" xmlns:a16="http://schemas.microsoft.com/office/drawing/2014/main" id="{1EEE34FB-081D-42F5-9362-2088DD4A19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 xmlns:a16="http://schemas.microsoft.com/office/drawing/2014/main" id="{E6B10B77-1486-40E2-8920-B83F8E8D3B8E}"/>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68913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C304B6-1191-486B-B62A-66A798B193E0}"/>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3" name="Footer Placeholder 2">
            <a:extLst>
              <a:ext uri="{FF2B5EF4-FFF2-40B4-BE49-F238E27FC236}">
                <a16:creationId xmlns="" xmlns:a16="http://schemas.microsoft.com/office/drawing/2014/main" id="{FD1773C8-F71C-47BF-BE44-32CD3309E4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9218BA3A-8E56-453A-90BC-AC939B2D1319}"/>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8862978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8F41C-597D-4A67-B3C8-A87508A74A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3D3D920-C976-4BB0-8EF7-5ED1AD0D74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EA4A8D-D24E-4B18-B6F6-001DF6691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3AFD7C3-3010-4180-B277-3F29933E1CB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6" name="Footer Placeholder 5">
            <a:extLst>
              <a:ext uri="{FF2B5EF4-FFF2-40B4-BE49-F238E27FC236}">
                <a16:creationId xmlns="" xmlns:a16="http://schemas.microsoft.com/office/drawing/2014/main" id="{2BCED994-5AF3-469D-BD86-A8DE957F0C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5E2FD4C-53A7-41A7-B258-813652B463F1}"/>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218878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EA40A-4EF7-4746-BDDD-B10D9A3B81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97341B-E8A7-4254-91ED-C5342B017D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2BFC824C-8913-4E9F-BAA2-15C360DCEE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978684-A31C-4D08-AED0-D586A3076B26}"/>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6" name="Footer Placeholder 5">
            <a:extLst>
              <a:ext uri="{FF2B5EF4-FFF2-40B4-BE49-F238E27FC236}">
                <a16:creationId xmlns="" xmlns:a16="http://schemas.microsoft.com/office/drawing/2014/main" id="{3520E5F0-30F0-498F-B4AA-3E21F6B212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5E88310F-1278-4ADC-800A-7609F5F91A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01036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772FB-4FD3-4770-8CB8-57526CCFF8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C2E9DDE-DE45-4811-B62F-85CBC9C4EA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A5EE89-5063-4A8A-9FE2-465658B5573E}"/>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5" name="Footer Placeholder 4">
            <a:extLst>
              <a:ext uri="{FF2B5EF4-FFF2-40B4-BE49-F238E27FC236}">
                <a16:creationId xmlns="" xmlns:a16="http://schemas.microsoft.com/office/drawing/2014/main" id="{F3F4B979-3D45-4E35-A5BA-1C68565D359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39E3A14-4470-4CFA-ABE1-E6B374F1B24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799619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55E9BE-16AA-4F4B-99B8-C92BFF8E4EF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247810-2869-4648-8746-7D9F9AC7DD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713DA9-0BE5-4A11-984B-FD89A3DBB4A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6/3/2021</a:t>
            </a:fld>
            <a:endParaRPr lang="en-US" dirty="0"/>
          </a:p>
        </p:txBody>
      </p:sp>
      <p:sp>
        <p:nvSpPr>
          <p:cNvPr id="5" name="Footer Placeholder 4">
            <a:extLst>
              <a:ext uri="{FF2B5EF4-FFF2-40B4-BE49-F238E27FC236}">
                <a16:creationId xmlns="" xmlns:a16="http://schemas.microsoft.com/office/drawing/2014/main" id="{C4343CE4-4FFC-4CF7-9FFF-6357F5C2FEC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79D47CF-1FE1-4966-9F56-974B92AAD628}"/>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7880605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5578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755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31485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1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2700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00583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437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302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67334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0652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50182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solidFill>
                  <a:prstClr val="black"/>
                </a:solidFill>
                <a:latin typeface="Roboto Condensed" panose="02000000000000000000" pitchFamily="2" charset="0"/>
                <a:ea typeface="Roboto Condensed" panose="02000000000000000000" pitchFamily="2" charset="0"/>
              </a:rPr>
              <a:pPr algn="ctr"/>
              <a:t>‹#›</a:t>
            </a:fld>
            <a:endParaRPr lang="en-US" sz="600" b="1" dirty="0">
              <a:solidFill>
                <a:prstClr val="black"/>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365885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2133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506875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42406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786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6177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39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010141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502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821206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714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536433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721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2352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614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81305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970245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109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086775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8405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255457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24848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8105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2468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1710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75122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2039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86615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6484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82151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23443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9959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635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2011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364793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46181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84936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265752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41757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59766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98480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212895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643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476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999855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773962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38249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24846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57468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46926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19377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98808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80006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779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86261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79191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3CF731-65E6-4CF7-8BEF-B32C0E17CE81}" type="datetimeFigureOut">
              <a:rPr lang="ru-RU" smtClean="0">
                <a:solidFill>
                  <a:prstClr val="black">
                    <a:tint val="75000"/>
                  </a:prstClr>
                </a:solidFill>
              </a:rPr>
              <a:pPr/>
              <a:t>03.06.2021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061CD14-261D-4F59-B638-24E0FC4476B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34268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8005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313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09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01021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4837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7256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38701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16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latin typeface="Roboto Condensed" panose="02000000000000000000" pitchFamily="2" charset="0"/>
                <a:ea typeface="Roboto Condensed" panose="02000000000000000000" pitchFamily="2" charset="0"/>
              </a:rPr>
              <a:pPr algn="ctr"/>
              <a:t>‹#›</a:t>
            </a:fld>
            <a:endParaRPr lang="en-US" sz="6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11880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01760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85212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5484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862117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740493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666106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77139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theme" Target="../theme/theme2.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theme" Target="../theme/theme4.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CAAD7B6-3335-4DA9-B213-2BB9410C5445}"/>
              </a:ext>
            </a:extLst>
          </p:cNvPr>
          <p:cNvSpPr/>
          <p:nvPr userDrawn="1"/>
        </p:nvSpPr>
        <p:spPr>
          <a:xfrm>
            <a:off x="0" y="1268760"/>
            <a:ext cx="12192000" cy="5589240"/>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 xmlns:a16="http://schemas.microsoft.com/office/drawing/2014/main" id="{12ACD30A-C3C8-4A3D-A3C1-82E334A22A77}"/>
              </a:ext>
            </a:extLst>
          </p:cNvPr>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 xmlns:a16="http://schemas.microsoft.com/office/drawing/2014/main" id="{0B9608F9-AD2C-4B46-A8A2-61126E25747D}"/>
              </a:ext>
            </a:extLst>
          </p:cNvPr>
          <p:cNvSpPr>
            <a:spLocks noGrp="1"/>
          </p:cNvSpPr>
          <p:nvPr>
            <p:ph type="body" idx="1"/>
          </p:nvPr>
        </p:nvSpPr>
        <p:spPr>
          <a:xfrm>
            <a:off x="914400" y="1592796"/>
            <a:ext cx="10363200" cy="425396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5947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1266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 id="2147483964" r:id="rId55"/>
    <p:sldLayoutId id="2147483965" r:id="rId56"/>
    <p:sldLayoutId id="2147483966"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13CF731-65E6-4CF7-8BEF-B32C0E17CE81}" type="datetimeFigureOut">
              <a:rPr lang="ru-RU" smtClean="0">
                <a:solidFill>
                  <a:prstClr val="black">
                    <a:tint val="75000"/>
                  </a:prstClr>
                </a:solidFill>
              </a:rPr>
              <a:pPr defTabSz="914400"/>
              <a:t>03.06.2021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61CD14-261D-4F59-B638-24E0FC4476BC}"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324047459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chart" Target="../charts/char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2.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192.xml"/><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2.xml"/><Relationship Id="rId7" Type="http://schemas.openxmlformats.org/officeDocument/2006/relationships/image" Target="../media/image27.wmf"/><Relationship Id="rId2" Type="http://schemas.openxmlformats.org/officeDocument/2006/relationships/slideLayout" Target="../slideLayouts/slideLayout7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9.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8.xml"/><Relationship Id="rId11" Type="http://schemas.openxmlformats.org/officeDocument/2006/relationships/image" Target="NUL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7.png"/><Relationship Id="rId4" Type="http://schemas.openxmlformats.org/officeDocument/2006/relationships/image" Target="NULL"/><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20.pn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8.xml"/><Relationship Id="rId6"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78.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media/image24.png"/><Relationship Id="rId3" Type="http://schemas.openxmlformats.org/officeDocument/2006/relationships/image" Target="../media/image34.png"/><Relationship Id="rId17" Type="http://schemas.microsoft.com/office/2007/relationships/hdphoto" Target="../media/hdphoto1.wdp"/><Relationship Id="rId2" Type="http://schemas.openxmlformats.org/officeDocument/2006/relationships/notesSlide" Target="../notesSlides/notesSlide30.xml"/><Relationship Id="rId16" Type="http://schemas.openxmlformats.org/officeDocument/2006/relationships/image" Target="../media/image42.png"/><Relationship Id="rId1" Type="http://schemas.openxmlformats.org/officeDocument/2006/relationships/slideLayout" Target="../slideLayouts/slideLayout78.xml"/><Relationship Id="rId11" Type="http://schemas.openxmlformats.org/officeDocument/2006/relationships/image" Target="../media/image41.png"/><Relationship Id="rId15" Type="http://schemas.openxmlformats.org/officeDocument/2006/relationships/image" Target="../media/image13.png"/><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media/image35.png"/><Relationship Id="rId14" Type="http://schemas.openxmlformats.org/officeDocument/2006/relationships/image" Target="NULL"/><Relationship Id="rId4" Type="http://schemas.openxmlformats.org/officeDocument/2006/relationships/image" Target="NUL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41.png"/><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4.xml"/><Relationship Id="rId16" Type="http://schemas.openxmlformats.org/officeDocument/2006/relationships/image" Target="../media/image57.png"/><Relationship Id="rId1" Type="http://schemas.openxmlformats.org/officeDocument/2006/relationships/slideLayout" Target="../slideLayouts/slideLayout7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B03025CE-DC27-4F0A-8A48-34AC69CEFD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28832" y="0"/>
            <a:ext cx="4763168" cy="6858000"/>
          </a:xfrm>
          <a:prstGeom prst="rect">
            <a:avLst/>
          </a:prstGeom>
        </p:spPr>
      </p:pic>
      <p:sp>
        <p:nvSpPr>
          <p:cNvPr id="8" name="Rectangle 18">
            <a:extLst>
              <a:ext uri="{FF2B5EF4-FFF2-40B4-BE49-F238E27FC236}">
                <a16:creationId xmlns="" xmlns:a16="http://schemas.microsoft.com/office/drawing/2014/main" id="{A3D43B73-2B0A-4CDF-8104-3D3F930D4D40}"/>
              </a:ext>
            </a:extLst>
          </p:cNvPr>
          <p:cNvSpPr/>
          <p:nvPr/>
        </p:nvSpPr>
        <p:spPr>
          <a:xfrm>
            <a:off x="0" y="0"/>
            <a:ext cx="7428832" cy="6858000"/>
          </a:xfrm>
          <a:prstGeom prst="rect">
            <a:avLst/>
          </a:prstGeom>
          <a:solidFill>
            <a:schemeClr val="bg1">
              <a:lumMod val="20000"/>
              <a:lumOff val="80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 xmlns:a16="http://schemas.microsoft.com/office/drawing/2014/main" id="{C9545F2A-6B36-48F4-9F15-94670C7277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80735" y="-244429"/>
            <a:ext cx="6361469" cy="6953233"/>
          </a:xfrm>
          <a:prstGeom prst="rect">
            <a:avLst/>
          </a:prstGeom>
        </p:spPr>
      </p:pic>
      <p:sp>
        <p:nvSpPr>
          <p:cNvPr id="3" name="TextBox 2"/>
          <p:cNvSpPr txBox="1"/>
          <p:nvPr/>
        </p:nvSpPr>
        <p:spPr>
          <a:xfrm>
            <a:off x="2027548" y="6273316"/>
            <a:ext cx="4345736" cy="215444"/>
          </a:xfrm>
          <a:prstGeom prst="rect">
            <a:avLst/>
          </a:prstGeom>
          <a:noFill/>
        </p:spPr>
        <p:txBody>
          <a:bodyPr wrap="square" lIns="0" tIns="0" rIns="0" bIns="0" rtlCol="0" anchor="ctr" anchorCtr="0">
            <a:spAutoFit/>
          </a:bodyPr>
          <a:lstStyle/>
          <a:p>
            <a:r>
              <a:rPr lang="ru-RU" sz="1400" dirty="0">
                <a:solidFill>
                  <a:schemeClr val="bg1">
                    <a:lumMod val="75000"/>
                  </a:schemeClr>
                </a:solidFill>
                <a:latin typeface="Roboto Condensed" panose="02000000000000000000" pitchFamily="2" charset="0"/>
                <a:ea typeface="Roboto Condensed" panose="02000000000000000000" pitchFamily="2" charset="0"/>
              </a:rPr>
              <a:t>МОСКВА </a:t>
            </a:r>
            <a:r>
              <a:rPr lang="ru-RU" sz="1400" dirty="0" smtClean="0">
                <a:solidFill>
                  <a:schemeClr val="bg1">
                    <a:lumMod val="75000"/>
                  </a:schemeClr>
                </a:solidFill>
                <a:latin typeface="Roboto Condensed" panose="02000000000000000000" pitchFamily="2" charset="0"/>
                <a:ea typeface="Roboto Condensed" panose="02000000000000000000" pitchFamily="2" charset="0"/>
              </a:rPr>
              <a:t>2021</a:t>
            </a:r>
            <a:endParaRPr lang="ru-RU" sz="1400" dirty="0">
              <a:solidFill>
                <a:schemeClr val="bg1">
                  <a:lumMod val="75000"/>
                </a:schemeClr>
              </a:solidFill>
              <a:latin typeface="Roboto Condensed" panose="02000000000000000000" pitchFamily="2" charset="0"/>
              <a:ea typeface="Roboto Condensed" panose="02000000000000000000" pitchFamily="2" charset="0"/>
            </a:endParaRPr>
          </a:p>
        </p:txBody>
      </p:sp>
      <p:sp>
        <p:nvSpPr>
          <p:cNvPr id="14" name="TextBox 13">
            <a:extLst>
              <a:ext uri="{FF2B5EF4-FFF2-40B4-BE49-F238E27FC236}">
                <a16:creationId xmlns="" xmlns:a16="http://schemas.microsoft.com/office/drawing/2014/main" id="{8C0A38DE-7E13-4312-9AFA-866AA71C4C95}"/>
              </a:ext>
            </a:extLst>
          </p:cNvPr>
          <p:cNvSpPr txBox="1"/>
          <p:nvPr/>
        </p:nvSpPr>
        <p:spPr>
          <a:xfrm>
            <a:off x="2027548" y="2875000"/>
            <a:ext cx="7380820" cy="1107996"/>
          </a:xfrm>
          <a:prstGeom prst="rect">
            <a:avLst/>
          </a:prstGeom>
          <a:noFill/>
        </p:spPr>
        <p:txBody>
          <a:bodyPr wrap="square" lIns="0" tIns="0" rIns="0" bIns="0" rtlCol="0" anchor="ctr" anchorCtr="0">
            <a:spAutoFit/>
          </a:bodyPr>
          <a:lstStyle/>
          <a:p>
            <a:r>
              <a:rPr lang="ru-RU" sz="3600" b="1" dirty="0">
                <a:solidFill>
                  <a:srgbClr val="21176A"/>
                </a:solidFill>
                <a:latin typeface="Roboto Condensed" panose="02000000000000000000" pitchFamily="2" charset="0"/>
              </a:rPr>
              <a:t>ИТОГИ ДЕЯТЕЛЬНОСТИ </a:t>
            </a:r>
            <a:br>
              <a:rPr lang="ru-RU" sz="3600" b="1" dirty="0">
                <a:solidFill>
                  <a:srgbClr val="21176A"/>
                </a:solidFill>
                <a:latin typeface="Roboto Condensed" panose="02000000000000000000" pitchFamily="2" charset="0"/>
              </a:rPr>
            </a:br>
            <a:r>
              <a:rPr lang="ru-RU" sz="3600" b="1" dirty="0">
                <a:solidFill>
                  <a:srgbClr val="21176A"/>
                </a:solidFill>
                <a:latin typeface="Roboto Condensed" panose="02000000000000000000" pitchFamily="2" charset="0"/>
              </a:rPr>
              <a:t>ФНС РОССИИ</a:t>
            </a:r>
          </a:p>
        </p:txBody>
      </p:sp>
      <p:pic>
        <p:nvPicPr>
          <p:cNvPr id="7" name="Graphic 9">
            <a:extLst>
              <a:ext uri="{FF2B5EF4-FFF2-40B4-BE49-F238E27FC236}">
                <a16:creationId xmlns="" xmlns:a16="http://schemas.microsoft.com/office/drawing/2014/main" id="{1190B5BC-289C-480A-9F4B-8A49BF1CA8A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5021" y="764704"/>
            <a:ext cx="2996301" cy="954467"/>
          </a:xfrm>
          <a:prstGeom prst="rect">
            <a:avLst/>
          </a:prstGeom>
        </p:spPr>
      </p:pic>
      <p:sp>
        <p:nvSpPr>
          <p:cNvPr id="10" name="TextBox 9">
            <a:extLst>
              <a:ext uri="{FF2B5EF4-FFF2-40B4-BE49-F238E27FC236}">
                <a16:creationId xmlns="" xmlns:a16="http://schemas.microsoft.com/office/drawing/2014/main" id="{9DCE9063-46A2-4B3C-BD09-2E6C932F605A}"/>
              </a:ext>
            </a:extLst>
          </p:cNvPr>
          <p:cNvSpPr txBox="1"/>
          <p:nvPr/>
        </p:nvSpPr>
        <p:spPr>
          <a:xfrm>
            <a:off x="2027548" y="4123764"/>
            <a:ext cx="7596844" cy="369332"/>
          </a:xfrm>
          <a:prstGeom prst="rect">
            <a:avLst/>
          </a:prstGeom>
          <a:noFill/>
        </p:spPr>
        <p:txBody>
          <a:bodyPr wrap="square" lIns="0" tIns="0" rIns="0" bIns="0" rtlCol="0" anchor="ctr" anchorCtr="0">
            <a:spAutoFit/>
          </a:bodyPr>
          <a:lstStyle/>
          <a:p>
            <a:r>
              <a:rPr lang="en-US" b="1" dirty="0" smtClean="0">
                <a:solidFill>
                  <a:schemeClr val="bg1">
                    <a:lumMod val="75000"/>
                  </a:schemeClr>
                </a:solidFill>
                <a:latin typeface="Roboto Condensed" panose="02000000000000000000" pitchFamily="2" charset="0"/>
              </a:rPr>
              <a:t>I </a:t>
            </a:r>
            <a:r>
              <a:rPr lang="ru-RU" b="1" dirty="0" smtClean="0">
                <a:solidFill>
                  <a:schemeClr val="bg1">
                    <a:lumMod val="75000"/>
                  </a:schemeClr>
                </a:solidFill>
                <a:latin typeface="Roboto Condensed" panose="02000000000000000000" pitchFamily="2" charset="0"/>
              </a:rPr>
              <a:t>КВАРТАЛ 2021 ГОДА</a:t>
            </a:r>
            <a:endParaRPr lang="ru-RU" b="1" dirty="0">
              <a:solidFill>
                <a:schemeClr val="bg1">
                  <a:lumMod val="75000"/>
                </a:schemeClr>
              </a:solidFill>
              <a:latin typeface="Roboto Condensed" panose="02000000000000000000" pitchFamily="2" charset="0"/>
            </a:endParaRPr>
          </a:p>
        </p:txBody>
      </p:sp>
      <p:pic>
        <p:nvPicPr>
          <p:cNvPr id="2" name="Рисунок 1">
            <a:extLst>
              <a:ext uri="{FF2B5EF4-FFF2-40B4-BE49-F238E27FC236}">
                <a16:creationId xmlns="" xmlns:a16="http://schemas.microsoft.com/office/drawing/2014/main" id="{C2E8695E-A143-418C-8D77-1DF2ABD765C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764904" y="1268760"/>
            <a:ext cx="4091024" cy="4219268"/>
          </a:xfrm>
          <a:prstGeom prst="rect">
            <a:avLst/>
          </a:prstGeom>
        </p:spPr>
      </p:pic>
    </p:spTree>
    <p:extLst>
      <p:ext uri="{BB962C8B-B14F-4D97-AF65-F5344CB8AC3E}">
        <p14:creationId xmlns:p14="http://schemas.microsoft.com/office/powerpoint/2010/main" val="148802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АКЦИЗЫ</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232230" y="306458"/>
            <a:ext cx="3564396" cy="1754326"/>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акцизам по подакцизным товарам (продукции), производимым на территории Российской Федерации</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460452544"/>
              </p:ext>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3198058" y="3264760"/>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4553060" y="4810432"/>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+14,8%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840320" y="137752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3439335416"/>
              </p:ext>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05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Диаграмма 54">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3546506812"/>
              </p:ext>
            </p:extLst>
          </p:nvPr>
        </p:nvGraphicFramePr>
        <p:xfrm>
          <a:off x="7562025" y="2813946"/>
          <a:ext cx="4392487"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ДОБЫЧУ ПОЛЕЗНЫХ ИСКОПАЕМЫХ</a:t>
            </a:r>
            <a:r>
              <a:rPr lang="ru-RU" dirty="0">
                <a:solidFill>
                  <a:srgbClr val="57565A">
                    <a:lumMod val="75000"/>
                  </a:srgbClr>
                </a:solidFill>
                <a:latin typeface="Roboto Condensed" panose="02000000000000000000" pitchFamily="2" charset="0"/>
              </a:rPr>
              <a:t>, </a:t>
            </a:r>
            <a:r>
              <a:rPr lang="en-US" dirty="0">
                <a:solidFill>
                  <a:srgbClr val="57565A">
                    <a:lumMod val="75000"/>
                  </a:srgbClr>
                </a:solidFill>
                <a:latin typeface="Roboto Condensed" panose="02000000000000000000" pitchFamily="2" charset="0"/>
              </a:rPr>
              <a:t/>
            </a:r>
            <a:br>
              <a:rPr lang="en-US" dirty="0">
                <a:solidFill>
                  <a:srgbClr val="57565A">
                    <a:lumMod val="75000"/>
                  </a:srgbClr>
                </a:solidFill>
                <a:latin typeface="Roboto Condensed" panose="02000000000000000000" pitchFamily="2" charset="0"/>
              </a:rPr>
            </a:br>
            <a:r>
              <a:rPr lang="ru-RU" dirty="0">
                <a:solidFill>
                  <a:srgbClr val="57565A">
                    <a:lumMod val="75000"/>
                  </a:srgb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3243115337"/>
              </p:ext>
            </p:extLst>
          </p:nvPr>
        </p:nvGraphicFramePr>
        <p:xfrm>
          <a:off x="238668" y="1179033"/>
          <a:ext cx="7323357" cy="5733256"/>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6430264" y="2813946"/>
            <a:ext cx="1065771" cy="390744"/>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-9,5%</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065402" y="5494740"/>
            <a:ext cx="1129822" cy="379618"/>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+16,9%</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618613" y="1225613"/>
            <a:ext cx="989556" cy="492205"/>
          </a:xfrm>
          <a:prstGeom prst="rect">
            <a:avLst/>
          </a:prstGeom>
        </p:spPr>
        <p:txBody>
          <a:bodyPr wrap="none" lIns="104105" tIns="52052" rIns="104105" bIns="52052" anchor="ctr">
            <a:normAutofit/>
          </a:bodyPr>
          <a:lstStyle/>
          <a:p>
            <a:pPr algn="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-7,2%</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НЕФТЬ В 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ГАЗОВЫЙ КОНДЕНСАТ В ФБ</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7" y="1272743"/>
            <a:ext cx="1440160"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КБ РФ</a:t>
            </a:r>
          </a:p>
        </p:txBody>
      </p:sp>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 ГОРЮЧИЙ ПРИРОДНЫЙ В ФБ</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1735611" y="4235058"/>
            <a:ext cx="1196164" cy="357682"/>
          </a:xfrm>
          <a:prstGeom prst="rect">
            <a:avLst/>
          </a:prstGeom>
        </p:spPr>
        <p:txBody>
          <a:bodyPr wrap="none" lIns="104105" tIns="52052" rIns="104105" bIns="52052" anchor="ctr">
            <a:noAutofit/>
          </a:bodyPr>
          <a:lstStyle>
            <a:defPPr>
              <a:defRPr lang="en-US"/>
            </a:defPPr>
            <a:lvl1pPr defTabSz="1041034">
              <a:defRPr b="1">
                <a:solidFill>
                  <a:srgbClr val="F79646">
                    <a:lumMod val="75000"/>
                  </a:srgbClr>
                </a:solidFill>
                <a:latin typeface="Roboto Condensed" panose="02000000000000000000" pitchFamily="2" charset="0"/>
                <a:ea typeface="Roboto Condensed" panose="02000000000000000000" pitchFamily="2" charset="0"/>
              </a:defRPr>
            </a:lvl1pPr>
          </a:lstStyle>
          <a:p>
            <a:r>
              <a:rPr lang="ru-RU" sz="2200" dirty="0" smtClean="0"/>
              <a:t>-7,0%</a:t>
            </a:r>
            <a:endParaRPr lang="ru-RU" sz="2200" dirty="0"/>
          </a:p>
        </p:txBody>
      </p:sp>
      <p:sp>
        <p:nvSpPr>
          <p:cNvPr id="56" name="Прямоугольник 55">
            <a:extLst>
              <a:ext uri="{FF2B5EF4-FFF2-40B4-BE49-F238E27FC236}">
                <a16:creationId xmlns:a16="http://schemas.microsoft.com/office/drawing/2014/main" xmlns="" id="{873146C3-90A5-43EF-9CFF-B7D95A3A66ED}"/>
              </a:ext>
            </a:extLst>
          </p:cNvPr>
          <p:cNvSpPr/>
          <p:nvPr/>
        </p:nvSpPr>
        <p:spPr>
          <a:xfrm>
            <a:off x="7711514" y="1139751"/>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параметров </a:t>
            </a:r>
          </a:p>
          <a:p>
            <a:pPr algn="ctr">
              <a:buClr>
                <a:srgbClr val="CAD82A"/>
              </a:buClr>
              <a:tabLst>
                <a:tab pos="342900" algn="l"/>
              </a:tabLst>
            </a:pPr>
            <a:r>
              <a:rPr lang="ru-RU" sz="1800" b="1" dirty="0" smtClean="0">
                <a:solidFill>
                  <a:srgbClr val="57565A">
                    <a:lumMod val="75000"/>
                  </a:srgbClr>
                </a:solidFill>
                <a:latin typeface="Roboto Condensed" panose="02000000000000000000" pitchFamily="2" charset="0"/>
              </a:rPr>
              <a:t>федерального бюджета на 2021 год по налогу на добычу полезных ископаемых</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p:txBody>
      </p:sp>
      <p:sp>
        <p:nvSpPr>
          <p:cNvPr id="57" name="TextBox 56">
            <a:extLst>
              <a:ext uri="{FF2B5EF4-FFF2-40B4-BE49-F238E27FC236}">
                <a16:creationId xmlns="" xmlns:a16="http://schemas.microsoft.com/office/drawing/2014/main" id="{05D9D7E5-F127-445E-8826-70A30EF21877}"/>
              </a:ext>
            </a:extLst>
          </p:cNvPr>
          <p:cNvSpPr txBox="1"/>
          <p:nvPr/>
        </p:nvSpPr>
        <p:spPr bwMode="auto">
          <a:xfrm>
            <a:off x="6776965" y="1936665"/>
            <a:ext cx="989556" cy="492205"/>
          </a:xfrm>
          <a:prstGeom prst="rect">
            <a:avLst/>
          </a:prstGeom>
        </p:spPr>
        <p:txBody>
          <a:bodyPr wrap="none" lIns="104105" tIns="52052" rIns="104105" bIns="52052" anchor="ctr">
            <a:noAutofit/>
          </a:bodyPr>
          <a:lstStyle/>
          <a:p>
            <a:pPr algn="ctr" defTabSz="1041034">
              <a:defRPr sz="3200" b="1" i="0" u="none" strike="noStrike" kern="1200" baseline="0">
                <a:solidFill>
                  <a:srgbClr val="57565A">
                    <a:lumMod val="75000"/>
                  </a:srgbClr>
                </a:solidFill>
                <a:latin typeface="Roboto Condensed" panose="02000000000000000000" pitchFamily="2" charset="0"/>
                <a:ea typeface="Roboto Condensed" panose="02000000000000000000" pitchFamily="2" charset="0"/>
                <a:cs typeface="+mn-cs"/>
              </a:defRPr>
            </a:pPr>
            <a:r>
              <a:rPr lang="ru-RU" sz="3200" b="1" dirty="0" smtClean="0">
                <a:solidFill>
                  <a:srgbClr val="57565A">
                    <a:lumMod val="75000"/>
                  </a:srgbClr>
                </a:solidFill>
                <a:latin typeface="Roboto Condensed" panose="02000000000000000000" pitchFamily="2" charset="0"/>
                <a:ea typeface="Roboto Condensed" panose="02000000000000000000" pitchFamily="2" charset="0"/>
              </a:rPr>
              <a:t> 1 </a:t>
            </a:r>
            <a:r>
              <a:rPr lang="ru-RU" sz="3600" b="1" dirty="0" smtClean="0">
                <a:solidFill>
                  <a:srgbClr val="57565A">
                    <a:lumMod val="75000"/>
                  </a:srgbClr>
                </a:solidFill>
                <a:latin typeface="Roboto Condensed" panose="02000000000000000000" pitchFamily="2" charset="0"/>
                <a:ea typeface="Roboto Condensed" panose="02000000000000000000" pitchFamily="2" charset="0"/>
              </a:rPr>
              <a:t>352</a:t>
            </a:r>
            <a:endParaRPr lang="ru-RU" sz="3200" b="1" dirty="0">
              <a:solidFill>
                <a:srgbClr val="57565A">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03106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ИМУЩЕСТВЕННЫЕ НАЛОГИ</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4062859319"/>
              </p:ext>
            </p:extLst>
          </p:nvPr>
        </p:nvGraphicFramePr>
        <p:xfrm>
          <a:off x="3390403" y="1124744"/>
          <a:ext cx="8654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4777161" y="1856057"/>
            <a:ext cx="1035512"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5527869" y="3384000"/>
            <a:ext cx="115212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1133248" y="960992"/>
            <a:ext cx="138761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113279"/>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ФЛ </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3647369"/>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ТРАНСПОРТНЫЙ НАЛОГ</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6" y="1346234"/>
            <a:ext cx="4076625"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a:t>
            </a:r>
          </a:p>
        </p:txBody>
      </p: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2880324"/>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ОРГАНИЗАЦИЙ</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9768408" y="2642732"/>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 xmlns:a16="http://schemas.microsoft.com/office/drawing/2014/main" id="{B4A2A7AA-A58C-480D-A9F0-0E00147206D8}"/>
              </a:ext>
            </a:extLst>
          </p:cNvPr>
          <p:cNvSpPr txBox="1"/>
          <p:nvPr/>
        </p:nvSpPr>
        <p:spPr bwMode="auto">
          <a:xfrm>
            <a:off x="657868" y="4414414"/>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ОРГАНИЗАЦИЙ</a:t>
            </a:r>
          </a:p>
        </p:txBody>
      </p:sp>
      <p:sp>
        <p:nvSpPr>
          <p:cNvPr id="53" name="TextBox 52">
            <a:extLst>
              <a:ext uri="{FF2B5EF4-FFF2-40B4-BE49-F238E27FC236}">
                <a16:creationId xmlns="" xmlns:a16="http://schemas.microsoft.com/office/drawing/2014/main" id="{645D7A9F-2D7F-425F-8375-01A634545831}"/>
              </a:ext>
            </a:extLst>
          </p:cNvPr>
          <p:cNvSpPr txBox="1"/>
          <p:nvPr/>
        </p:nvSpPr>
        <p:spPr bwMode="auto">
          <a:xfrm>
            <a:off x="657868" y="5181459"/>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ФИЗИЧЕСКИХ ЛИЦ</a:t>
            </a:r>
          </a:p>
        </p:txBody>
      </p:sp>
      <p:sp>
        <p:nvSpPr>
          <p:cNvPr id="54" name="TextBox 53">
            <a:extLst>
              <a:ext uri="{FF2B5EF4-FFF2-40B4-BE49-F238E27FC236}">
                <a16:creationId xmlns="" xmlns:a16="http://schemas.microsoft.com/office/drawing/2014/main" id="{ECAAD7F4-C537-4906-9898-92EEB92B2B88}"/>
              </a:ext>
            </a:extLst>
          </p:cNvPr>
          <p:cNvSpPr txBox="1"/>
          <p:nvPr/>
        </p:nvSpPr>
        <p:spPr bwMode="auto">
          <a:xfrm>
            <a:off x="147167" y="59485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ЗЕМЕЛЬНЫЙ НАЛОГ</a:t>
            </a:r>
          </a:p>
        </p:txBody>
      </p:sp>
      <p:sp>
        <p:nvSpPr>
          <p:cNvPr id="55" name="TextBox 54">
            <a:extLst>
              <a:ext uri="{FF2B5EF4-FFF2-40B4-BE49-F238E27FC236}">
                <a16:creationId xmlns="" xmlns:a16="http://schemas.microsoft.com/office/drawing/2014/main" id="{89CF15C3-2A3A-4DBD-BCC0-B15178ADCEAD}"/>
              </a:ext>
            </a:extLst>
          </p:cNvPr>
          <p:cNvSpPr txBox="1"/>
          <p:nvPr/>
        </p:nvSpPr>
        <p:spPr bwMode="auto">
          <a:xfrm>
            <a:off x="5197227" y="4089085"/>
            <a:ext cx="85197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 xmlns:a16="http://schemas.microsoft.com/office/drawing/2014/main" id="{0A76E7B2-24CD-4CC3-8753-7EFA2641343F}"/>
              </a:ext>
            </a:extLst>
          </p:cNvPr>
          <p:cNvSpPr txBox="1"/>
          <p:nvPr/>
        </p:nvSpPr>
        <p:spPr bwMode="auto">
          <a:xfrm>
            <a:off x="5306982" y="4954891"/>
            <a:ext cx="83186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 xmlns:a16="http://schemas.microsoft.com/office/drawing/2014/main" id="{6157A21F-FB12-42E3-B728-25DD00F174FF}"/>
              </a:ext>
            </a:extLst>
          </p:cNvPr>
          <p:cNvSpPr txBox="1"/>
          <p:nvPr/>
        </p:nvSpPr>
        <p:spPr bwMode="auto">
          <a:xfrm>
            <a:off x="5800716" y="5720300"/>
            <a:ext cx="831868"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-11,1%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817884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УТИЛИЗАЦИОННЫЙ СБОР</a:t>
            </a:r>
            <a:r>
              <a:rPr lang="en-US" dirty="0">
                <a:solidFill>
                  <a:schemeClr val="tx1">
                    <a:lumMod val="75000"/>
                  </a:schemeClr>
                </a:solidFill>
                <a:latin typeface="Roboto Condensed" panose="02000000000000000000" pitchFamily="2" charset="0"/>
              </a:rPr>
              <a:t>,</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138000" y="854124"/>
            <a:ext cx="3682636" cy="923330"/>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федерального </a:t>
            </a:r>
            <a:r>
              <a:rPr lang="ru-RU" sz="1800" b="1" dirty="0">
                <a:solidFill>
                  <a:srgbClr val="57565A">
                    <a:lumMod val="75000"/>
                  </a:srgbClr>
                </a:solidFill>
                <a:latin typeface="Roboto Condensed" panose="02000000000000000000" pitchFamily="2" charset="0"/>
                <a:ea typeface="Roboto Condensed" panose="02000000000000000000" pitchFamily="2" charset="0"/>
              </a:rPr>
              <a:t>бюджета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на 2021 </a:t>
            </a:r>
            <a:r>
              <a:rPr lang="ru-RU" sz="1800" b="1" dirty="0">
                <a:solidFill>
                  <a:srgbClr val="57565A">
                    <a:lumMod val="75000"/>
                  </a:srgbClr>
                </a:solidFill>
                <a:latin typeface="Roboto Condensed" panose="02000000000000000000" pitchFamily="2" charset="0"/>
                <a:ea typeface="Roboto Condensed" panose="02000000000000000000" pitchFamily="2" charset="0"/>
              </a:rPr>
              <a:t>год</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утилизационному сбору</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2410693477"/>
              </p:ext>
            </p:extLst>
          </p:nvPr>
        </p:nvGraphicFramePr>
        <p:xfrm>
          <a:off x="-1" y="1124744"/>
          <a:ext cx="7448161"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6136024" y="3531246"/>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+131,6%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383441" y="1627737"/>
            <a:ext cx="1067047"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+125,9%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3015512"/>
            <a:ext cx="6750814"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КОЛЕСНЫЕ ТРАНСПОРТНЫЕ СРЕДСТВА И ПРИЦЕПЫ К НИМ</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861872"/>
            <a:ext cx="6750814" cy="584489"/>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САМОХОДНЫЕ МАШИНЫ И ПРИЦЕПЫ К НИМ</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4536504"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ВСЕГО</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2440943137"/>
              </p:ext>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7BEB10B3-7F32-47A8-833D-F53A4F799D01}"/>
              </a:ext>
            </a:extLst>
          </p:cNvPr>
          <p:cNvSpPr txBox="1"/>
          <p:nvPr/>
        </p:nvSpPr>
        <p:spPr bwMode="auto">
          <a:xfrm>
            <a:off x="1030770" y="5311437"/>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+57,1%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p:cNvSpPr txBox="1"/>
          <p:nvPr/>
        </p:nvSpPr>
        <p:spPr>
          <a:xfrm>
            <a:off x="7601185" y="5636765"/>
            <a:ext cx="914400" cy="914400"/>
          </a:xfrm>
          <a:prstGeom prst="rect">
            <a:avLst/>
          </a:prstGeom>
        </p:spPr>
        <p:txBody>
          <a:bodyPr wrap="none" lIns="104306" tIns="52153" rIns="104306" bIns="52153" anchor="ctr">
            <a:normAutofit/>
          </a:bodyPr>
          <a:lstStyle/>
          <a:p>
            <a:pPr defTabSz="1043056">
              <a:defRPr/>
            </a:pPr>
            <a:r>
              <a:rPr lang="ru-RU" sz="2000" b="1" dirty="0" smtClean="0">
                <a:solidFill>
                  <a:srgbClr val="1C1C1C"/>
                </a:solidFill>
                <a:latin typeface="Roboto Condensed" panose="020B0604020202020204" charset="0"/>
                <a:ea typeface="Roboto Condensed" panose="020B0604020202020204" charset="0"/>
                <a:cs typeface="+mj-cs"/>
              </a:rPr>
              <a:t>255 </a:t>
            </a:r>
            <a:endParaRPr lang="ru-RU" sz="2000" b="1" dirty="0">
              <a:solidFill>
                <a:srgbClr val="1C1C1C"/>
              </a:solidFill>
              <a:latin typeface="Roboto Condensed" panose="020B0604020202020204" charset="0"/>
              <a:ea typeface="Roboto Condensed" panose="020B0604020202020204" charset="0"/>
              <a:cs typeface="+mj-cs"/>
            </a:endParaRPr>
          </a:p>
        </p:txBody>
      </p:sp>
    </p:spTree>
    <p:extLst>
      <p:ext uri="{BB962C8B-B14F-4D97-AF65-F5344CB8AC3E}">
        <p14:creationId xmlns:p14="http://schemas.microsoft.com/office/powerpoint/2010/main" val="201333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НАЛОГИ, УПЛАЧИВАЕМЫЕ В СВЯЗИ С ПРИМЕНЕНИЕМ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СПЕЦИАЛЬНЫХ НАЛОГОВЫХ РЕЖИМОВ*</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202173" y="844911"/>
            <a:ext cx="3564396" cy="1477328"/>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Численность плательщиков налогов, уплачиваемых в связи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с применением спецрежимов,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по видам налогов в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2019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году</a:t>
            </a:r>
            <a:r>
              <a:rPr lang="ru-RU" sz="1800" dirty="0">
                <a:solidFill>
                  <a:schemeClr val="tx1">
                    <a:lumMod val="75000"/>
                  </a:schemeClr>
                </a:solidFill>
                <a:latin typeface="Roboto Condensed" panose="02000000000000000000" pitchFamily="2" charset="0"/>
                <a:ea typeface="Roboto Condensed" panose="02000000000000000000" pitchFamily="2" charset="0"/>
              </a:rPr>
              <a:t>,</a:t>
            </a:r>
            <a:r>
              <a:rPr lang="en-US" sz="1800" dirty="0">
                <a:solidFill>
                  <a:schemeClr val="tx1">
                    <a:lumMod val="75000"/>
                  </a:schemeClr>
                </a:solidFill>
                <a:latin typeface="Roboto Condensed" panose="02000000000000000000" pitchFamily="2" charset="0"/>
                <a:ea typeface="Roboto Condensed" panose="02000000000000000000" pitchFamily="2" charset="0"/>
              </a:rPr>
              <a:t> </a:t>
            </a:r>
            <a:r>
              <a:rPr lang="ru-RU" sz="1800" dirty="0">
                <a:solidFill>
                  <a:schemeClr val="tx1">
                    <a:lumMod val="75000"/>
                  </a:schemeClr>
                </a:solidFill>
                <a:latin typeface="Roboto Condensed" panose="02000000000000000000" pitchFamily="2" charset="0"/>
                <a:ea typeface="Roboto Condensed" panose="02000000000000000000" pitchFamily="2" charset="0"/>
              </a:rPr>
              <a:t>тыс. плательщиков</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4229473260"/>
              </p:ext>
            </p:extLst>
          </p:nvPr>
        </p:nvGraphicFramePr>
        <p:xfrm>
          <a:off x="-1" y="2614102"/>
          <a:ext cx="7448161"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a:extLst>
              <a:ext uri="{FF2B5EF4-FFF2-40B4-BE49-F238E27FC236}">
                <a16:creationId xmlns:a16="http://schemas.microsoft.com/office/drawing/2014/main" xmlns="" id="{05D9D7E5-F127-445E-8826-70A30EF21877}"/>
              </a:ext>
            </a:extLst>
          </p:cNvPr>
          <p:cNvSpPr txBox="1"/>
          <p:nvPr/>
        </p:nvSpPr>
        <p:spPr bwMode="auto">
          <a:xfrm>
            <a:off x="6510369" y="2939988"/>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19336" y="275342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ВСЕГО</a:t>
            </a:r>
          </a:p>
        </p:txBody>
      </p:sp>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43A0D2D4-4241-4BE9-89F0-AB979AA78230}"/>
              </a:ext>
            </a:extLst>
          </p:cNvPr>
          <p:cNvSpPr txBox="1"/>
          <p:nvPr/>
        </p:nvSpPr>
        <p:spPr>
          <a:xfrm>
            <a:off x="1595500" y="6514123"/>
            <a:ext cx="4974439" cy="307777"/>
          </a:xfrm>
          <a:prstGeom prst="rect">
            <a:avLst/>
          </a:prstGeom>
          <a:noFill/>
        </p:spPr>
        <p:txBody>
          <a:bodyPr wrap="none" rtlCol="0">
            <a:spAutoFit/>
          </a:bodyPr>
          <a:lstStyle/>
          <a:p>
            <a:r>
              <a:rPr lang="ru-RU" sz="1400" dirty="0">
                <a:latin typeface="Roboto Condensed" panose="02000000000000000000" pitchFamily="2" charset="0"/>
                <a:ea typeface="Roboto Condensed" panose="02000000000000000000" pitchFamily="2" charset="0"/>
              </a:rPr>
              <a:t>* </a:t>
            </a:r>
            <a:r>
              <a:rPr lang="en-US" sz="1400" dirty="0">
                <a:latin typeface="Roboto Condensed" panose="02000000000000000000" pitchFamily="2" charset="0"/>
                <a:ea typeface="Roboto Condensed" panose="02000000000000000000" pitchFamily="2" charset="0"/>
              </a:rPr>
              <a:t>—</a:t>
            </a:r>
            <a:r>
              <a:rPr lang="ru-RU" sz="1400" dirty="0">
                <a:latin typeface="Roboto Condensed" panose="02000000000000000000" pitchFamily="2" charset="0"/>
                <a:ea typeface="Roboto Condensed" panose="02000000000000000000" pitchFamily="2" charset="0"/>
              </a:rPr>
              <a:t> за исключением СРП и налога на профессиональный доход</a:t>
            </a:r>
          </a:p>
        </p:txBody>
      </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155994" y="1408946"/>
            <a:ext cx="6516057" cy="923330"/>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Динамика поступления налогов, уплачиваемых в связи с применением специальных налоговых режимов </a:t>
            </a:r>
          </a:p>
          <a:p>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 </a:t>
            </a:r>
            <a:r>
              <a:rPr lang="en-US" sz="1800" b="1" dirty="0" smtClean="0">
                <a:solidFill>
                  <a:schemeClr val="tx1">
                    <a:lumMod val="75000"/>
                  </a:schemeClr>
                </a:solidFill>
                <a:latin typeface="Roboto Condensed" panose="02000000000000000000" pitchFamily="2" charset="0"/>
                <a:ea typeface="Roboto Condensed" panose="02000000000000000000" pitchFamily="2" charset="0"/>
              </a:rPr>
              <a:t>I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квартале 2021 года</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xmlns="" id="{EEE79763-A1DF-40C8-B90C-E98541B432C5}"/>
              </a:ext>
            </a:extLst>
          </p:cNvPr>
          <p:cNvSpPr txBox="1"/>
          <p:nvPr/>
        </p:nvSpPr>
        <p:spPr bwMode="auto">
          <a:xfrm>
            <a:off x="5513589" y="3561540"/>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+17,3%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E99739E6-8D17-4715-AA78-4C5863490A63}"/>
              </a:ext>
            </a:extLst>
          </p:cNvPr>
          <p:cNvSpPr txBox="1"/>
          <p:nvPr/>
        </p:nvSpPr>
        <p:spPr bwMode="auto">
          <a:xfrm>
            <a:off x="1559496" y="424840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1A53476B-6F38-4FCB-BFA8-21F911AD30B0}"/>
              </a:ext>
            </a:extLst>
          </p:cNvPr>
          <p:cNvSpPr txBox="1"/>
          <p:nvPr/>
        </p:nvSpPr>
        <p:spPr bwMode="auto">
          <a:xfrm>
            <a:off x="1812191" y="5000083"/>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-25,3%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0B61F89D-E63E-4849-860E-DABCC7183B2D}"/>
              </a:ext>
            </a:extLst>
          </p:cNvPr>
          <p:cNvSpPr txBox="1"/>
          <p:nvPr/>
        </p:nvSpPr>
        <p:spPr bwMode="auto">
          <a:xfrm>
            <a:off x="1825727" y="581029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 в 2,2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C8515561-304E-4305-AA66-69DC7E6DE200}"/>
              </a:ext>
            </a:extLst>
          </p:cNvPr>
          <p:cNvSpPr txBox="1"/>
          <p:nvPr/>
        </p:nvSpPr>
        <p:spPr bwMode="auto">
          <a:xfrm>
            <a:off x="119336" y="3538629"/>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УСН</a:t>
            </a:r>
          </a:p>
        </p:txBody>
      </p:sp>
      <p:sp>
        <p:nvSpPr>
          <p:cNvPr id="63" name="TextBox 62">
            <a:extLst>
              <a:ext uri="{FF2B5EF4-FFF2-40B4-BE49-F238E27FC236}">
                <a16:creationId xmlns:a16="http://schemas.microsoft.com/office/drawing/2014/main" xmlns="" id="{40153B89-3DEF-4102-ABE7-4933655F9E24}"/>
              </a:ext>
            </a:extLst>
          </p:cNvPr>
          <p:cNvSpPr txBox="1"/>
          <p:nvPr/>
        </p:nvSpPr>
        <p:spPr bwMode="auto">
          <a:xfrm>
            <a:off x="119336" y="424840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ЕНВД</a:t>
            </a:r>
          </a:p>
        </p:txBody>
      </p:sp>
      <p:sp>
        <p:nvSpPr>
          <p:cNvPr id="66" name="TextBox 65">
            <a:extLst>
              <a:ext uri="{FF2B5EF4-FFF2-40B4-BE49-F238E27FC236}">
                <a16:creationId xmlns:a16="http://schemas.microsoft.com/office/drawing/2014/main" xmlns="" id="{4E2AC818-48D2-48ED-B12F-3D44D0B18D6D}"/>
              </a:ext>
            </a:extLst>
          </p:cNvPr>
          <p:cNvSpPr txBox="1"/>
          <p:nvPr/>
        </p:nvSpPr>
        <p:spPr bwMode="auto">
          <a:xfrm>
            <a:off x="119336" y="4977172"/>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ЕСХН</a:t>
            </a:r>
          </a:p>
        </p:txBody>
      </p:sp>
      <p:sp>
        <p:nvSpPr>
          <p:cNvPr id="67" name="TextBox 66">
            <a:extLst>
              <a:ext uri="{FF2B5EF4-FFF2-40B4-BE49-F238E27FC236}">
                <a16:creationId xmlns:a16="http://schemas.microsoft.com/office/drawing/2014/main" xmlns="" id="{B8A1BE58-7260-428A-98CD-E7A2A2BD6803}"/>
              </a:ext>
            </a:extLst>
          </p:cNvPr>
          <p:cNvSpPr txBox="1"/>
          <p:nvPr/>
        </p:nvSpPr>
        <p:spPr bwMode="auto">
          <a:xfrm>
            <a:off x="119336" y="5697252"/>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ПАТЕНТ</a:t>
            </a:r>
          </a:p>
        </p:txBody>
      </p:sp>
      <p:graphicFrame>
        <p:nvGraphicFramePr>
          <p:cNvPr id="69" name="Диаграмма 68">
            <a:extLst>
              <a:ext uri="{FF2B5EF4-FFF2-40B4-BE49-F238E27FC236}">
                <a16:creationId xmlns:a16="http://schemas.microsoft.com/office/drawing/2014/main" xmlns="" id="{0E49B662-3967-4D01-8BD9-92F1E724487E}"/>
              </a:ext>
            </a:extLst>
          </p:cNvPr>
          <p:cNvGraphicFramePr/>
          <p:nvPr>
            <p:extLst/>
          </p:nvPr>
        </p:nvGraphicFramePr>
        <p:xfrm>
          <a:off x="8040223" y="2492896"/>
          <a:ext cx="3829292" cy="4365104"/>
        </p:xfrm>
        <a:graphic>
          <a:graphicData uri="http://schemas.openxmlformats.org/drawingml/2006/chart">
            <c:chart xmlns:c="http://schemas.openxmlformats.org/drawingml/2006/chart" xmlns:r="http://schemas.openxmlformats.org/officeDocument/2006/relationships" r:id="rId4"/>
          </a:graphicData>
        </a:graphic>
      </p:graphicFrame>
      <p:sp>
        <p:nvSpPr>
          <p:cNvPr id="70" name="Надпись 2">
            <a:extLst>
              <a:ext uri="{FF2B5EF4-FFF2-40B4-BE49-F238E27FC236}">
                <a16:creationId xmlns:a16="http://schemas.microsoft.com/office/drawing/2014/main" xmlns="" id="{6908F58D-6FC3-4524-9777-6D2F8F71CA7E}"/>
              </a:ext>
            </a:extLst>
          </p:cNvPr>
          <p:cNvSpPr txBox="1">
            <a:spLocks noChangeArrowheads="1"/>
          </p:cNvSpPr>
          <p:nvPr/>
        </p:nvSpPr>
        <p:spPr bwMode="auto">
          <a:xfrm>
            <a:off x="9634063" y="3203931"/>
            <a:ext cx="158102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-5,0</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1" name="Надпись 2">
            <a:extLst>
              <a:ext uri="{FF2B5EF4-FFF2-40B4-BE49-F238E27FC236}">
                <a16:creationId xmlns:a16="http://schemas.microsoft.com/office/drawing/2014/main" xmlns="" id="{00FD19B4-75FC-4D2F-8475-A0F07278E55A}"/>
              </a:ext>
            </a:extLst>
          </p:cNvPr>
          <p:cNvSpPr txBox="1">
            <a:spLocks noChangeArrowheads="1"/>
          </p:cNvSpPr>
          <p:nvPr/>
        </p:nvSpPr>
        <p:spPr bwMode="auto">
          <a:xfrm>
            <a:off x="10371654" y="5655462"/>
            <a:ext cx="72611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a:solidFill>
                  <a:srgbClr val="E36C0A"/>
                </a:solidFill>
                <a:latin typeface="Roboto Condensed" panose="02000000000000000000" pitchFamily="2" charset="0"/>
                <a:ea typeface="Roboto Condensed" panose="02000000000000000000" pitchFamily="2" charset="0"/>
              </a:rPr>
              <a:t>-</a:t>
            </a:r>
            <a:r>
              <a:rPr lang="ru-RU" sz="1800" b="1" dirty="0" smtClean="0">
                <a:solidFill>
                  <a:srgbClr val="E36C0A"/>
                </a:solidFill>
                <a:latin typeface="Roboto Condensed" panose="02000000000000000000" pitchFamily="2" charset="0"/>
                <a:ea typeface="Roboto Condensed" panose="02000000000000000000" pitchFamily="2" charset="0"/>
              </a:rPr>
              <a:t>3,7</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2" name="Надпись 2">
            <a:extLst>
              <a:ext uri="{FF2B5EF4-FFF2-40B4-BE49-F238E27FC236}">
                <a16:creationId xmlns:a16="http://schemas.microsoft.com/office/drawing/2014/main" xmlns="" id="{2F255011-07F4-4474-8CC9-F6CB6CD04BE6}"/>
              </a:ext>
            </a:extLst>
          </p:cNvPr>
          <p:cNvSpPr txBox="1">
            <a:spLocks noChangeArrowheads="1"/>
          </p:cNvSpPr>
          <p:nvPr/>
        </p:nvSpPr>
        <p:spPr bwMode="auto">
          <a:xfrm>
            <a:off x="11353347" y="5395137"/>
            <a:ext cx="1032335" cy="252673"/>
          </a:xfrm>
          <a:prstGeom prst="rect">
            <a:avLst/>
          </a:prstGeom>
          <a:noFill/>
          <a:ln w="9525">
            <a:noFill/>
            <a:miter lim="800000"/>
            <a:headEnd/>
            <a:tailEnd/>
          </a:ln>
        </p:spPr>
        <p:txBody>
          <a:bodyPr rot="0" vert="horz" wrap="square" lIns="91440" tIns="45720" rIns="91440" bIns="45720" anchor="t" anchorCtr="0">
            <a:noAutofit/>
          </a:bodyPr>
          <a:lstStyle/>
          <a:p>
            <a:pPr>
              <a:lnSpc>
                <a:spcPct val="80000"/>
              </a:lnSpc>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ru-RU" sz="1800" b="1" dirty="0">
                <a:solidFill>
                  <a:srgbClr val="E36C0A"/>
                </a:solidFill>
                <a:latin typeface="Roboto Condensed" panose="02000000000000000000" pitchFamily="2" charset="0"/>
                <a:ea typeface="Roboto Condensed" panose="02000000000000000000" pitchFamily="2" charset="0"/>
              </a:rPr>
              <a:t>4</a:t>
            </a:r>
            <a:r>
              <a:rPr lang="ru-RU" sz="1800" b="1" dirty="0" smtClean="0">
                <a:solidFill>
                  <a:srgbClr val="E36C0A"/>
                </a:solidFill>
                <a:latin typeface="Roboto Condensed" panose="02000000000000000000" pitchFamily="2" charset="0"/>
                <a:ea typeface="Roboto Condensed" panose="02000000000000000000" pitchFamily="2" charset="0"/>
              </a:rPr>
              <a:t>,5%</a:t>
            </a:r>
            <a:endParaRPr lang="ru-RU" sz="1800" dirty="0">
              <a:effectLst/>
              <a:latin typeface="Roboto Condensed" panose="02000000000000000000" pitchFamily="2" charset="0"/>
              <a:ea typeface="Roboto Condensed" panose="02000000000000000000" pitchFamily="2" charset="0"/>
            </a:endParaRPr>
          </a:p>
        </p:txBody>
      </p:sp>
      <p:sp>
        <p:nvSpPr>
          <p:cNvPr id="73" name="Надпись 2">
            <a:extLst>
              <a:ext uri="{FF2B5EF4-FFF2-40B4-BE49-F238E27FC236}">
                <a16:creationId xmlns:a16="http://schemas.microsoft.com/office/drawing/2014/main" xmlns="" id="{6C2A41F9-2DE9-4A50-8641-ED79A1E9A4B7}"/>
              </a:ext>
            </a:extLst>
          </p:cNvPr>
          <p:cNvSpPr txBox="1">
            <a:spLocks noChangeArrowheads="1"/>
          </p:cNvSpPr>
          <p:nvPr/>
        </p:nvSpPr>
        <p:spPr bwMode="auto">
          <a:xfrm>
            <a:off x="8930479" y="2307710"/>
            <a:ext cx="1494098" cy="361931"/>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-4</a:t>
            </a:r>
            <a:r>
              <a:rPr lang="ru-RU" sz="1800" b="1" dirty="0" smtClean="0">
                <a:solidFill>
                  <a:srgbClr val="E36C0A"/>
                </a:solidFill>
                <a:effectLst/>
                <a:latin typeface="Roboto Condensed" panose="02000000000000000000" pitchFamily="2" charset="0"/>
                <a:ea typeface="Roboto Condensed" panose="02000000000000000000" pitchFamily="2" charset="0"/>
              </a:rPr>
              <a:t>,3%</a:t>
            </a:r>
            <a:endParaRPr lang="ru-RU" sz="1800" dirty="0">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9952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Диаграмма 50">
            <a:extLst>
              <a:ext uri="{FF2B5EF4-FFF2-40B4-BE49-F238E27FC236}">
                <a16:creationId xmlns="" xmlns:a16="http://schemas.microsoft.com/office/drawing/2014/main" id="{68C078B0-C832-4AC5-93FB-32A18D804389}"/>
              </a:ext>
            </a:extLst>
          </p:cNvPr>
          <p:cNvGraphicFramePr/>
          <p:nvPr>
            <p:extLst/>
          </p:nvPr>
        </p:nvGraphicFramePr>
        <p:xfrm>
          <a:off x="6276020" y="2451836"/>
          <a:ext cx="4536505" cy="4261619"/>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79484" y="-40696"/>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ПРОФЕССИОНАЛЬНЫЙ ДОХОД</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486486" y="1805505"/>
            <a:ext cx="10830094"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Численность зарегистрированных плательщиков налога на профессиональный доход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в 23 наиболее «активных» регионах по </a:t>
            </a:r>
            <a:r>
              <a:rPr lang="ru-RU" sz="1800" b="1" dirty="0">
                <a:solidFill>
                  <a:srgbClr val="57565A">
                    <a:lumMod val="75000"/>
                  </a:srgbClr>
                </a:solidFill>
                <a:latin typeface="Roboto Condensed" panose="02000000000000000000" pitchFamily="2" charset="0"/>
                <a:ea typeface="Roboto Condensed" panose="02000000000000000000" pitchFamily="2" charset="0"/>
              </a:rPr>
              <a:t>состоянию на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01.05.2021</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тыс. </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плательщиков</a:t>
            </a:r>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graphicFrame>
        <p:nvGraphicFramePr>
          <p:cNvPr id="59" name="Диаграмма 58">
            <a:extLst>
              <a:ext uri="{FF2B5EF4-FFF2-40B4-BE49-F238E27FC236}">
                <a16:creationId xmlns="" xmlns:a16="http://schemas.microsoft.com/office/drawing/2014/main" id="{90966C37-A813-4555-BB33-D7F5626FA3FF}"/>
              </a:ext>
            </a:extLst>
          </p:cNvPr>
          <p:cNvGraphicFramePr/>
          <p:nvPr>
            <p:extLst/>
          </p:nvPr>
        </p:nvGraphicFramePr>
        <p:xfrm>
          <a:off x="1065402" y="2451835"/>
          <a:ext cx="7142445" cy="4261619"/>
        </p:xfrm>
        <a:graphic>
          <a:graphicData uri="http://schemas.openxmlformats.org/drawingml/2006/chart">
            <c:chart xmlns:c="http://schemas.openxmlformats.org/drawingml/2006/chart" xmlns:r="http://schemas.openxmlformats.org/officeDocument/2006/relationships" r:id="rId4"/>
          </a:graphicData>
        </a:graphic>
      </p:graphicFrame>
      <p:sp>
        <p:nvSpPr>
          <p:cNvPr id="45" name="Прямоугольник 44">
            <a:extLst>
              <a:ext uri="{FF2B5EF4-FFF2-40B4-BE49-F238E27FC236}">
                <a16:creationId xmlns="" xmlns:a16="http://schemas.microsoft.com/office/drawing/2014/main" id="{52B33209-C6CE-4785-9C53-63AEA6465498}"/>
              </a:ext>
            </a:extLst>
          </p:cNvPr>
          <p:cNvSpPr/>
          <p:nvPr/>
        </p:nvSpPr>
        <p:spPr>
          <a:xfrm>
            <a:off x="1627708" y="960165"/>
            <a:ext cx="8140700" cy="76944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Сумма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уплаченного налога </a:t>
            </a:r>
            <a:r>
              <a:rPr lang="ru-RU" sz="4400" b="1" dirty="0" smtClean="0">
                <a:solidFill>
                  <a:srgbClr val="21176A"/>
                </a:solidFill>
                <a:latin typeface="Roboto Condensed" panose="02000000000000000000" pitchFamily="2" charset="0"/>
                <a:ea typeface="Roboto Condensed" panose="02000000000000000000" pitchFamily="2" charset="0"/>
              </a:rPr>
              <a:t>10</a:t>
            </a:r>
            <a:r>
              <a:rPr lang="en-US" sz="4400" b="1" dirty="0" smtClean="0">
                <a:solidFill>
                  <a:srgbClr val="21176A"/>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028</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млн рублей </a:t>
            </a:r>
            <a:r>
              <a:rPr lang="ru-RU" sz="1800" b="1" dirty="0">
                <a:solidFill>
                  <a:srgbClr val="57565A">
                    <a:lumMod val="75000"/>
                  </a:srgbClr>
                </a:solidFill>
                <a:latin typeface="Roboto Condensed" panose="02000000000000000000" pitchFamily="2" charset="0"/>
                <a:ea typeface="Roboto Condensed" panose="02000000000000000000" pitchFamily="2" charset="0"/>
              </a:rPr>
              <a:t>в</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85</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b="1" dirty="0">
                <a:solidFill>
                  <a:srgbClr val="57565A">
                    <a:lumMod val="75000"/>
                  </a:srgbClr>
                </a:solidFill>
                <a:latin typeface="Roboto Condensed" panose="02000000000000000000" pitchFamily="2" charset="0"/>
                <a:ea typeface="Roboto Condensed" panose="02000000000000000000" pitchFamily="2" charset="0"/>
              </a:rPr>
              <a:t>регионах</a:t>
            </a:r>
          </a:p>
        </p:txBody>
      </p:sp>
    </p:spTree>
    <p:extLst>
      <p:ext uri="{BB962C8B-B14F-4D97-AF65-F5344CB8AC3E}">
        <p14:creationId xmlns:p14="http://schemas.microsoft.com/office/powerpoint/2010/main" val="312233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СТРАХОВЫЕ ВЗНОСЫ НА ОБЯЗАТЕЛЬНОЕ СОЦИАЛЬНОЕ </a:t>
            </a:r>
            <a:r>
              <a:rPr lang="ru-RU" b="1" dirty="0" smtClean="0">
                <a:solidFill>
                  <a:schemeClr val="tx1">
                    <a:lumMod val="75000"/>
                  </a:schemeClr>
                </a:solidFill>
                <a:latin typeface="Roboto Condensed" panose="02000000000000000000" pitchFamily="2" charset="0"/>
              </a:rPr>
              <a:t>СТРАХОВАНИЕ</a:t>
            </a:r>
            <a:r>
              <a:rPr lang="ru-RU" dirty="0" smtClean="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2290880734"/>
              </p:ext>
            </p:extLst>
          </p:nvPr>
        </p:nvGraphicFramePr>
        <p:xfrm>
          <a:off x="147166" y="1230651"/>
          <a:ext cx="11313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8976320" y="2888940"/>
            <a:ext cx="818270" cy="396044"/>
          </a:xfrm>
          <a:prstGeom prst="rect">
            <a:avLst/>
          </a:prstGeom>
        </p:spPr>
        <p:txBody>
          <a:bodyPr wrap="none" lIns="104105" tIns="52052" rIns="104105" bIns="52052" anchor="ctr">
            <a:normAutofit fontScale="92500" lnSpcReduction="2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919536" y="5326444"/>
            <a:ext cx="790429"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+37,7%</a:t>
            </a:r>
            <a:endParaRPr lang="ru-RU" b="1" dirty="0">
              <a:solidFill>
                <a:srgbClr val="E46C0A"/>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1010546" y="1278483"/>
            <a:ext cx="90010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ПФР</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ФСС</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6" y="1272743"/>
            <a:ext cx="4220641"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Страховые взносы на ОСС</a:t>
            </a:r>
          </a:p>
        </p:txBody>
      </p: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ФОМС</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3071664" y="3999563"/>
            <a:ext cx="1044115"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a:t>
            </a:r>
            <a:r>
              <a:rPr lang="ru-RU" b="1" dirty="0">
                <a:solidFill>
                  <a:srgbClr val="E46C0A"/>
                </a:solidFill>
                <a:latin typeface="Roboto Condensed" panose="02000000000000000000" pitchFamily="2" charset="0"/>
                <a:ea typeface="Roboto Condensed" panose="02000000000000000000" pitchFamily="2" charset="0"/>
              </a:rPr>
              <a:t>4</a:t>
            </a:r>
            <a:r>
              <a:rPr lang="ru-RU" b="1" dirty="0" smtClean="0">
                <a:solidFill>
                  <a:srgbClr val="E46C0A"/>
                </a:solidFill>
                <a:latin typeface="Roboto Condensed" panose="02000000000000000000" pitchFamily="2" charset="0"/>
                <a:ea typeface="Roboto Condensed" panose="02000000000000000000" pitchFamily="2" charset="0"/>
              </a:rPr>
              <a:t>,4%</a:t>
            </a:r>
            <a:endParaRPr lang="ru-RU" b="1" dirty="0">
              <a:solidFill>
                <a:srgbClr val="E46C0A"/>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657387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КОНТРОЛЬНАЯ </a:t>
            </a:r>
            <a:r>
              <a:rPr lang="ru-RU" b="1" dirty="0" smtClean="0">
                <a:solidFill>
                  <a:srgbClr val="57565A">
                    <a:lumMod val="75000"/>
                  </a:srgbClr>
                </a:solidFill>
                <a:latin typeface="Roboto Condensed" panose="02000000000000000000" pitchFamily="2" charset="0"/>
              </a:rPr>
              <a:t>РАБОТА </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3291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2589"/>
            <a:ext cx="2682298" cy="461665"/>
          </a:xfrm>
          <a:prstGeom prst="rect">
            <a:avLst/>
          </a:prstGeom>
          <a:noFill/>
        </p:spPr>
        <p:txBody>
          <a:bodyPr wrap="square">
            <a:spAutoFit/>
          </a:bodyPr>
          <a:lstStyle/>
          <a:p>
            <a:pPr algn="ctr"/>
            <a:r>
              <a:rPr lang="ru-RU" sz="1200" b="1" spc="-1" dirty="0" smtClean="0">
                <a:solidFill>
                  <a:srgbClr val="404040"/>
                </a:solidFill>
                <a:latin typeface="Roboto Condensed" panose="02000000000000000000" pitchFamily="2" charset="0"/>
                <a:ea typeface="Roboto Condensed" panose="02000000000000000000" pitchFamily="2" charset="0"/>
              </a:rPr>
              <a:t>КОЛИЧЕСТВО ВЫЕЗДНЫХ </a:t>
            </a:r>
          </a:p>
          <a:p>
            <a:pPr algn="ctr"/>
            <a:r>
              <a:rPr lang="ru-RU" sz="1200" b="1" spc="-1" dirty="0" smtClean="0">
                <a:solidFill>
                  <a:srgbClr val="404040"/>
                </a:solidFill>
                <a:latin typeface="Roboto Condensed" panose="02000000000000000000" pitchFamily="2" charset="0"/>
                <a:ea typeface="Roboto Condensed" panose="02000000000000000000" pitchFamily="2" charset="0"/>
              </a:rPr>
              <a:t>НАЛОГОВЫХ ПРОВЕРОК</a:t>
            </a:r>
            <a:endParaRPr lang="ru-RU" sz="1200" spc="-1" dirty="0">
              <a:solidFill>
                <a:srgbClr val="57565A"/>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680894" y="3491716"/>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ТЫС. ЕД.</a:t>
            </a:r>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a16="http://schemas.microsoft.com/office/drawing/2014/main" xmlns="" id="{F165DCF1-1C39-4766-81E6-6CCECFAFA5B7}"/>
              </a:ext>
            </a:extLst>
          </p:cNvPr>
          <p:cNvSpPr/>
          <p:nvPr/>
        </p:nvSpPr>
        <p:spPr>
          <a:xfrm>
            <a:off x="32796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3279601" y="6022589"/>
            <a:ext cx="2682298" cy="646331"/>
          </a:xfrm>
          <a:prstGeom prst="rect">
            <a:avLst/>
          </a:prstGeom>
          <a:noFill/>
        </p:spPr>
        <p:txBody>
          <a:bodyPr wrap="square">
            <a:spAutoFit/>
          </a:bodyPr>
          <a:lstStyle/>
          <a:p>
            <a:pPr algn="ctr"/>
            <a:r>
              <a:rPr lang="ru-RU" sz="1200" b="1" spc="-1" dirty="0">
                <a:solidFill>
                  <a:srgbClr val="404040"/>
                </a:solidFill>
                <a:latin typeface="Roboto Condensed" panose="02000000000000000000" pitchFamily="2" charset="0"/>
                <a:ea typeface="Roboto Condensed" panose="02000000000000000000" pitchFamily="2" charset="0"/>
              </a:rPr>
              <a:t>ПОСТУПИЛО ПО РЕЗУЛЬТАТАМ КОНТРОЛЬНОЙ И АНАЛИТИЧЕСКОЙ </a:t>
            </a:r>
            <a:r>
              <a:rPr lang="ru-RU" sz="1200" b="1" spc="-1" dirty="0" smtClean="0">
                <a:solidFill>
                  <a:srgbClr val="404040"/>
                </a:solidFill>
                <a:latin typeface="Roboto Condensed" panose="02000000000000000000" pitchFamily="2" charset="0"/>
                <a:ea typeface="Roboto Condensed" panose="02000000000000000000" pitchFamily="2" charset="0"/>
              </a:rPr>
              <a:t>РАБОТЫ</a:t>
            </a:r>
            <a:endParaRPr lang="ru-RU" sz="1200" spc="-1" dirty="0">
              <a:solidFill>
                <a:srgbClr val="57565A"/>
              </a:solidFill>
              <a:latin typeface="Roboto Condensed" panose="02000000000000000000" pitchFamily="2" charset="0"/>
              <a:ea typeface="Roboto Condensed" panose="02000000000000000000" pitchFamily="2" charset="0"/>
            </a:endParaRPr>
          </a:p>
        </p:txBody>
      </p:sp>
      <p:sp>
        <p:nvSpPr>
          <p:cNvPr id="58" name="Прямоугольник 57">
            <a:extLst>
              <a:ext uri="{FF2B5EF4-FFF2-40B4-BE49-F238E27FC236}">
                <a16:creationId xmlns:a16="http://schemas.microsoft.com/office/drawing/2014/main" xmlns="" id="{97984601-C19D-41A0-A6A3-43695CEC9522}"/>
              </a:ext>
            </a:extLst>
          </p:cNvPr>
          <p:cNvSpPr/>
          <p:nvPr/>
        </p:nvSpPr>
        <p:spPr>
          <a:xfrm>
            <a:off x="3631394"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63" name="Овал 62">
            <a:extLst>
              <a:ext uri="{FF2B5EF4-FFF2-40B4-BE49-F238E27FC236}">
                <a16:creationId xmlns:a16="http://schemas.microsoft.com/office/drawing/2014/main" xmlns="" id="{13B16AF6-873F-431E-B612-12ECB8489CF9}"/>
              </a:ext>
            </a:extLst>
          </p:cNvPr>
          <p:cNvSpPr/>
          <p:nvPr/>
        </p:nvSpPr>
        <p:spPr>
          <a:xfrm>
            <a:off x="62301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6230101" y="6022589"/>
            <a:ext cx="2682298" cy="461665"/>
          </a:xfrm>
          <a:prstGeom prst="rect">
            <a:avLst/>
          </a:prstGeom>
          <a:noFill/>
        </p:spPr>
        <p:txBody>
          <a:bodyPr wrap="square">
            <a:spAutoFit/>
          </a:bodyPr>
          <a:lstStyle/>
          <a:p>
            <a:pPr algn="ctr"/>
            <a:r>
              <a:rPr lang="ru-RU" sz="1200" b="1" spc="-1" dirty="0">
                <a:solidFill>
                  <a:srgbClr val="404040"/>
                </a:solidFill>
                <a:latin typeface="Roboto Condensed" panose="02000000000000000000" pitchFamily="2" charset="0"/>
                <a:ea typeface="Roboto Condensed" panose="02000000000000000000" pitchFamily="2" charset="0"/>
              </a:rPr>
              <a:t>В Т.Ч. ПО РЕЗУЛЬТАТАМ </a:t>
            </a:r>
          </a:p>
          <a:p>
            <a:pPr algn="ctr"/>
            <a:r>
              <a:rPr lang="ru-RU" sz="1200" b="1" spc="-1" dirty="0">
                <a:solidFill>
                  <a:srgbClr val="404040"/>
                </a:solidFill>
                <a:latin typeface="Roboto Condensed" panose="02000000000000000000" pitchFamily="2" charset="0"/>
                <a:ea typeface="Roboto Condensed" panose="02000000000000000000" pitchFamily="2" charset="0"/>
              </a:rPr>
              <a:t>АНАЛИТИЧЕСКОЙ </a:t>
            </a:r>
            <a:r>
              <a:rPr lang="ru-RU" sz="1200" b="1" spc="-1" dirty="0" smtClean="0">
                <a:solidFill>
                  <a:srgbClr val="404040"/>
                </a:solidFill>
                <a:latin typeface="Roboto Condensed" panose="02000000000000000000" pitchFamily="2" charset="0"/>
                <a:ea typeface="Roboto Condensed" panose="02000000000000000000" pitchFamily="2" charset="0"/>
              </a:rPr>
              <a:t>РАБОТЫ</a:t>
            </a:r>
            <a:endParaRPr lang="ru-RU" sz="1200" b="1"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62301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38</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6581894"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70349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8" name="Овал 67">
            <a:extLst>
              <a:ext uri="{FF2B5EF4-FFF2-40B4-BE49-F238E27FC236}">
                <a16:creationId xmlns:a16="http://schemas.microsoft.com/office/drawing/2014/main" xmlns="" id="{826EF43E-FD13-4349-B232-091B899C70B0}"/>
              </a:ext>
            </a:extLst>
          </p:cNvPr>
          <p:cNvSpPr/>
          <p:nvPr/>
        </p:nvSpPr>
        <p:spPr>
          <a:xfrm>
            <a:off x="9180600"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6022589"/>
            <a:ext cx="2682298" cy="461665"/>
          </a:xfrm>
          <a:prstGeom prst="rect">
            <a:avLst/>
          </a:prstGeom>
          <a:noFill/>
        </p:spPr>
        <p:txBody>
          <a:bodyPr wrap="square">
            <a:spAutoFit/>
          </a:bodyPr>
          <a:lstStyle/>
          <a:p>
            <a:pPr algn="ctr"/>
            <a:r>
              <a:rPr lang="ru-RU" sz="1200" b="1" spc="-1" dirty="0">
                <a:solidFill>
                  <a:srgbClr val="404040"/>
                </a:solidFill>
                <a:latin typeface="Roboto Condensed" panose="02000000000000000000" pitchFamily="2" charset="0"/>
                <a:ea typeface="Roboto Condensed" panose="02000000000000000000" pitchFamily="2" charset="0"/>
              </a:rPr>
              <a:t>СФОРМИРОВАНО СХЕМНЫХ </a:t>
            </a:r>
          </a:p>
          <a:p>
            <a:pPr algn="ctr"/>
            <a:r>
              <a:rPr lang="ru-RU" sz="1200" b="1" spc="-1" dirty="0">
                <a:solidFill>
                  <a:srgbClr val="404040"/>
                </a:solidFill>
                <a:latin typeface="Roboto Condensed" panose="02000000000000000000" pitchFamily="2" charset="0"/>
                <a:ea typeface="Roboto Condensed" panose="02000000000000000000" pitchFamily="2" charset="0"/>
              </a:rPr>
              <a:t>РАСХОЖДЕНИЙ ПО НДС</a:t>
            </a:r>
          </a:p>
        </p:txBody>
      </p:sp>
      <p:sp>
        <p:nvSpPr>
          <p:cNvPr id="70" name="Прямоугольник 69">
            <a:extLst>
              <a:ext uri="{FF2B5EF4-FFF2-40B4-BE49-F238E27FC236}">
                <a16:creationId xmlns:a16="http://schemas.microsoft.com/office/drawing/2014/main" xmlns="" id="{92F52429-8B02-4858-B5CB-47029BA006C5}"/>
              </a:ext>
            </a:extLst>
          </p:cNvPr>
          <p:cNvSpPr/>
          <p:nvPr/>
        </p:nvSpPr>
        <p:spPr>
          <a:xfrm>
            <a:off x="91806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50</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91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1339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3279600"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77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0D7EA8E5-160B-4F8B-B313-457EE93884F6}"/>
              </a:ext>
            </a:extLst>
          </p:cNvPr>
          <p:cNvSpPr txBox="1"/>
          <p:nvPr/>
        </p:nvSpPr>
        <p:spPr bwMode="auto">
          <a:xfrm>
            <a:off x="4084425"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Пользовательский интерфейс и взаимодействие с пользователем">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259796" y="5294177"/>
            <a:ext cx="684076" cy="684076"/>
          </a:xfrm>
          <a:prstGeom prst="rect">
            <a:avLst/>
          </a:prstGeom>
        </p:spPr>
      </p:pic>
      <p:pic>
        <p:nvPicPr>
          <p:cNvPr id="76" name="Рисунок 75"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176120" y="5294177"/>
            <a:ext cx="684076" cy="684076"/>
          </a:xfrm>
          <a:prstGeom prst="rect">
            <a:avLst/>
          </a:prstGeom>
        </p:spPr>
      </p:pic>
      <p:pic>
        <p:nvPicPr>
          <p:cNvPr id="77" name="Рисунок 76" descr="Лабиринт">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164452" y="5294177"/>
            <a:ext cx="684076" cy="684076"/>
          </a:xfrm>
          <a:prstGeom prst="rect">
            <a:avLst/>
          </a:prstGeom>
        </p:spPr>
      </p:pic>
      <p:pic>
        <p:nvPicPr>
          <p:cNvPr id="78" name="Рисунок 77" descr="Целевая аудитори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271464" y="5338513"/>
            <a:ext cx="684076" cy="684076"/>
          </a:xfrm>
          <a:prstGeom prst="rect">
            <a:avLst/>
          </a:prstGeom>
        </p:spPr>
      </p:pic>
      <p:sp>
        <p:nvSpPr>
          <p:cNvPr id="50" name="TextBox 49">
            <a:extLst>
              <a:ext uri="{FF2B5EF4-FFF2-40B4-BE49-F238E27FC236}">
                <a16:creationId xmlns:a16="http://schemas.microsoft.com/office/drawing/2014/main" xmlns="" id="{D7772313-A003-4C12-B2FE-25F16C58BFB0}"/>
              </a:ext>
            </a:extLst>
          </p:cNvPr>
          <p:cNvSpPr txBox="1"/>
          <p:nvPr/>
        </p:nvSpPr>
        <p:spPr bwMode="auto">
          <a:xfrm>
            <a:off x="9985424" y="1772977"/>
            <a:ext cx="1072649" cy="650657"/>
          </a:xfrm>
          <a:prstGeom prst="rect">
            <a:avLst/>
          </a:prstGeom>
        </p:spPr>
        <p:txBody>
          <a:bodyPr wrap="none" lIns="104105" tIns="52052" rIns="104105" bIns="52052" anchor="ctr">
            <a:normAutofit/>
          </a:bodyPr>
          <a:lstStyle/>
          <a:p>
            <a:pPr algn="ctr" defTabSz="1041034">
              <a:defRPr/>
            </a:pPr>
            <a:r>
              <a:rPr lang="ru-RU" b="1" dirty="0">
                <a:solidFill>
                  <a:srgbClr val="F79646">
                    <a:lumMod val="75000"/>
                  </a:srgbClr>
                </a:solidFill>
                <a:latin typeface="Roboto Condensed" panose="02000000000000000000" pitchFamily="2" charset="0"/>
                <a:ea typeface="Roboto Condensed" panose="02000000000000000000" pitchFamily="2" charset="0"/>
              </a:rPr>
              <a:t>-</a:t>
            </a:r>
            <a:r>
              <a:rPr lang="ru-RU" b="1" dirty="0" smtClean="0">
                <a:solidFill>
                  <a:srgbClr val="F79646">
                    <a:lumMod val="75000"/>
                  </a:srgbClr>
                </a:solidFill>
                <a:latin typeface="Roboto Condensed" panose="02000000000000000000" pitchFamily="2" charset="0"/>
                <a:ea typeface="Roboto Condensed" panose="02000000000000000000" pitchFamily="2" charset="0"/>
              </a:rPr>
              <a:t>14%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a16="http://schemas.microsoft.com/office/drawing/2014/main" xmlns="" id="{2536CBE4-CE23-44E4-991C-BBF7572C1EFB}"/>
              </a:ext>
            </a:extLst>
          </p:cNvPr>
          <p:cNvSpPr/>
          <p:nvPr/>
        </p:nvSpPr>
        <p:spPr>
          <a:xfrm>
            <a:off x="9517135" y="347582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Tree>
    <p:extLst>
      <p:ext uri="{BB962C8B-B14F-4D97-AF65-F5344CB8AC3E}">
        <p14:creationId xmlns:p14="http://schemas.microsoft.com/office/powerpoint/2010/main" val="106637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КАМЕРАЛЬНЫЙ </a:t>
            </a:r>
            <a:r>
              <a:rPr lang="ru-RU" b="1" dirty="0" smtClean="0">
                <a:solidFill>
                  <a:schemeClr val="tx1">
                    <a:lumMod val="75000"/>
                  </a:schemeClr>
                </a:solidFill>
                <a:latin typeface="Roboto Condensed" panose="02000000000000000000" pitchFamily="2" charset="0"/>
              </a:rPr>
              <a:t>КОНТРОЛЬ</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329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ДОНАЧИСЛЕНО ПО РЕЗУЛЬТАТАМ</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680894"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a16="http://schemas.microsoft.com/office/drawing/2014/main" xmlns="" id="{F165DCF1-1C39-4766-81E6-6CCECFAFA5B7}"/>
              </a:ext>
            </a:extLst>
          </p:cNvPr>
          <p:cNvSpPr/>
          <p:nvPr/>
        </p:nvSpPr>
        <p:spPr>
          <a:xfrm>
            <a:off x="9246349"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9246350" y="6029620"/>
            <a:ext cx="268229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УДЕЛЬНЫЙ ВЕС СУММЫ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РАСХОЖДЕНИЙ ПО ДЕКЛАРАЦИЯМ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НДС В ОБЩЕЙ СУММЕ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НАЛОГОВЫХ ВЫЧЕТОВ ПО НДС</a:t>
            </a:r>
          </a:p>
        </p:txBody>
      </p:sp>
      <p:sp>
        <p:nvSpPr>
          <p:cNvPr id="63" name="Овал 62">
            <a:extLst>
              <a:ext uri="{FF2B5EF4-FFF2-40B4-BE49-F238E27FC236}">
                <a16:creationId xmlns:a16="http://schemas.microsoft.com/office/drawing/2014/main" xmlns="" id="{13B16AF6-873F-431E-B612-12ECB8489CF9}"/>
              </a:ext>
            </a:extLst>
          </p:cNvPr>
          <p:cNvSpPr/>
          <p:nvPr/>
        </p:nvSpPr>
        <p:spPr>
          <a:xfrm>
            <a:off x="32876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3287689"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ПОСТУПИЛО ПО РЕЗУЛЬТАТАМ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3287688"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12,5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36394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4092513"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+228,5%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9100"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23,7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133925"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+129,8%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9246349" y="2303583"/>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0,77%</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301208"/>
            <a:ext cx="684076" cy="684076"/>
          </a:xfrm>
          <a:prstGeom prst="rect">
            <a:avLst/>
          </a:prstGeom>
        </p:spPr>
      </p:pic>
      <p:pic>
        <p:nvPicPr>
          <p:cNvPr id="76" name="Рисунок 75" descr="Круговая диаграмма">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0245460" y="5301208"/>
            <a:ext cx="684076" cy="684076"/>
          </a:xfrm>
          <a:prstGeom prst="rect">
            <a:avLst/>
          </a:prstGeom>
        </p:spPr>
      </p:pic>
      <p:pic>
        <p:nvPicPr>
          <p:cNvPr id="78" name="Рисунок 77" descr="Бумажник">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10"/>
              </a:ext>
            </a:extLst>
          </a:blip>
          <a:srcRect/>
          <a:stretch/>
        </p:blipFill>
        <p:spPr>
          <a:xfrm>
            <a:off x="4286799" y="5336622"/>
            <a:ext cx="684076" cy="684076"/>
          </a:xfrm>
          <a:prstGeom prst="rect">
            <a:avLst/>
          </a:prstGeom>
        </p:spPr>
      </p:pic>
      <p:sp>
        <p:nvSpPr>
          <p:cNvPr id="51" name="Овал 50">
            <a:extLst>
              <a:ext uri="{FF2B5EF4-FFF2-40B4-BE49-F238E27FC236}">
                <a16:creationId xmlns:a16="http://schemas.microsoft.com/office/drawing/2014/main" xmlns="" id="{F165DCF1-1C39-4766-81E6-6CCECFAFA5B7}"/>
              </a:ext>
            </a:extLst>
          </p:cNvPr>
          <p:cNvSpPr/>
          <p:nvPr/>
        </p:nvSpPr>
        <p:spPr>
          <a:xfrm>
            <a:off x="6258017" y="166866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8" name="TextBox 57">
            <a:extLst>
              <a:ext uri="{FF2B5EF4-FFF2-40B4-BE49-F238E27FC236}">
                <a16:creationId xmlns:a16="http://schemas.microsoft.com/office/drawing/2014/main" xmlns="" id="{09EBB806-6BF2-4A88-9D86-D67235118A3F}"/>
              </a:ext>
            </a:extLst>
          </p:cNvPr>
          <p:cNvSpPr txBox="1"/>
          <p:nvPr/>
        </p:nvSpPr>
        <p:spPr>
          <a:xfrm>
            <a:off x="6204012" y="5949280"/>
            <a:ext cx="2700300" cy="861774"/>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УВЕЛИЧЕНО НАЛОГОВЫХ ОБЯЗАТЕЛЬСТВ ПОСЛЕ ПОЛУЧЕНИЯ ТРЕБОВАНИЙ О ПРЕДСТАВЛЕНИИ ПОЯСНЕНИЙ (ДОКУМЕНТОВ) В ПРОЦЕССЕ ПРОВЕДЕНИЯ</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КАМЕРАЛЬНЫХ ПРОВЕРОК</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71" name="TextBox 70">
            <a:extLst>
              <a:ext uri="{FF2B5EF4-FFF2-40B4-BE49-F238E27FC236}">
                <a16:creationId xmlns:a16="http://schemas.microsoft.com/office/drawing/2014/main" xmlns="" id="{0D7EA8E5-160B-4F8B-B313-457EE93884F6}"/>
              </a:ext>
            </a:extLst>
          </p:cNvPr>
          <p:cNvSpPr txBox="1"/>
          <p:nvPr/>
        </p:nvSpPr>
        <p:spPr bwMode="auto">
          <a:xfrm>
            <a:off x="6794640" y="178463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3" name="Рисунок 72"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212124" y="5294177"/>
            <a:ext cx="684076" cy="684076"/>
          </a:xfrm>
          <a:prstGeom prst="rect">
            <a:avLst/>
          </a:prstGeom>
        </p:spPr>
      </p:pic>
      <p:sp>
        <p:nvSpPr>
          <p:cNvPr id="74" name="Прямоугольник 73">
            <a:extLst>
              <a:ext uri="{FF2B5EF4-FFF2-40B4-BE49-F238E27FC236}">
                <a16:creationId xmlns:a16="http://schemas.microsoft.com/office/drawing/2014/main" xmlns="" id="{53935A91-35C0-4991-B557-FC2AE7A8E99A}"/>
              </a:ext>
            </a:extLst>
          </p:cNvPr>
          <p:cNvSpPr/>
          <p:nvPr/>
        </p:nvSpPr>
        <p:spPr>
          <a:xfrm>
            <a:off x="6222013" y="2147372"/>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13,3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75" name="Прямоугольник 74">
            <a:extLst>
              <a:ext uri="{FF2B5EF4-FFF2-40B4-BE49-F238E27FC236}">
                <a16:creationId xmlns:a16="http://schemas.microsoft.com/office/drawing/2014/main" xmlns="" id="{55AADE43-72A4-4893-96DD-7C37BA6E8A49}"/>
              </a:ext>
            </a:extLst>
          </p:cNvPr>
          <p:cNvSpPr/>
          <p:nvPr/>
        </p:nvSpPr>
        <p:spPr>
          <a:xfrm>
            <a:off x="6565562" y="346500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Tree>
    <p:extLst>
      <p:ext uri="{BB962C8B-B14F-4D97-AF65-F5344CB8AC3E}">
        <p14:creationId xmlns:p14="http://schemas.microsoft.com/office/powerpoint/2010/main" val="251064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КОНТРОЛЬ ЦЕН</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237057" y="5332668"/>
            <a:ext cx="1980135" cy="1015663"/>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ПОЛНОТЫ ИСЧИСЛЕНИЯ И УПЛАТЫ НАЛОГОВ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 СВЯЗИ С СОВЕРШЕНИЕМ СДЕЛОК МЕЖДУ ВЗАИМОЗАВИСИМЫМИ ЛИЦАМИ </a:t>
            </a: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237769"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2171425"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ВЫНЕСЕНО РЕШЕНИЙ</a:t>
            </a: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4102760"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СУММЫ  ДОНАЧИСЛЕНИЙ НАЛОГА НА ПРИБЫЛЬ ОРГАНИЗАЦИЙ</a:t>
            </a: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6035611"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УВЕДОМЛЕНИЙ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КОНТРОЛИРУЕМЫХ СДЕЛКАХ</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04081" y="228593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45</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Исследование">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885086" y="4604256"/>
            <a:ext cx="684076" cy="684076"/>
          </a:xfrm>
          <a:prstGeom prst="rect">
            <a:avLst/>
          </a:prstGeom>
        </p:spPr>
      </p:pic>
      <p:pic>
        <p:nvPicPr>
          <p:cNvPr id="76" name="Рисунок 75" descr="Молоток судьи">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819455" y="4604256"/>
            <a:ext cx="684076" cy="684076"/>
          </a:xfrm>
          <a:prstGeom prst="rect">
            <a:avLst/>
          </a:prstGeom>
        </p:spPr>
      </p:pic>
      <p:pic>
        <p:nvPicPr>
          <p:cNvPr id="77" name="Рисунок 76" descr="Деньги">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753824" y="4604256"/>
            <a:ext cx="684076" cy="684076"/>
          </a:xfrm>
          <a:prstGeom prst="rect">
            <a:avLst/>
          </a:prstGeom>
        </p:spPr>
      </p:pic>
      <p:pic>
        <p:nvPicPr>
          <p:cNvPr id="78" name="Рисунок 77" descr="Документ">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6688193" y="4604256"/>
            <a:ext cx="684076" cy="684076"/>
          </a:xfrm>
          <a:prstGeom prst="rect">
            <a:avLst/>
          </a:prstGeom>
        </p:spPr>
      </p:pic>
      <p:sp>
        <p:nvSpPr>
          <p:cNvPr id="51" name="TextBox 50">
            <a:extLst>
              <a:ext uri="{FF2B5EF4-FFF2-40B4-BE49-F238E27FC236}">
                <a16:creationId xmlns:a16="http://schemas.microsoft.com/office/drawing/2014/main" xmlns="" id="{AC285CE6-63AA-4213-808B-CBB236571D68}"/>
              </a:ext>
            </a:extLst>
          </p:cNvPr>
          <p:cNvSpPr txBox="1"/>
          <p:nvPr/>
        </p:nvSpPr>
        <p:spPr>
          <a:xfrm>
            <a:off x="7974532"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 </a:t>
            </a:r>
          </a:p>
        </p:txBody>
      </p:sp>
      <p:pic>
        <p:nvPicPr>
          <p:cNvPr id="58" name="Рисунок 57" descr="Поиск запасов">
            <a:extLst>
              <a:ext uri="{FF2B5EF4-FFF2-40B4-BE49-F238E27FC236}">
                <a16:creationId xmlns:a16="http://schemas.microsoft.com/office/drawing/2014/main" xmlns="" id="{514710AC-8D3D-4C59-BB22-319C5B4D7B83}"/>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8622562" y="4604256"/>
            <a:ext cx="684076" cy="684076"/>
          </a:xfrm>
          <a:prstGeom prst="rect">
            <a:avLst/>
          </a:prstGeom>
        </p:spPr>
      </p:pic>
      <p:sp>
        <p:nvSpPr>
          <p:cNvPr id="70" name="TextBox 69">
            <a:extLst>
              <a:ext uri="{FF2B5EF4-FFF2-40B4-BE49-F238E27FC236}">
                <a16:creationId xmlns:a16="http://schemas.microsoft.com/office/drawing/2014/main" xmlns="" id="{1D8DB5A2-C22C-4627-81CF-E030F2B9DCE0}"/>
              </a:ext>
            </a:extLst>
          </p:cNvPr>
          <p:cNvSpPr txBox="1"/>
          <p:nvPr/>
        </p:nvSpPr>
        <p:spPr>
          <a:xfrm>
            <a:off x="9911103"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СУММА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a:t>
            </a:r>
          </a:p>
        </p:txBody>
      </p:sp>
      <p:pic>
        <p:nvPicPr>
          <p:cNvPr id="71" name="Рисунок 70" descr="Сейф">
            <a:extLst>
              <a:ext uri="{FF2B5EF4-FFF2-40B4-BE49-F238E27FC236}">
                <a16:creationId xmlns:a16="http://schemas.microsoft.com/office/drawing/2014/main" xmlns="" id="{DC6AD50D-DF4A-4730-8DAF-3A86E1785347}"/>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10556930" y="4604256"/>
            <a:ext cx="684076" cy="684076"/>
          </a:xfrm>
          <a:prstGeom prst="rect">
            <a:avLst/>
          </a:prstGeom>
        </p:spPr>
      </p:pic>
      <p:sp>
        <p:nvSpPr>
          <p:cNvPr id="72" name="Овал 71">
            <a:extLst>
              <a:ext uri="{FF2B5EF4-FFF2-40B4-BE49-F238E27FC236}">
                <a16:creationId xmlns:a16="http://schemas.microsoft.com/office/drawing/2014/main" xmlns=""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3" name="Прямоугольник 72">
            <a:extLst>
              <a:ext uri="{FF2B5EF4-FFF2-40B4-BE49-F238E27FC236}">
                <a16:creationId xmlns:a16="http://schemas.microsoft.com/office/drawing/2014/main" xmlns="" id="{F7D1882D-FB99-450A-BD7D-F5761AD5053C}"/>
              </a:ext>
            </a:extLst>
          </p:cNvPr>
          <p:cNvSpPr/>
          <p:nvPr/>
        </p:nvSpPr>
        <p:spPr>
          <a:xfrm>
            <a:off x="2172258"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74" name="Прямоугольник 73">
            <a:extLst>
              <a:ext uri="{FF2B5EF4-FFF2-40B4-BE49-F238E27FC236}">
                <a16:creationId xmlns:a16="http://schemas.microsoft.com/office/drawing/2014/main" xmlns="" id="{92962C28-2FF6-48C5-955E-A249C4C4CD5B}"/>
              </a:ext>
            </a:extLst>
          </p:cNvPr>
          <p:cNvSpPr/>
          <p:nvPr/>
        </p:nvSpPr>
        <p:spPr>
          <a:xfrm>
            <a:off x="2261513"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35</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a16="http://schemas.microsoft.com/office/drawing/2014/main" xmlns=""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9" name="Прямоугольник 78">
            <a:extLst>
              <a:ext uri="{FF2B5EF4-FFF2-40B4-BE49-F238E27FC236}">
                <a16:creationId xmlns:a16="http://schemas.microsoft.com/office/drawing/2014/main" xmlns="" id="{7B8148B4-A57D-4BEC-BAAB-42B7EC3B9AA1}"/>
              </a:ext>
            </a:extLst>
          </p:cNvPr>
          <p:cNvSpPr/>
          <p:nvPr/>
        </p:nvSpPr>
        <p:spPr>
          <a:xfrm>
            <a:off x="4116457"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0" name="Прямоугольник 79">
            <a:extLst>
              <a:ext uri="{FF2B5EF4-FFF2-40B4-BE49-F238E27FC236}">
                <a16:creationId xmlns:a16="http://schemas.microsoft.com/office/drawing/2014/main" xmlns="" id="{42EB8B00-B680-4DF9-8BA4-3EEC60E228D4}"/>
              </a:ext>
            </a:extLst>
          </p:cNvPr>
          <p:cNvSpPr/>
          <p:nvPr/>
        </p:nvSpPr>
        <p:spPr>
          <a:xfrm>
            <a:off x="4241227"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6,4</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a16="http://schemas.microsoft.com/office/drawing/2014/main" xmlns=""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2" name="Прямоугольник 81">
            <a:extLst>
              <a:ext uri="{FF2B5EF4-FFF2-40B4-BE49-F238E27FC236}">
                <a16:creationId xmlns:a16="http://schemas.microsoft.com/office/drawing/2014/main" xmlns="" id="{B7AFF9CA-38AF-4932-B854-773EBAAF21A8}"/>
              </a:ext>
            </a:extLst>
          </p:cNvPr>
          <p:cNvSpPr/>
          <p:nvPr/>
        </p:nvSpPr>
        <p:spPr>
          <a:xfrm>
            <a:off x="6036444"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83" name="Прямоугольник 82">
            <a:extLst>
              <a:ext uri="{FF2B5EF4-FFF2-40B4-BE49-F238E27FC236}">
                <a16:creationId xmlns:a16="http://schemas.microsoft.com/office/drawing/2014/main" xmlns="" id="{236C6D8C-1512-45F3-9F39-262EB4E19C47}"/>
              </a:ext>
            </a:extLst>
          </p:cNvPr>
          <p:cNvSpPr/>
          <p:nvPr/>
        </p:nvSpPr>
        <p:spPr>
          <a:xfrm>
            <a:off x="6116822" y="2305856"/>
            <a:ext cx="1943366" cy="707886"/>
          </a:xfrm>
          <a:prstGeom prst="rect">
            <a:avLst/>
          </a:prstGeom>
        </p:spPr>
        <p:txBody>
          <a:bodyPr wrap="square">
            <a:spAutoFit/>
          </a:bodyPr>
          <a:lstStyle/>
          <a:p>
            <a:pPr algn="ctr"/>
            <a:r>
              <a:rPr lang="ru-RU" sz="4000" b="1" dirty="0">
                <a:solidFill>
                  <a:srgbClr val="231A6F"/>
                </a:solidFill>
                <a:latin typeface="Roboto Condensed" panose="02000000000000000000" pitchFamily="2" charset="0"/>
                <a:ea typeface="Roboto Condensed" panose="02000000000000000000" pitchFamily="2" charset="0"/>
              </a:rPr>
              <a:t>571</a:t>
            </a:r>
          </a:p>
        </p:txBody>
      </p:sp>
      <p:sp>
        <p:nvSpPr>
          <p:cNvPr id="84" name="Овал 83">
            <a:extLst>
              <a:ext uri="{FF2B5EF4-FFF2-40B4-BE49-F238E27FC236}">
                <a16:creationId xmlns:a16="http://schemas.microsoft.com/office/drawing/2014/main" xmlns=""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5" name="Прямоугольник 84">
            <a:extLst>
              <a:ext uri="{FF2B5EF4-FFF2-40B4-BE49-F238E27FC236}">
                <a16:creationId xmlns:a16="http://schemas.microsoft.com/office/drawing/2014/main" xmlns="" id="{CB416E9F-A708-447B-BC43-805B58C6B9FA}"/>
              </a:ext>
            </a:extLst>
          </p:cNvPr>
          <p:cNvSpPr/>
          <p:nvPr/>
        </p:nvSpPr>
        <p:spPr>
          <a:xfrm>
            <a:off x="7970933"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 ЕД,</a:t>
            </a:r>
          </a:p>
        </p:txBody>
      </p:sp>
      <p:sp>
        <p:nvSpPr>
          <p:cNvPr id="86" name="Прямоугольник 85">
            <a:extLst>
              <a:ext uri="{FF2B5EF4-FFF2-40B4-BE49-F238E27FC236}">
                <a16:creationId xmlns:a16="http://schemas.microsoft.com/office/drawing/2014/main" xmlns="" id="{6CE3064E-BF40-4B5B-8A8F-ABA552D6DC3A}"/>
              </a:ext>
            </a:extLst>
          </p:cNvPr>
          <p:cNvSpPr/>
          <p:nvPr/>
        </p:nvSpPr>
        <p:spPr>
          <a:xfrm>
            <a:off x="7908913" y="2279250"/>
            <a:ext cx="206826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1 999</a:t>
            </a:r>
            <a:r>
              <a:rPr lang="ru-RU" sz="4000" b="1" dirty="0" smtClean="0">
                <a:solidFill>
                  <a:srgbClr val="FF0000"/>
                </a:solidFill>
                <a:latin typeface="Roboto Condensed" panose="02000000000000000000" pitchFamily="2" charset="0"/>
                <a:ea typeface="Roboto Condensed" panose="02000000000000000000" pitchFamily="2" charset="0"/>
              </a:rPr>
              <a:t> </a:t>
            </a:r>
            <a:endParaRPr lang="ru-RU" sz="4000" b="1" dirty="0">
              <a:solidFill>
                <a:srgbClr val="FF0000"/>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a16="http://schemas.microsoft.com/office/drawing/2014/main" xmlns=""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8" name="Прямоугольник 87">
            <a:extLst>
              <a:ext uri="{FF2B5EF4-FFF2-40B4-BE49-F238E27FC236}">
                <a16:creationId xmlns:a16="http://schemas.microsoft.com/office/drawing/2014/main" xmlns="" id="{DC3B5600-5A18-4965-8FF3-AADEDA62B80D}"/>
              </a:ext>
            </a:extLst>
          </p:cNvPr>
          <p:cNvSpPr/>
          <p:nvPr/>
        </p:nvSpPr>
        <p:spPr>
          <a:xfrm>
            <a:off x="9915132"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9" name="Прямоугольник 88">
            <a:extLst>
              <a:ext uri="{FF2B5EF4-FFF2-40B4-BE49-F238E27FC236}">
                <a16:creationId xmlns:a16="http://schemas.microsoft.com/office/drawing/2014/main" xmlns="" id="{FF3CD7C9-D198-46A8-98AA-549E3086AD84}"/>
              </a:ext>
            </a:extLst>
          </p:cNvPr>
          <p:cNvSpPr/>
          <p:nvPr/>
        </p:nvSpPr>
        <p:spPr>
          <a:xfrm>
            <a:off x="9911104" y="2290787"/>
            <a:ext cx="2125556" cy="707886"/>
          </a:xfrm>
          <a:prstGeom prst="rect">
            <a:avLst/>
          </a:prstGeom>
        </p:spPr>
        <p:txBody>
          <a:bodyPr wrap="square">
            <a:spAutoFit/>
          </a:bodyPr>
          <a:lstStyle/>
          <a:p>
            <a:pPr algn="ctr"/>
            <a:r>
              <a:rPr lang="ru-RU" sz="4000" b="1" dirty="0">
                <a:solidFill>
                  <a:srgbClr val="231A6F"/>
                </a:solidFill>
                <a:latin typeface="Roboto Condensed" panose="02000000000000000000" pitchFamily="2" charset="0"/>
                <a:ea typeface="Roboto Condensed" panose="02000000000000000000" pitchFamily="2" charset="0"/>
              </a:rPr>
              <a:t>363 317</a:t>
            </a:r>
          </a:p>
        </p:txBody>
      </p:sp>
    </p:spTree>
    <p:extLst>
      <p:ext uri="{BB962C8B-B14F-4D97-AF65-F5344CB8AC3E}">
        <p14:creationId xmlns:p14="http://schemas.microsoft.com/office/powerpoint/2010/main" val="349683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СОДЕРЖАНИЕ</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46" name="Таблица 45">
            <a:extLst>
              <a:ext uri="{FF2B5EF4-FFF2-40B4-BE49-F238E27FC236}">
                <a16:creationId xmlns="" xmlns:a16="http://schemas.microsoft.com/office/drawing/2014/main" id="{53E3842A-38D9-4B0A-A832-A1B24DC2D823}"/>
              </a:ext>
            </a:extLst>
          </p:cNvPr>
          <p:cNvGraphicFramePr>
            <a:graphicFrameLocks noGrp="1"/>
          </p:cNvGraphicFramePr>
          <p:nvPr>
            <p:extLst>
              <p:ext uri="{D42A27DB-BD31-4B8C-83A1-F6EECF244321}">
                <p14:modId xmlns:p14="http://schemas.microsoft.com/office/powerpoint/2010/main" val="4095205274"/>
              </p:ext>
            </p:extLst>
          </p:nvPr>
        </p:nvGraphicFramePr>
        <p:xfrm>
          <a:off x="368684" y="1235459"/>
          <a:ext cx="11823315" cy="5884821"/>
        </p:xfrm>
        <a:graphic>
          <a:graphicData uri="http://schemas.openxmlformats.org/drawingml/2006/table">
            <a:tbl>
              <a:tblPr firstRow="1" bandRow="1">
                <a:tableStyleId>{5C22544A-7EE6-4342-B048-85BDC9FD1C3A}</a:tableStyleId>
              </a:tblPr>
              <a:tblGrid>
                <a:gridCol w="5222254">
                  <a:extLst>
                    <a:ext uri="{9D8B030D-6E8A-4147-A177-3AD203B41FA5}">
                      <a16:colId xmlns="" xmlns:a16="http://schemas.microsoft.com/office/drawing/2014/main" val="20000"/>
                    </a:ext>
                  </a:extLst>
                </a:gridCol>
                <a:gridCol w="689731">
                  <a:extLst>
                    <a:ext uri="{9D8B030D-6E8A-4147-A177-3AD203B41FA5}">
                      <a16:colId xmlns="" xmlns:a16="http://schemas.microsoft.com/office/drawing/2014/main" val="20001"/>
                    </a:ext>
                  </a:extLst>
                </a:gridCol>
                <a:gridCol w="5221675">
                  <a:extLst>
                    <a:ext uri="{9D8B030D-6E8A-4147-A177-3AD203B41FA5}">
                      <a16:colId xmlns="" xmlns:a16="http://schemas.microsoft.com/office/drawing/2014/main" val="20002"/>
                    </a:ext>
                  </a:extLst>
                </a:gridCol>
                <a:gridCol w="689655">
                  <a:extLst>
                    <a:ext uri="{9D8B030D-6E8A-4147-A177-3AD203B41FA5}">
                      <a16:colId xmlns="" xmlns:a16="http://schemas.microsoft.com/office/drawing/2014/main" val="20003"/>
                    </a:ext>
                  </a:extLst>
                </a:gridCol>
              </a:tblGrid>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Динамика ключевых социально-экономических показателей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3</a:t>
                      </a:r>
                    </a:p>
                  </a:txBody>
                  <a:tcPr anchor="ctr">
                    <a:lnL w="12700" cmpd="sng">
                      <a:noFill/>
                    </a:lnL>
                    <a:lnR w="28575" cap="flat" cmpd="sng" algn="ctr">
                      <a:solidFill>
                        <a:schemeClr val="bg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5000"/>
                        </a:lnSpc>
                      </a:pPr>
                      <a:r>
                        <a:rPr lang="ru-RU" sz="1400" b="0" kern="1200" cap="none" dirty="0">
                          <a:solidFill>
                            <a:schemeClr val="tx1">
                              <a:lumMod val="75000"/>
                            </a:schemeClr>
                          </a:solidFill>
                          <a:latin typeface="Roboto Condensed" panose="020B0604020202020204" charset="0"/>
                          <a:ea typeface="Roboto Condensed" panose="020B0604020202020204" charset="0"/>
                          <a:cs typeface="+mn-cs"/>
                        </a:rPr>
                        <a:t>Налоговый мониторинг</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5000"/>
                        </a:lnSpc>
                      </a:pPr>
                      <a:r>
                        <a:rPr lang="ru-RU" sz="1400" b="0" kern="1200" cap="none" dirty="0">
                          <a:solidFill>
                            <a:schemeClr val="tx1">
                              <a:lumMod val="75000"/>
                            </a:schemeClr>
                          </a:solidFill>
                          <a:latin typeface="Roboto Condensed" panose="020B0604020202020204" charset="0"/>
                          <a:ea typeface="Roboto Condensed" panose="020B0604020202020204" charset="0"/>
                          <a:cs typeface="+mn-cs"/>
                        </a:rPr>
                        <a:t>21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67277">
                <a:tc>
                  <a:txBody>
                    <a:bodyPr/>
                    <a:lstStyle/>
                    <a:p>
                      <a:pPr>
                        <a:lnSpc>
                          <a:spcPct val="85000"/>
                        </a:lnSpc>
                      </a:pPr>
                      <a:r>
                        <a:rPr lang="ru-RU" sz="1400" b="0" cap="none" dirty="0" smtClean="0">
                          <a:solidFill>
                            <a:schemeClr val="tx1">
                              <a:lumMod val="75000"/>
                            </a:schemeClr>
                          </a:solidFill>
                          <a:latin typeface="Roboto Condensed" panose="020B0604020202020204" charset="0"/>
                          <a:ea typeface="Roboto Condensed" panose="020B0604020202020204" charset="0"/>
                        </a:rPr>
                        <a:t>Администраторы доходов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4</a:t>
                      </a:r>
                    </a:p>
                  </a:txBody>
                  <a:tcPr anchor="ctr">
                    <a:lnL w="12700" cmpd="sng">
                      <a:noFill/>
                    </a:lnL>
                    <a:lnR w="28575" cap="flat" cmpd="sng" algn="ctr">
                      <a:solidFill>
                        <a:schemeClr val="bg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Задолженность</a:t>
                      </a:r>
                    </a:p>
                  </a:txBody>
                  <a:tcPr marL="180000" anchor="ctr">
                    <a:lnL w="28575" cap="flat" cmpd="sng" algn="ctr">
                      <a:solidFill>
                        <a:schemeClr val="bg1"/>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Поступление администрируемых ФНС России доходов </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Обеспечение процедур банкротства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прибыль организаций</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Досудебное</a:t>
                      </a:r>
                      <a:r>
                        <a:rPr lang="ru-RU" sz="1400" b="0" baseline="0" dirty="0">
                          <a:solidFill>
                            <a:schemeClr val="tx1">
                              <a:lumMod val="75000"/>
                            </a:schemeClr>
                          </a:solidFill>
                          <a:latin typeface="Roboto Condensed" panose="020B0604020202020204" charset="0"/>
                          <a:ea typeface="Roboto Condensed" panose="020B0604020202020204" charset="0"/>
                        </a:rPr>
                        <a:t> урегулирование налоговых споров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добавленную стоимость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Судебная работа налоговых органов</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доходы физических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Внутренний аудит</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26</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Акцизы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Контрольно-кассовая</a:t>
                      </a:r>
                      <a:r>
                        <a:rPr lang="ru-RU" sz="1400" b="0" baseline="0" dirty="0">
                          <a:solidFill>
                            <a:schemeClr val="tx1">
                              <a:lumMod val="75000"/>
                            </a:schemeClr>
                          </a:solidFill>
                          <a:latin typeface="Roboto Condensed" panose="020B0604020202020204" charset="0"/>
                          <a:ea typeface="Roboto Condensed" panose="020B0604020202020204" charset="0"/>
                        </a:rPr>
                        <a:t> техника</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27</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добычу полезных ископаемых</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11</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Государственная регистрация</a:t>
                      </a:r>
                      <a:r>
                        <a:rPr lang="ru-RU" sz="1400" b="0" baseline="0" dirty="0">
                          <a:solidFill>
                            <a:schemeClr val="tx1">
                              <a:lumMod val="75000"/>
                            </a:schemeClr>
                          </a:solidFill>
                          <a:latin typeface="Roboto Condensed" panose="020B0604020202020204" charset="0"/>
                          <a:ea typeface="Roboto Condensed" panose="020B0604020202020204" charset="0"/>
                        </a:rPr>
                        <a:t> и учет налогоплательщиков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28</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54371">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Имущественные налоги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12</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Единый государственный реестр записей актов гражданского согласования</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29</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marL="0" marR="0" indent="0" algn="l" defTabSz="914400" rtl="0" eaLnBrk="1" fontAlgn="auto" latinLnBrk="0" hangingPunct="1">
                        <a:lnSpc>
                          <a:spcPct val="85000"/>
                        </a:lnSpc>
                        <a:spcBef>
                          <a:spcPts val="0"/>
                        </a:spcBef>
                        <a:spcAft>
                          <a:spcPts val="0"/>
                        </a:spcAft>
                        <a:buClrTx/>
                        <a:buSzTx/>
                        <a:buFontTx/>
                        <a:buNone/>
                        <a:tabLst/>
                        <a:defRPr/>
                      </a:pPr>
                      <a:r>
                        <a:rPr lang="ru-RU" sz="1400" b="0" cap="none" dirty="0">
                          <a:solidFill>
                            <a:schemeClr val="tx1">
                              <a:lumMod val="75000"/>
                            </a:schemeClr>
                          </a:solidFill>
                          <a:latin typeface="Roboto Condensed" panose="020B0604020202020204" charset="0"/>
                          <a:ea typeface="Roboto Condensed" panose="020B0604020202020204" charset="0"/>
                        </a:rPr>
                        <a:t>Утилизационный сбор</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13</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tabLst>
                          <a:tab pos="342900" algn="l"/>
                        </a:tabLst>
                      </a:pPr>
                      <a:r>
                        <a:rPr lang="ru-RU" sz="1400" b="0" dirty="0" smtClean="0">
                          <a:solidFill>
                            <a:schemeClr val="tx1">
                              <a:lumMod val="75000"/>
                            </a:schemeClr>
                          </a:solidFill>
                          <a:latin typeface="Roboto Condensed" panose="02000000000000000000" pitchFamily="2" charset="0"/>
                        </a:rPr>
                        <a:t>Показатели</a:t>
                      </a:r>
                      <a:r>
                        <a:rPr lang="ru-RU" sz="1400" b="1" baseline="0" dirty="0" smtClean="0">
                          <a:solidFill>
                            <a:schemeClr val="tx1">
                              <a:lumMod val="75000"/>
                            </a:schemeClr>
                          </a:solidFill>
                          <a:latin typeface="Roboto Condensed" panose="02000000000000000000" pitchFamily="2" charset="0"/>
                        </a:rPr>
                        <a:t> </a:t>
                      </a:r>
                      <a:r>
                        <a:rPr lang="ru-RU" sz="1400" b="0" i="0" baseline="0" dirty="0" smtClean="0">
                          <a:solidFill>
                            <a:schemeClr val="tx1">
                              <a:lumMod val="75000"/>
                            </a:schemeClr>
                          </a:solidFill>
                          <a:latin typeface="Roboto Condensed" panose="02000000000000000000" pitchFamily="2" charset="0"/>
                        </a:rPr>
                        <a:t>в сфере</a:t>
                      </a:r>
                      <a:r>
                        <a:rPr lang="ru-RU" sz="1400" b="1" baseline="0" dirty="0" smtClean="0">
                          <a:solidFill>
                            <a:schemeClr val="tx1">
                              <a:lumMod val="75000"/>
                            </a:schemeClr>
                          </a:solidFill>
                          <a:latin typeface="Roboto Condensed" panose="02000000000000000000" pitchFamily="2" charset="0"/>
                        </a:rPr>
                        <a:t> </a:t>
                      </a:r>
                      <a:r>
                        <a:rPr lang="ru-RU" sz="1400" b="0" baseline="0" dirty="0" smtClean="0">
                          <a:solidFill>
                            <a:schemeClr val="tx1">
                              <a:lumMod val="75000"/>
                            </a:schemeClr>
                          </a:solidFill>
                          <a:latin typeface="Roboto Condensed" panose="02000000000000000000" pitchFamily="2" charset="0"/>
                        </a:rPr>
                        <a:t>информационно-коммуникационных</a:t>
                      </a:r>
                      <a:r>
                        <a:rPr lang="ru-RU" sz="1400" b="1" baseline="0" dirty="0" smtClean="0">
                          <a:solidFill>
                            <a:schemeClr val="tx1">
                              <a:lumMod val="75000"/>
                            </a:schemeClr>
                          </a:solidFill>
                          <a:latin typeface="Roboto Condensed" panose="02000000000000000000" pitchFamily="2" charset="0"/>
                        </a:rPr>
                        <a:t> </a:t>
                      </a:r>
                      <a:r>
                        <a:rPr lang="ru-RU" sz="1400" b="0" baseline="0" dirty="0" smtClean="0">
                          <a:solidFill>
                            <a:schemeClr val="tx1">
                              <a:lumMod val="75000"/>
                            </a:schemeClr>
                          </a:solidFill>
                          <a:latin typeface="Roboto Condensed" panose="02000000000000000000" pitchFamily="2" charset="0"/>
                        </a:rPr>
                        <a:t>технологий</a:t>
                      </a:r>
                      <a:endParaRPr lang="ru-RU" sz="1400" b="0" dirty="0">
                        <a:solidFill>
                          <a:schemeClr val="tx1">
                            <a:lumMod val="75000"/>
                          </a:schemeClr>
                        </a:solidFill>
                        <a:latin typeface="Roboto Condensed" panose="02000000000000000000" pitchFamily="2"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30</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54371">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Налоги, уплачиваемые в связи с применением специальных налоговых режимов</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14</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Развитие удостоверяющего</a:t>
                      </a:r>
                      <a:r>
                        <a:rPr lang="ru-RU" sz="1400" b="0" baseline="0" dirty="0" smtClean="0">
                          <a:solidFill>
                            <a:schemeClr val="tx1">
                              <a:lumMod val="75000"/>
                            </a:schemeClr>
                          </a:solidFill>
                          <a:latin typeface="Roboto Condensed" panose="020B0604020202020204" charset="0"/>
                          <a:ea typeface="Roboto Condensed" panose="020B0604020202020204" charset="0"/>
                        </a:rPr>
                        <a:t> центра ФНС России</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31</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a:lnSpc>
                          <a:spcPct val="85000"/>
                        </a:lnSpc>
                      </a:pPr>
                      <a:r>
                        <a:rPr lang="ru-RU" sz="1400" b="0" cap="none" dirty="0">
                          <a:solidFill>
                            <a:schemeClr val="tx1">
                              <a:lumMod val="75000"/>
                            </a:schemeClr>
                          </a:solidFill>
                          <a:latin typeface="Roboto Condensed" panose="020B0604020202020204" charset="0"/>
                          <a:ea typeface="Roboto Condensed" panose="020B0604020202020204" charset="0"/>
                        </a:rPr>
                        <a:t>Налог на профессиональный доход</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Официальный сайт ФНС</a:t>
                      </a:r>
                      <a:r>
                        <a:rPr lang="ru-RU" sz="1400" b="0" baseline="0" dirty="0">
                          <a:solidFill>
                            <a:schemeClr val="tx1">
                              <a:lumMod val="75000"/>
                            </a:schemeClr>
                          </a:solidFill>
                          <a:latin typeface="Roboto Condensed" panose="020B0604020202020204" charset="0"/>
                          <a:ea typeface="Roboto Condensed" panose="020B0604020202020204" charset="0"/>
                        </a:rPr>
                        <a:t> России и сервисы</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32</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Страховые взносы на обязательное социальное страхование</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16</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Оказание услуг налогоплательщикам</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33</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454371">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Контрольная работа</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Администрирование крупнейших </a:t>
                      </a:r>
                      <a:r>
                        <a:rPr lang="ru-RU" sz="1400" b="0" dirty="0" smtClean="0">
                          <a:solidFill>
                            <a:schemeClr val="tx1">
                              <a:lumMod val="75000"/>
                            </a:schemeClr>
                          </a:solidFill>
                          <a:latin typeface="Roboto Condensed" panose="020B0604020202020204" charset="0"/>
                          <a:ea typeface="Roboto Condensed" panose="020B0604020202020204" charset="0"/>
                        </a:rPr>
                        <a:t>налогоплательщиков –</a:t>
                      </a:r>
                      <a:r>
                        <a:rPr lang="ru-RU" sz="1400" b="0" baseline="0" dirty="0" smtClean="0">
                          <a:solidFill>
                            <a:schemeClr val="tx1">
                              <a:lumMod val="75000"/>
                            </a:schemeClr>
                          </a:solidFill>
                          <a:latin typeface="Roboto Condensed" panose="020B0604020202020204" charset="0"/>
                          <a:ea typeface="Roboto Condensed" panose="020B0604020202020204" charset="0"/>
                        </a:rPr>
                        <a:t> юридических лиц</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endParaRPr lang="ru-RU" sz="1400" b="0" dirty="0" smtClean="0">
                        <a:solidFill>
                          <a:schemeClr val="tx1">
                            <a:lumMod val="75000"/>
                          </a:schemeClr>
                        </a:solidFill>
                        <a:latin typeface="Roboto Condensed" panose="020B0604020202020204" charset="0"/>
                        <a:ea typeface="Roboto Condensed" panose="020B0604020202020204" charset="0"/>
                      </a:endParaRPr>
                    </a:p>
                    <a:p>
                      <a:pPr algn="l">
                        <a:lnSpc>
                          <a:spcPct val="85000"/>
                        </a:lnSpc>
                      </a:pPr>
                      <a:r>
                        <a:rPr lang="ru-RU" sz="1400" b="0" dirty="0" smtClean="0">
                          <a:solidFill>
                            <a:schemeClr val="tx1">
                              <a:lumMod val="75000"/>
                            </a:schemeClr>
                          </a:solidFill>
                          <a:latin typeface="Roboto Condensed" panose="020B0604020202020204" charset="0"/>
                          <a:ea typeface="Roboto Condensed" panose="020B0604020202020204" charset="0"/>
                        </a:rPr>
                        <a:t>34</a:t>
                      </a:r>
                      <a:endParaRPr lang="ru-RU" sz="14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Камеральный контроль</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Кадровая работа</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35</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Налоговый контроль цен</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19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Международное сотрудничество</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5000"/>
                        </a:lnSpc>
                      </a:pPr>
                      <a:r>
                        <a:rPr lang="ru-RU" sz="1400" b="0" kern="1200" dirty="0" smtClean="0">
                          <a:solidFill>
                            <a:schemeClr val="tx1">
                              <a:lumMod val="75000"/>
                            </a:schemeClr>
                          </a:solidFill>
                          <a:latin typeface="Roboto Condensed" panose="020B0604020202020204" charset="0"/>
                          <a:ea typeface="Roboto Condensed" panose="020B0604020202020204" charset="0"/>
                          <a:cs typeface="+mn-cs"/>
                        </a:rPr>
                        <a:t>36</a:t>
                      </a:r>
                      <a:endParaRPr lang="ru-RU" sz="14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267277">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Валютный</a:t>
                      </a:r>
                      <a:r>
                        <a:rPr lang="ru-RU" sz="1400" b="0" baseline="0" dirty="0">
                          <a:solidFill>
                            <a:schemeClr val="tx1">
                              <a:lumMod val="75000"/>
                            </a:schemeClr>
                          </a:solidFill>
                          <a:latin typeface="Roboto Condensed" panose="020B0604020202020204" charset="0"/>
                          <a:ea typeface="Roboto Condensed" panose="020B0604020202020204" charset="0"/>
                        </a:rPr>
                        <a:t> контроль</a:t>
                      </a:r>
                      <a:endParaRPr lang="ru-RU" sz="14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ru-RU" sz="1400" b="0" dirty="0">
                          <a:solidFill>
                            <a:schemeClr val="tx1">
                              <a:lumMod val="75000"/>
                            </a:schemeClr>
                          </a:solidFill>
                          <a:latin typeface="Roboto Condensed" panose="020B0604020202020204" charset="0"/>
                          <a:ea typeface="Roboto Condensed" panose="020B0604020202020204" charset="0"/>
                        </a:rPr>
                        <a:t>20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r>
                        <a:rPr lang="ru-RU" sz="1400" b="0" dirty="0">
                          <a:solidFill>
                            <a:schemeClr val="tx1">
                              <a:lumMod val="75000"/>
                            </a:schemeClr>
                          </a:solidFill>
                          <a:latin typeface="Roboto Condensed" panose="020B0604020202020204" charset="0"/>
                          <a:ea typeface="Roboto Condensed" panose="020B0604020202020204" charset="0"/>
                        </a:rPr>
                        <a:t>Основные изменения налогового законодательства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5000"/>
                        </a:lnSpc>
                      </a:pPr>
                      <a:r>
                        <a:rPr lang="en-US" sz="1400" b="0" dirty="0" smtClean="0">
                          <a:solidFill>
                            <a:schemeClr val="tx1">
                              <a:lumMod val="75000"/>
                            </a:schemeClr>
                          </a:solidFill>
                          <a:latin typeface="Roboto Condensed" panose="020B0604020202020204" charset="0"/>
                          <a:ea typeface="Roboto Condensed" panose="020B0604020202020204" charset="0"/>
                        </a:rPr>
                        <a:t>3</a:t>
                      </a:r>
                      <a:r>
                        <a:rPr lang="ru-RU" sz="1400" b="0" dirty="0" smtClean="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400916">
                <a:tc>
                  <a:txBody>
                    <a:bodyPr/>
                    <a:lstStyle/>
                    <a:p>
                      <a:pPr>
                        <a:lnSpc>
                          <a:spcPct val="85000"/>
                        </a:lnSpc>
                      </a:pPr>
                      <a:endParaRPr lang="ru-RU"/>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5000"/>
                        </a:lnSpc>
                      </a:pPr>
                      <a:endParaRPr lang="ru-RU" dirty="0"/>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ru-RU"/>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7375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6" name="Subtitle 2">
            <a:extLst>
              <a:ext uri="{FF2B5EF4-FFF2-40B4-BE49-F238E27FC236}"/>
            </a:extLst>
          </p:cNvPr>
          <p:cNvSpPr txBox="1">
            <a:spLocks/>
          </p:cNvSpPr>
          <p:nvPr/>
        </p:nvSpPr>
        <p:spPr>
          <a:xfrm>
            <a:off x="1595438" y="0"/>
            <a:ext cx="9864725" cy="1235075"/>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defRPr/>
            </a:pPr>
            <a:r>
              <a:rPr lang="ru-RU" b="1" dirty="0">
                <a:solidFill>
                  <a:schemeClr val="tx1">
                    <a:lumMod val="75000"/>
                  </a:schemeClr>
                </a:solidFill>
                <a:latin typeface="Roboto Condensed" panose="02000000000000000000" pitchFamily="2" charset="0"/>
              </a:rPr>
              <a:t>ВАЛЮТНЫЙ КОНТРОЛЬ </a:t>
            </a:r>
            <a:endParaRPr lang="ru-RU" b="1" dirty="0" smtClean="0">
              <a:solidFill>
                <a:schemeClr val="tx1">
                  <a:lumMod val="75000"/>
                </a:schemeClr>
              </a:solidFill>
              <a:latin typeface="Roboto Condensed" panose="02000000000000000000" pitchFamily="2" charset="0"/>
            </a:endParaRPr>
          </a:p>
        </p:txBody>
      </p:sp>
      <p:grpSp>
        <p:nvGrpSpPr>
          <p:cNvPr id="20484" name="Группа 43"/>
          <p:cNvGrpSpPr>
            <a:grpSpLocks/>
          </p:cNvGrpSpPr>
          <p:nvPr/>
        </p:nvGrpSpPr>
        <p:grpSpPr bwMode="auto">
          <a:xfrm>
            <a:off x="169863" y="169863"/>
            <a:ext cx="895350" cy="895350"/>
            <a:chOff x="1398681" y="3263936"/>
            <a:chExt cx="1231598" cy="1231598"/>
          </a:xfrm>
        </p:grpSpPr>
        <p:grpSp>
          <p:nvGrpSpPr>
            <p:cNvPr id="20503" name="Рисунок 2"/>
            <p:cNvGrpSpPr>
              <a:grpSpLocks/>
            </p:cNvGrpSpPr>
            <p:nvPr/>
          </p:nvGrpSpPr>
          <p:grpSpPr bwMode="auto">
            <a:xfrm>
              <a:off x="1597898" y="3407558"/>
              <a:ext cx="833162" cy="944353"/>
              <a:chOff x="1542689" y="2816538"/>
              <a:chExt cx="833162" cy="944353"/>
            </a:xfrm>
          </p:grpSpPr>
          <p:grpSp>
            <p:nvGrpSpPr>
              <p:cNvPr id="20505" name="Рисунок 2"/>
              <p:cNvGrpSpPr>
                <a:grpSpLocks/>
              </p:cNvGrpSpPr>
              <p:nvPr/>
            </p:nvGrpSpPr>
            <p:grpSpPr bwMode="auto">
              <a:xfrm>
                <a:off x="1581297" y="2876064"/>
                <a:ext cx="755946" cy="825721"/>
                <a:chOff x="1581297" y="2876064"/>
                <a:chExt cx="755946" cy="825721"/>
              </a:xfrm>
            </p:grpSpPr>
            <p:sp>
              <p:nvSpPr>
                <p:cNvPr id="20507"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8"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9"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0"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1"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2"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3"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4"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5"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6"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7"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18"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a:defRPr/>
                  </a:pPr>
                  <a:endParaRPr lang="ru-RU"/>
                </a:p>
              </p:txBody>
            </p:sp>
          </p:grpSp>
        </p:grpSp>
        <p:sp>
          <p:nvSpPr>
            <p:cNvPr id="20504"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3" name="Овал 2">
            <a:extLst>
              <a:ext uri="{FF2B5EF4-FFF2-40B4-BE49-F238E27FC236}"/>
            </a:extLst>
          </p:cNvPr>
          <p:cNvSpPr/>
          <p:nvPr/>
        </p:nvSpPr>
        <p:spPr>
          <a:xfrm>
            <a:off x="328613"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0486" name="TextBox 44"/>
          <p:cNvSpPr txBox="1">
            <a:spLocks noChangeArrowheads="1"/>
          </p:cNvSpPr>
          <p:nvPr/>
        </p:nvSpPr>
        <p:spPr bwMode="auto">
          <a:xfrm>
            <a:off x="328613" y="6029325"/>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ПРОВЕРОК СОБЛЮДЕНИЯ ВАЛЮТНОГО ЗАКОНОДАТЕЛЬСТВА</a:t>
            </a:r>
          </a:p>
        </p:txBody>
      </p:sp>
      <p:sp>
        <p:nvSpPr>
          <p:cNvPr id="55" name="Овал 54">
            <a:extLst>
              <a:ext uri="{FF2B5EF4-FFF2-40B4-BE49-F238E27FC236}"/>
            </a:extLst>
          </p:cNvPr>
          <p:cNvSpPr/>
          <p:nvPr/>
        </p:nvSpPr>
        <p:spPr>
          <a:xfrm>
            <a:off x="3279775"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0488" name="TextBox 55"/>
          <p:cNvSpPr txBox="1">
            <a:spLocks noChangeArrowheads="1"/>
          </p:cNvSpPr>
          <p:nvPr/>
        </p:nvSpPr>
        <p:spPr bwMode="auto">
          <a:xfrm>
            <a:off x="3279775"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ДЕЛ, ВОЗБУЖДЕННЫХ ЗА НАРУШЕНИЕ ВАЛЮТНОГО ЗАКОНОДАТЕЛЬСТВА</a:t>
            </a:r>
          </a:p>
        </p:txBody>
      </p:sp>
      <p:sp>
        <p:nvSpPr>
          <p:cNvPr id="63" name="Овал 62">
            <a:extLst>
              <a:ext uri="{FF2B5EF4-FFF2-40B4-BE49-F238E27FC236}"/>
            </a:extLst>
          </p:cNvPr>
          <p:cNvSpPr/>
          <p:nvPr/>
        </p:nvSpPr>
        <p:spPr>
          <a:xfrm>
            <a:off x="6229350" y="1665288"/>
            <a:ext cx="2682875"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0490" name="TextBox 63"/>
          <p:cNvSpPr txBox="1">
            <a:spLocks noChangeArrowheads="1"/>
          </p:cNvSpPr>
          <p:nvPr/>
        </p:nvSpPr>
        <p:spPr bwMode="auto">
          <a:xfrm>
            <a:off x="6229350"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КОЛИЧЕСТВО ДЕЛ, ВОЗБУЖДЕННЫХ ЗА ОСУЩЕСТВЛЕНИЕ НЕЗАКОННЫХ ВАЛЮТНЫХ ОПЕРАЦИЙ</a:t>
            </a:r>
          </a:p>
        </p:txBody>
      </p:sp>
      <p:sp>
        <p:nvSpPr>
          <p:cNvPr id="20491" name="Прямоугольник 64"/>
          <p:cNvSpPr>
            <a:spLocks noChangeArrowheads="1"/>
          </p:cNvSpPr>
          <p:nvPr/>
        </p:nvSpPr>
        <p:spPr bwMode="auto">
          <a:xfrm>
            <a:off x="6229350" y="2119313"/>
            <a:ext cx="2682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ru-RU" sz="9600" b="1" dirty="0">
                <a:solidFill>
                  <a:srgbClr val="231A6F"/>
                </a:solidFill>
                <a:latin typeface="Roboto Condensed" panose="020B0604020202020204" charset="0"/>
                <a:ea typeface="Roboto Condensed" panose="020B0604020202020204" charset="0"/>
                <a:cs typeface="Roboto Condensed" panose="020B0604020202020204" charset="0"/>
              </a:rPr>
              <a:t>x2.</a:t>
            </a:r>
            <a:r>
              <a:rPr lang="ru-RU" altLang="ru-RU" sz="9600" b="1" dirty="0">
                <a:solidFill>
                  <a:srgbClr val="231A6F"/>
                </a:solidFill>
                <a:latin typeface="Roboto Condensed" panose="020B0604020202020204" charset="0"/>
                <a:ea typeface="Roboto Condensed" panose="020B0604020202020204" charset="0"/>
                <a:cs typeface="Roboto Condensed" panose="020B0604020202020204" charset="0"/>
              </a:rPr>
              <a:t>6</a:t>
            </a:r>
          </a:p>
        </p:txBody>
      </p:sp>
      <p:sp>
        <p:nvSpPr>
          <p:cNvPr id="68" name="Овал 67">
            <a:extLst>
              <a:ext uri="{FF2B5EF4-FFF2-40B4-BE49-F238E27FC236}"/>
            </a:extLst>
          </p:cNvPr>
          <p:cNvSpPr/>
          <p:nvPr/>
        </p:nvSpPr>
        <p:spPr>
          <a:xfrm>
            <a:off x="9182100" y="1665288"/>
            <a:ext cx="2681288" cy="268128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0493" name="TextBox 68"/>
          <p:cNvSpPr txBox="1">
            <a:spLocks noChangeArrowheads="1"/>
          </p:cNvSpPr>
          <p:nvPr/>
        </p:nvSpPr>
        <p:spPr bwMode="auto">
          <a:xfrm>
            <a:off x="9180513" y="6029325"/>
            <a:ext cx="2682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000" b="1">
                <a:solidFill>
                  <a:srgbClr val="404040"/>
                </a:solidFill>
                <a:latin typeface="Roboto Condensed" panose="020B0604020202020204" charset="0"/>
                <a:ea typeface="Roboto Condensed" panose="020B0604020202020204" charset="0"/>
                <a:cs typeface="Roboto Condensed" panose="020B0604020202020204" charset="0"/>
              </a:rPr>
              <a:t>СУММА ВЗЫСКАННЫХ ШТРАФОВ ЗА ОСУЩЕСТВЛЕНИЕ НЕЗАКОННЫХ ВАЛЮТНЫХ ОПЕРАЦИЙ</a:t>
            </a:r>
          </a:p>
        </p:txBody>
      </p:sp>
      <p:sp>
        <p:nvSpPr>
          <p:cNvPr id="20494" name="Прямоугольник 51"/>
          <p:cNvSpPr>
            <a:spLocks noChangeArrowheads="1"/>
          </p:cNvSpPr>
          <p:nvPr/>
        </p:nvSpPr>
        <p:spPr bwMode="auto">
          <a:xfrm>
            <a:off x="328613" y="2119313"/>
            <a:ext cx="27797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dirty="0">
                <a:solidFill>
                  <a:srgbClr val="231A6F"/>
                </a:solidFill>
                <a:latin typeface="Roboto Condensed" panose="020B0604020202020204" charset="0"/>
                <a:ea typeface="Roboto Condensed" panose="020B0604020202020204" charset="0"/>
                <a:cs typeface="Roboto Condensed" panose="020B0604020202020204" charset="0"/>
              </a:rPr>
              <a:t>+</a:t>
            </a:r>
            <a:r>
              <a:rPr lang="en-US" altLang="ru-RU" sz="9600" b="1" dirty="0">
                <a:solidFill>
                  <a:srgbClr val="231A6F"/>
                </a:solidFill>
                <a:latin typeface="Roboto Condensed" panose="020B0604020202020204" charset="0"/>
                <a:ea typeface="Roboto Condensed" panose="020B0604020202020204" charset="0"/>
                <a:cs typeface="Roboto Condensed" panose="020B0604020202020204" charset="0"/>
              </a:rPr>
              <a:t>14%</a:t>
            </a:r>
            <a:endParaRPr lang="ru-RU" altLang="ru-RU" sz="9600" b="1" dirty="0">
              <a:solidFill>
                <a:srgbClr val="231A6F"/>
              </a:solidFill>
              <a:latin typeface="Roboto Condensed" panose="020B0604020202020204" charset="0"/>
              <a:ea typeface="Roboto Condensed" panose="020B0604020202020204" charset="0"/>
              <a:cs typeface="Roboto Condensed" panose="020B0604020202020204" charset="0"/>
            </a:endParaRPr>
          </a:p>
        </p:txBody>
      </p:sp>
      <p:pic>
        <p:nvPicPr>
          <p:cNvPr id="20495" name="Рисунок 11" descr="Деньги"/>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Рисунок 75" descr="Круговая диаграмма"/>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8313" y="5300663"/>
            <a:ext cx="6842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Рисунок 76" descr="Поиск запасов"/>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9475"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Рисунок 77" descr="Бумажник"/>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79050" y="53006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Прямоугольник 58"/>
          <p:cNvSpPr>
            <a:spLocks noChangeArrowheads="1"/>
          </p:cNvSpPr>
          <p:nvPr/>
        </p:nvSpPr>
        <p:spPr bwMode="auto">
          <a:xfrm>
            <a:off x="8951913" y="2133600"/>
            <a:ext cx="3140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dirty="0">
                <a:solidFill>
                  <a:srgbClr val="231A6F"/>
                </a:solidFill>
                <a:latin typeface="Roboto Condensed" panose="020B0604020202020204" charset="0"/>
                <a:ea typeface="Roboto Condensed" panose="020B0604020202020204" charset="0"/>
                <a:cs typeface="Roboto Condensed" panose="020B0604020202020204" charset="0"/>
              </a:rPr>
              <a:t>309,0</a:t>
            </a:r>
          </a:p>
        </p:txBody>
      </p:sp>
      <p:sp>
        <p:nvSpPr>
          <p:cNvPr id="20500" name="Прямоугольник 59"/>
          <p:cNvSpPr>
            <a:spLocks noChangeArrowheads="1"/>
          </p:cNvSpPr>
          <p:nvPr/>
        </p:nvSpPr>
        <p:spPr bwMode="auto">
          <a:xfrm>
            <a:off x="9532938" y="3470275"/>
            <a:ext cx="1979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1800" b="1" dirty="0" smtClean="0">
                <a:solidFill>
                  <a:srgbClr val="414043"/>
                </a:solidFill>
                <a:latin typeface="Roboto Condensed" panose="020B0604020202020204" charset="0"/>
                <a:ea typeface="Roboto Condensed" panose="020B0604020202020204" charset="0"/>
                <a:cs typeface="Roboto Condensed" panose="020B0604020202020204" charset="0"/>
              </a:rPr>
              <a:t>МЛН РУБ</a:t>
            </a:r>
            <a:r>
              <a:rPr lang="ru-RU" altLang="ru-RU" sz="1800" b="1" dirty="0">
                <a:solidFill>
                  <a:srgbClr val="414043"/>
                </a:solidFill>
                <a:latin typeface="Roboto Condensed" panose="020B0604020202020204" charset="0"/>
                <a:ea typeface="Roboto Condensed" panose="020B0604020202020204" charset="0"/>
                <a:cs typeface="Roboto Condensed" panose="020B0604020202020204" charset="0"/>
              </a:rPr>
              <a:t>.</a:t>
            </a:r>
          </a:p>
        </p:txBody>
      </p:sp>
      <p:sp>
        <p:nvSpPr>
          <p:cNvPr id="20501" name="TextBox 61"/>
          <p:cNvSpPr txBox="1">
            <a:spLocks noChangeArrowheads="1"/>
          </p:cNvSpPr>
          <p:nvPr/>
        </p:nvSpPr>
        <p:spPr bwMode="auto">
          <a:xfrm>
            <a:off x="9532938" y="1781175"/>
            <a:ext cx="19272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105" tIns="52052" rIns="104105" bIns="52052" anchor="ctr"/>
          <a:lstStyle>
            <a:lvl1pPr defTabSz="1039813">
              <a:defRPr sz="2400">
                <a:solidFill>
                  <a:schemeClr val="tx1"/>
                </a:solidFill>
                <a:latin typeface="Open Sans Light" panose="020B0604020202020204" charset="0"/>
              </a:defRPr>
            </a:lvl1pPr>
            <a:lvl2pPr defTabSz="1039813">
              <a:defRPr sz="2400">
                <a:solidFill>
                  <a:schemeClr val="tx1"/>
                </a:solidFill>
                <a:latin typeface="Open Sans Light" panose="020B0604020202020204" charset="0"/>
              </a:defRPr>
            </a:lvl2pPr>
            <a:lvl3pPr defTabSz="1039813">
              <a:defRPr sz="2400">
                <a:solidFill>
                  <a:schemeClr val="tx1"/>
                </a:solidFill>
                <a:latin typeface="Open Sans Light" panose="020B0604020202020204" charset="0"/>
              </a:defRPr>
            </a:lvl3pPr>
            <a:lvl4pPr defTabSz="1039813">
              <a:defRPr sz="2400">
                <a:solidFill>
                  <a:schemeClr val="tx1"/>
                </a:solidFill>
                <a:latin typeface="Open Sans Light" panose="020B0604020202020204" charset="0"/>
              </a:defRPr>
            </a:lvl4pPr>
            <a:lvl5pPr defTabSz="1039813">
              <a:defRPr sz="2400">
                <a:solidFill>
                  <a:schemeClr val="tx1"/>
                </a:solidFill>
                <a:latin typeface="Open Sans Light" panose="020B0604020202020204" charset="0"/>
              </a:defRPr>
            </a:lvl5pPr>
            <a:lvl6pPr marL="2894013" indent="-608013" defTabSz="1039813" eaLnBrk="0" fontAlgn="base" hangingPunct="0">
              <a:spcBef>
                <a:spcPct val="0"/>
              </a:spcBef>
              <a:spcAft>
                <a:spcPct val="0"/>
              </a:spcAft>
              <a:defRPr sz="2400">
                <a:solidFill>
                  <a:schemeClr val="tx1"/>
                </a:solidFill>
                <a:latin typeface="Open Sans Light" panose="020B0604020202020204" charset="0"/>
              </a:defRPr>
            </a:lvl6pPr>
            <a:lvl7pPr marL="3351213" indent="-608013" defTabSz="1039813" eaLnBrk="0" fontAlgn="base" hangingPunct="0">
              <a:spcBef>
                <a:spcPct val="0"/>
              </a:spcBef>
              <a:spcAft>
                <a:spcPct val="0"/>
              </a:spcAft>
              <a:defRPr sz="2400">
                <a:solidFill>
                  <a:schemeClr val="tx1"/>
                </a:solidFill>
                <a:latin typeface="Open Sans Light" panose="020B0604020202020204" charset="0"/>
              </a:defRPr>
            </a:lvl7pPr>
            <a:lvl8pPr marL="3808413" indent="-608013" defTabSz="1039813" eaLnBrk="0" fontAlgn="base" hangingPunct="0">
              <a:spcBef>
                <a:spcPct val="0"/>
              </a:spcBef>
              <a:spcAft>
                <a:spcPct val="0"/>
              </a:spcAft>
              <a:defRPr sz="2400">
                <a:solidFill>
                  <a:schemeClr val="tx1"/>
                </a:solidFill>
                <a:latin typeface="Open Sans Light" panose="020B0604020202020204" charset="0"/>
              </a:defRPr>
            </a:lvl8pPr>
            <a:lvl9pPr marL="4265613" indent="-608013" defTabSz="1039813" eaLnBrk="0" fontAlgn="base" hangingPunct="0">
              <a:spcBef>
                <a:spcPct val="0"/>
              </a:spcBef>
              <a:spcAft>
                <a:spcPct val="0"/>
              </a:spcAft>
              <a:defRPr sz="2400">
                <a:solidFill>
                  <a:schemeClr val="tx1"/>
                </a:solidFill>
                <a:latin typeface="Open Sans Light" panose="020B0604020202020204" charset="0"/>
              </a:defRPr>
            </a:lvl9pPr>
          </a:lstStyle>
          <a:p>
            <a:pPr algn="ctr"/>
            <a:r>
              <a:rPr lang="ru-RU" altLang="ru-RU" b="1">
                <a:solidFill>
                  <a:srgbClr val="E46C0A"/>
                </a:solidFill>
                <a:latin typeface="Roboto Condensed" panose="020B0604020202020204" charset="0"/>
                <a:ea typeface="Roboto Condensed" panose="020B0604020202020204" charset="0"/>
                <a:cs typeface="Roboto Condensed" panose="020B0604020202020204" charset="0"/>
              </a:rPr>
              <a:t>в 1,7 раза</a:t>
            </a:r>
          </a:p>
        </p:txBody>
      </p:sp>
      <p:sp>
        <p:nvSpPr>
          <p:cNvPr id="20502" name="Прямоугольник 50"/>
          <p:cNvSpPr>
            <a:spLocks noChangeArrowheads="1"/>
          </p:cNvSpPr>
          <p:nvPr/>
        </p:nvSpPr>
        <p:spPr bwMode="auto">
          <a:xfrm>
            <a:off x="3267075" y="2119313"/>
            <a:ext cx="28289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9600" b="1">
                <a:solidFill>
                  <a:srgbClr val="231A6F"/>
                </a:solidFill>
                <a:latin typeface="Roboto Condensed" panose="020B0604020202020204" charset="0"/>
                <a:ea typeface="Roboto Condensed" panose="020B0604020202020204" charset="0"/>
                <a:cs typeface="Roboto Condensed" panose="020B0604020202020204" charset="0"/>
              </a:rPr>
              <a:t>+52</a:t>
            </a:r>
            <a:r>
              <a:rPr lang="en-US" altLang="ru-RU" sz="9600" b="1">
                <a:solidFill>
                  <a:srgbClr val="231A6F"/>
                </a:solidFill>
                <a:latin typeface="Roboto Condensed" panose="020B0604020202020204" charset="0"/>
                <a:ea typeface="Roboto Condensed" panose="020B0604020202020204" charset="0"/>
                <a:cs typeface="Roboto Condensed" panose="020B0604020202020204" charset="0"/>
              </a:rPr>
              <a:t>%</a:t>
            </a:r>
            <a:endParaRPr lang="ru-RU" altLang="ru-RU" sz="9600" b="1">
              <a:solidFill>
                <a:srgbClr val="231A6F"/>
              </a:solidFill>
              <a:latin typeface="Roboto Condensed" panose="020B0604020202020204" charset="0"/>
              <a:ea typeface="Roboto Condensed" panose="020B0604020202020204" charset="0"/>
              <a:cs typeface="Roboto Condensed" panose="020B0604020202020204" charset="0"/>
            </a:endParaRPr>
          </a:p>
        </p:txBody>
      </p:sp>
    </p:spTree>
    <p:extLst>
      <p:ext uri="{BB962C8B-B14F-4D97-AF65-F5344CB8AC3E}">
        <p14:creationId xmlns:p14="http://schemas.microsoft.com/office/powerpoint/2010/main" val="1730131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ru-RU" sz="1800">
              <a:solidFill>
                <a:prstClr val="white"/>
              </a:solidFill>
            </a:endParaRPr>
          </a:p>
        </p:txBody>
      </p:sp>
      <p:sp>
        <p:nvSpPr>
          <p:cNvPr id="5"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5B9BD5"/>
              </a:buClr>
              <a:tabLst>
                <a:tab pos="342900" algn="l"/>
              </a:tabLst>
            </a:pPr>
            <a:r>
              <a:rPr lang="ru-RU" b="1" dirty="0">
                <a:solidFill>
                  <a:prstClr val="black">
                    <a:lumMod val="75000"/>
                  </a:prstClr>
                </a:solidFill>
                <a:latin typeface="Roboto Condensed" panose="02000000000000000000" pitchFamily="2" charset="0"/>
              </a:rPr>
              <a:t>НАЛОГОВЫЙ МОНИТОРИНГ</a:t>
            </a:r>
          </a:p>
        </p:txBody>
      </p:sp>
      <p:grpSp>
        <p:nvGrpSpPr>
          <p:cNvPr id="6" name="Группа 5">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9"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18"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sp>
              <p:nvSpPr>
                <p:cNvPr id="19"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sp>
              <p:nvSpPr>
                <p:cNvPr id="20"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914400"/>
                  <a:endParaRPr lang="ru-RU" sz="1800">
                    <a:solidFill>
                      <a:prstClr val="black"/>
                    </a:solidFill>
                  </a:endParaRPr>
                </a:p>
              </p:txBody>
            </p:sp>
            <p:sp>
              <p:nvSpPr>
                <p:cNvPr id="21"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sp>
              <p:nvSpPr>
                <p:cNvPr id="22"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914400"/>
                  <a:endParaRPr lang="ru-RU" sz="1800">
                    <a:solidFill>
                      <a:prstClr val="black"/>
                    </a:solidFill>
                  </a:endParaRPr>
                </a:p>
              </p:txBody>
            </p:sp>
            <p:sp>
              <p:nvSpPr>
                <p:cNvPr id="23"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914400"/>
                  <a:endParaRPr lang="ru-RU" sz="1800">
                    <a:solidFill>
                      <a:prstClr val="black"/>
                    </a:solidFill>
                  </a:endParaRPr>
                </a:p>
              </p:txBody>
            </p:sp>
            <p:sp>
              <p:nvSpPr>
                <p:cNvPr id="24"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914400"/>
                  <a:endParaRPr lang="ru-RU" sz="1800">
                    <a:solidFill>
                      <a:prstClr val="black"/>
                    </a:solidFill>
                  </a:endParaRPr>
                </a:p>
              </p:txBody>
            </p:sp>
            <p:sp>
              <p:nvSpPr>
                <p:cNvPr id="25"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914400"/>
                  <a:endParaRPr lang="ru-RU" sz="1800">
                    <a:solidFill>
                      <a:prstClr val="black"/>
                    </a:solidFill>
                  </a:endParaRPr>
                </a:p>
              </p:txBody>
            </p:sp>
            <p:sp>
              <p:nvSpPr>
                <p:cNvPr id="26"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sp>
              <p:nvSpPr>
                <p:cNvPr id="27"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914400"/>
                  <a:endParaRPr lang="ru-RU" sz="1800">
                    <a:solidFill>
                      <a:prstClr val="black"/>
                    </a:solidFill>
                  </a:endParaRPr>
                </a:p>
              </p:txBody>
            </p:sp>
            <p:sp>
              <p:nvSpPr>
                <p:cNvPr id="28"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sp>
              <p:nvSpPr>
                <p:cNvPr id="29"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914400"/>
                  <a:endParaRPr lang="ru-RU" sz="1800">
                    <a:solidFill>
                      <a:prstClr val="black"/>
                    </a:solidFill>
                  </a:endParaRPr>
                </a:p>
              </p:txBody>
            </p:sp>
          </p:grpSp>
          <p:grpSp>
            <p:nvGrpSpPr>
              <p:cNvPr id="10"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11"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2"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3"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4"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5"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6"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sp>
              <p:nvSpPr>
                <p:cNvPr id="17"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grpSp>
        </p:grpSp>
        <p:sp>
          <p:nvSpPr>
            <p:cNvPr id="8"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914400"/>
              <a:endParaRPr lang="ru-RU" sz="1800">
                <a:solidFill>
                  <a:prstClr val="black"/>
                </a:solidFill>
              </a:endParaRPr>
            </a:p>
          </p:txBody>
        </p:sp>
      </p:grpSp>
      <p:sp>
        <p:nvSpPr>
          <p:cNvPr id="30" name="Овал 29">
            <a:extLst>
              <a:ext uri="{FF2B5EF4-FFF2-40B4-BE49-F238E27FC236}">
                <a16:creationId xmlns:a16="http://schemas.microsoft.com/office/drawing/2014/main" xmlns="" id="{CA0A0364-3C4D-4807-BEFE-8301FCE074B0}"/>
              </a:ext>
            </a:extLst>
          </p:cNvPr>
          <p:cNvSpPr/>
          <p:nvPr/>
        </p:nvSpPr>
        <p:spPr>
          <a:xfrm>
            <a:off x="548039" y="1589863"/>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ru-RU" sz="1800">
              <a:solidFill>
                <a:prstClr val="white"/>
              </a:solidFill>
            </a:endParaRPr>
          </a:p>
        </p:txBody>
      </p:sp>
      <p:sp>
        <p:nvSpPr>
          <p:cNvPr id="31" name="TextBox 30">
            <a:extLst>
              <a:ext uri="{FF2B5EF4-FFF2-40B4-BE49-F238E27FC236}">
                <a16:creationId xmlns:a16="http://schemas.microsoft.com/office/drawing/2014/main" xmlns="" id="{78BB36EC-5A62-4391-928A-4B0E1F9403E6}"/>
              </a:ext>
            </a:extLst>
          </p:cNvPr>
          <p:cNvSpPr txBox="1"/>
          <p:nvPr/>
        </p:nvSpPr>
        <p:spPr>
          <a:xfrm>
            <a:off x="718624" y="5949567"/>
            <a:ext cx="2682298" cy="400110"/>
          </a:xfrm>
          <a:prstGeom prst="rect">
            <a:avLst/>
          </a:prstGeom>
          <a:noFill/>
        </p:spPr>
        <p:txBody>
          <a:bodyPr wrap="square">
            <a:spAutoFit/>
          </a:bodyPr>
          <a:lstStyle/>
          <a:p>
            <a:pPr algn="ctr" defTabSz="914400"/>
            <a:r>
              <a:rPr lang="ru-RU" sz="1000" b="1" spc="-1" dirty="0">
                <a:solidFill>
                  <a:srgbClr val="404040"/>
                </a:solidFill>
                <a:latin typeface="Roboto Condensed" panose="02000000000000000000" pitchFamily="2" charset="0"/>
                <a:ea typeface="Roboto Condensed" panose="02000000000000000000" pitchFamily="2" charset="0"/>
              </a:rPr>
              <a:t>КОЛИЧЕСТВО УЧАСТНИКОВ </a:t>
            </a:r>
          </a:p>
          <a:p>
            <a:pPr algn="ctr" defTabSz="914400"/>
            <a:r>
              <a:rPr lang="ru-RU" sz="1000" b="1" spc="-1" dirty="0">
                <a:solidFill>
                  <a:srgbClr val="404040"/>
                </a:solidFill>
                <a:latin typeface="Roboto Condensed" panose="02000000000000000000" pitchFamily="2" charset="0"/>
                <a:ea typeface="Roboto Condensed" panose="02000000000000000000" pitchFamily="2" charset="0"/>
              </a:rPr>
              <a:t>НАЛОГОВОГО </a:t>
            </a:r>
            <a:r>
              <a:rPr lang="ru-RU" sz="1000" b="1" spc="-1" dirty="0" smtClean="0">
                <a:solidFill>
                  <a:srgbClr val="404040"/>
                </a:solidFill>
                <a:latin typeface="Roboto Condensed" panose="02000000000000000000" pitchFamily="2" charset="0"/>
                <a:ea typeface="Roboto Condensed" panose="02000000000000000000" pitchFamily="2" charset="0"/>
              </a:rPr>
              <a:t>МОНИТОРИНГА</a:t>
            </a:r>
          </a:p>
        </p:txBody>
      </p:sp>
      <p:sp>
        <p:nvSpPr>
          <p:cNvPr id="33" name="TextBox 32">
            <a:extLst>
              <a:ext uri="{FF2B5EF4-FFF2-40B4-BE49-F238E27FC236}">
                <a16:creationId xmlns:a16="http://schemas.microsoft.com/office/drawing/2014/main" xmlns="" id="{09EBB806-6BF2-4A88-9D86-D67235118A3F}"/>
              </a:ext>
            </a:extLst>
          </p:cNvPr>
          <p:cNvSpPr txBox="1"/>
          <p:nvPr/>
        </p:nvSpPr>
        <p:spPr>
          <a:xfrm>
            <a:off x="7848600" y="5949567"/>
            <a:ext cx="3436263" cy="553998"/>
          </a:xfrm>
          <a:prstGeom prst="rect">
            <a:avLst/>
          </a:prstGeom>
          <a:noFill/>
        </p:spPr>
        <p:txBody>
          <a:bodyPr wrap="square">
            <a:spAutoFit/>
          </a:bodyPr>
          <a:lstStyle/>
          <a:p>
            <a:pPr algn="ctr" defTabSz="914400"/>
            <a:r>
              <a:rPr lang="ru-RU" sz="1000" b="1" spc="-1" dirty="0">
                <a:solidFill>
                  <a:srgbClr val="404040"/>
                </a:solidFill>
                <a:latin typeface="Roboto Condensed" panose="02000000000000000000" pitchFamily="2" charset="0"/>
                <a:ea typeface="Roboto Condensed" panose="02000000000000000000" pitchFamily="2" charset="0"/>
              </a:rPr>
              <a:t>МОТИВИРОВАННЫЕ </a:t>
            </a:r>
            <a:r>
              <a:rPr lang="ru-RU" sz="1000" b="1" spc="-1" dirty="0" smtClean="0">
                <a:solidFill>
                  <a:srgbClr val="404040"/>
                </a:solidFill>
                <a:latin typeface="Roboto Condensed" panose="02000000000000000000" pitchFamily="2" charset="0"/>
                <a:ea typeface="Roboto Condensed" panose="02000000000000000000" pitchFamily="2" charset="0"/>
              </a:rPr>
              <a:t>МНЕНИЯ.</a:t>
            </a:r>
          </a:p>
          <a:p>
            <a:pPr algn="ctr" defTabSz="914400"/>
            <a:r>
              <a:rPr lang="ru-RU" sz="1000" b="1" spc="-1" dirty="0" smtClean="0">
                <a:solidFill>
                  <a:srgbClr val="404040"/>
                </a:solidFill>
                <a:latin typeface="Roboto Condensed" panose="02000000000000000000" pitchFamily="2" charset="0"/>
                <a:ea typeface="Roboto Condensed" panose="02000000000000000000" pitchFamily="2" charset="0"/>
              </a:rPr>
              <a:t>УРЕГУЛИРОВАННАЯ СУММА НАЛОГОВ </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914400"/>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34" name="Овал 33">
            <a:extLst>
              <a:ext uri="{FF2B5EF4-FFF2-40B4-BE49-F238E27FC236}">
                <a16:creationId xmlns:a16="http://schemas.microsoft.com/office/drawing/2014/main" xmlns="" id="{826EF43E-FD13-4349-B232-091B899C70B0}"/>
              </a:ext>
            </a:extLst>
          </p:cNvPr>
          <p:cNvSpPr/>
          <p:nvPr/>
        </p:nvSpPr>
        <p:spPr>
          <a:xfrm>
            <a:off x="7437051" y="1607315"/>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ru-RU" sz="1800">
              <a:solidFill>
                <a:prstClr val="white"/>
              </a:solidFill>
            </a:endParaRPr>
          </a:p>
        </p:txBody>
      </p:sp>
      <p:sp>
        <p:nvSpPr>
          <p:cNvPr id="35" name="TextBox 34">
            <a:extLst>
              <a:ext uri="{FF2B5EF4-FFF2-40B4-BE49-F238E27FC236}">
                <a16:creationId xmlns:a16="http://schemas.microsoft.com/office/drawing/2014/main" xmlns="" id="{8024741B-2099-4F71-8E02-E6CB4D763A7B}"/>
              </a:ext>
            </a:extLst>
          </p:cNvPr>
          <p:cNvSpPr txBox="1"/>
          <p:nvPr/>
        </p:nvSpPr>
        <p:spPr>
          <a:xfrm>
            <a:off x="3973091" y="5949567"/>
            <a:ext cx="2682298" cy="707886"/>
          </a:xfrm>
          <a:prstGeom prst="rect">
            <a:avLst/>
          </a:prstGeom>
          <a:noFill/>
        </p:spPr>
        <p:txBody>
          <a:bodyPr wrap="square">
            <a:spAutoFit/>
          </a:bodyPr>
          <a:lstStyle/>
          <a:p>
            <a:pPr algn="ctr" defTabSz="914400"/>
            <a:r>
              <a:rPr lang="ru-RU" sz="1000" b="1" spc="-1" dirty="0">
                <a:solidFill>
                  <a:srgbClr val="404040"/>
                </a:solidFill>
                <a:latin typeface="Roboto Condensed" panose="02000000000000000000" pitchFamily="2" charset="0"/>
                <a:ea typeface="Roboto Condensed" panose="02000000000000000000" pitchFamily="2" charset="0"/>
              </a:rPr>
              <a:t>ДОЛЯ НАЛОГОВЫХ </a:t>
            </a:r>
            <a:r>
              <a:rPr lang="ru-RU" sz="1000" b="1" spc="-1" dirty="0" smtClean="0">
                <a:solidFill>
                  <a:srgbClr val="404040"/>
                </a:solidFill>
                <a:latin typeface="Roboto Condensed" panose="02000000000000000000" pitchFamily="2" charset="0"/>
                <a:ea typeface="Roboto Condensed" panose="02000000000000000000" pitchFamily="2" charset="0"/>
              </a:rPr>
              <a:t>ПОСТУПЛЕНИЙ В ФЕДЕРАЛЬНЫЙ БЮДЖЕТ </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914400"/>
            <a:r>
              <a:rPr lang="ru-RU" sz="1000" b="1" spc="-1" dirty="0">
                <a:solidFill>
                  <a:srgbClr val="404040"/>
                </a:solidFill>
                <a:latin typeface="Roboto Condensed" panose="02000000000000000000" pitchFamily="2" charset="0"/>
                <a:ea typeface="Roboto Condensed" panose="02000000000000000000" pitchFamily="2" charset="0"/>
              </a:rPr>
              <a:t>УЧАСТНИКОВ НАЛОГОВОГО </a:t>
            </a:r>
            <a:r>
              <a:rPr lang="ru-RU" sz="1000" b="1" spc="-1" dirty="0" smtClean="0">
                <a:solidFill>
                  <a:srgbClr val="404040"/>
                </a:solidFill>
                <a:latin typeface="Roboto Condensed" panose="02000000000000000000" pitchFamily="2" charset="0"/>
                <a:ea typeface="Roboto Condensed" panose="02000000000000000000" pitchFamily="2" charset="0"/>
              </a:rPr>
              <a:t>МОНИТОРИНГА</a:t>
            </a:r>
            <a:endParaRPr lang="ru-RU" sz="1000" b="1" spc="-1" dirty="0">
              <a:solidFill>
                <a:srgbClr val="404040"/>
              </a:solidFill>
              <a:latin typeface="Roboto Condensed" panose="02000000000000000000" pitchFamily="2" charset="0"/>
              <a:ea typeface="Roboto Condensed" panose="02000000000000000000" pitchFamily="2" charset="0"/>
            </a:endParaRPr>
          </a:p>
        </p:txBody>
      </p:sp>
      <p:pic>
        <p:nvPicPr>
          <p:cNvPr id="36" name="Рисунок 35" descr="Целевая аудитория">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717735" y="5209300"/>
            <a:ext cx="684076" cy="684076"/>
          </a:xfrm>
          <a:prstGeom prst="rect">
            <a:avLst/>
          </a:prstGeom>
        </p:spPr>
      </p:pic>
      <p:pic>
        <p:nvPicPr>
          <p:cNvPr id="37" name="Рисунок 36" descr="Контракт">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9156478" y="5209300"/>
            <a:ext cx="684076" cy="684076"/>
          </a:xfrm>
          <a:prstGeom prst="rect">
            <a:avLst/>
          </a:prstGeom>
        </p:spPr>
      </p:pic>
      <p:pic>
        <p:nvPicPr>
          <p:cNvPr id="38" name="Рисунок 37" descr="Круговая диаграмма">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972202" y="5209300"/>
            <a:ext cx="684076" cy="684076"/>
          </a:xfrm>
          <a:prstGeom prst="rect">
            <a:avLst/>
          </a:prstGeom>
        </p:spPr>
      </p:pic>
      <p:sp>
        <p:nvSpPr>
          <p:cNvPr id="39" name="Прямоугольник 38">
            <a:extLst>
              <a:ext uri="{FF2B5EF4-FFF2-40B4-BE49-F238E27FC236}">
                <a16:creationId xmlns:a16="http://schemas.microsoft.com/office/drawing/2014/main" xmlns="" id="{D961442C-1D8A-4913-9A9E-9C19764F2040}"/>
              </a:ext>
            </a:extLst>
          </p:cNvPr>
          <p:cNvSpPr/>
          <p:nvPr/>
        </p:nvSpPr>
        <p:spPr>
          <a:xfrm>
            <a:off x="1070418" y="3430606"/>
            <a:ext cx="1978710" cy="369332"/>
          </a:xfrm>
          <a:prstGeom prst="rect">
            <a:avLst/>
          </a:prstGeom>
        </p:spPr>
        <p:txBody>
          <a:bodyPr wrap="square">
            <a:spAutoFit/>
          </a:bodyPr>
          <a:lstStyle/>
          <a:p>
            <a:pPr algn="ctr" defTabSz="914400"/>
            <a:r>
              <a:rPr lang="ru-RU" sz="1800" b="1" dirty="0">
                <a:solidFill>
                  <a:prstClr val="black">
                    <a:lumMod val="75000"/>
                  </a:prstClr>
                </a:solidFill>
                <a:latin typeface="Roboto Condensed" panose="02000000000000000000" pitchFamily="2" charset="0"/>
                <a:ea typeface="Roboto Condensed" panose="02000000000000000000" pitchFamily="2" charset="0"/>
              </a:rPr>
              <a:t>ЕД.</a:t>
            </a:r>
          </a:p>
        </p:txBody>
      </p:sp>
      <p:sp>
        <p:nvSpPr>
          <p:cNvPr id="40" name="Прямоугольник 39">
            <a:extLst>
              <a:ext uri="{FF2B5EF4-FFF2-40B4-BE49-F238E27FC236}">
                <a16:creationId xmlns:a16="http://schemas.microsoft.com/office/drawing/2014/main" xmlns="" id="{EE3EE137-0E99-41FA-85C3-C2B4D22DC477}"/>
              </a:ext>
            </a:extLst>
          </p:cNvPr>
          <p:cNvSpPr/>
          <p:nvPr/>
        </p:nvSpPr>
        <p:spPr>
          <a:xfrm>
            <a:off x="718624" y="2080147"/>
            <a:ext cx="2682299" cy="1569660"/>
          </a:xfrm>
          <a:prstGeom prst="rect">
            <a:avLst/>
          </a:prstGeom>
        </p:spPr>
        <p:txBody>
          <a:bodyPr wrap="square">
            <a:spAutoFit/>
          </a:bodyPr>
          <a:lstStyle/>
          <a:p>
            <a:pPr algn="ctr" defTabSz="914400"/>
            <a:r>
              <a:rPr lang="ru-RU" sz="9600" b="1" dirty="0" smtClean="0">
                <a:solidFill>
                  <a:srgbClr val="231A6F"/>
                </a:solidFill>
                <a:latin typeface="Roboto Condensed" panose="02000000000000000000" pitchFamily="2" charset="0"/>
                <a:ea typeface="Roboto Condensed" panose="02000000000000000000" pitchFamily="2" charset="0"/>
              </a:rPr>
              <a:t>209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1" name="Прямоугольник 40">
            <a:extLst>
              <a:ext uri="{FF2B5EF4-FFF2-40B4-BE49-F238E27FC236}">
                <a16:creationId xmlns:a16="http://schemas.microsoft.com/office/drawing/2014/main" xmlns="" id="{D552FE5A-6D24-4DAD-A4D9-68C1BD8EB684}"/>
              </a:ext>
            </a:extLst>
          </p:cNvPr>
          <p:cNvSpPr/>
          <p:nvPr/>
        </p:nvSpPr>
        <p:spPr>
          <a:xfrm>
            <a:off x="7266465" y="3452510"/>
            <a:ext cx="1978710" cy="369332"/>
          </a:xfrm>
          <a:prstGeom prst="rect">
            <a:avLst/>
          </a:prstGeom>
        </p:spPr>
        <p:txBody>
          <a:bodyPr wrap="square">
            <a:spAutoFit/>
          </a:bodyPr>
          <a:lstStyle/>
          <a:p>
            <a:pPr algn="ctr" defTabSz="914400"/>
            <a:r>
              <a:rPr lang="ru-RU" sz="1800" b="1" dirty="0">
                <a:solidFill>
                  <a:prstClr val="black">
                    <a:lumMod val="75000"/>
                  </a:prstClr>
                </a:solidFill>
                <a:latin typeface="Roboto Condensed" panose="02000000000000000000" pitchFamily="2" charset="0"/>
                <a:ea typeface="Roboto Condensed" panose="02000000000000000000" pitchFamily="2" charset="0"/>
              </a:rPr>
              <a:t>ЕД.</a:t>
            </a:r>
          </a:p>
        </p:txBody>
      </p:sp>
      <p:sp>
        <p:nvSpPr>
          <p:cNvPr id="42" name="Прямоугольник 41">
            <a:extLst>
              <a:ext uri="{FF2B5EF4-FFF2-40B4-BE49-F238E27FC236}">
                <a16:creationId xmlns:a16="http://schemas.microsoft.com/office/drawing/2014/main" xmlns="" id="{691072C5-4EB7-443F-ADA3-87E295BB371A}"/>
              </a:ext>
            </a:extLst>
          </p:cNvPr>
          <p:cNvSpPr/>
          <p:nvPr/>
        </p:nvSpPr>
        <p:spPr>
          <a:xfrm>
            <a:off x="6872872" y="2080147"/>
            <a:ext cx="2682299" cy="1569660"/>
          </a:xfrm>
          <a:prstGeom prst="rect">
            <a:avLst/>
          </a:prstGeom>
        </p:spPr>
        <p:txBody>
          <a:bodyPr wrap="square">
            <a:spAutoFit/>
          </a:bodyPr>
          <a:lstStyle/>
          <a:p>
            <a:pPr algn="ctr" defTabSz="914400"/>
            <a:r>
              <a:rPr lang="ru-RU" sz="9600" b="1" dirty="0">
                <a:solidFill>
                  <a:srgbClr val="231A6F"/>
                </a:solidFill>
                <a:latin typeface="Roboto Condensed" panose="02000000000000000000" pitchFamily="2" charset="0"/>
                <a:ea typeface="Roboto Condensed" panose="02000000000000000000" pitchFamily="2" charset="0"/>
              </a:rPr>
              <a:t>6</a:t>
            </a:r>
          </a:p>
        </p:txBody>
      </p:sp>
      <p:sp>
        <p:nvSpPr>
          <p:cNvPr id="43" name="Прямоугольник 42">
            <a:extLst>
              <a:ext uri="{FF2B5EF4-FFF2-40B4-BE49-F238E27FC236}">
                <a16:creationId xmlns:a16="http://schemas.microsoft.com/office/drawing/2014/main" xmlns="" id="{948C1F8C-5023-4439-8DF9-76A098036C4B}"/>
              </a:ext>
            </a:extLst>
          </p:cNvPr>
          <p:cNvSpPr/>
          <p:nvPr/>
        </p:nvSpPr>
        <p:spPr>
          <a:xfrm>
            <a:off x="3973091" y="2080147"/>
            <a:ext cx="2682299" cy="1569660"/>
          </a:xfrm>
          <a:prstGeom prst="rect">
            <a:avLst/>
          </a:prstGeom>
        </p:spPr>
        <p:txBody>
          <a:bodyPr wrap="square">
            <a:spAutoFit/>
          </a:bodyPr>
          <a:lstStyle/>
          <a:p>
            <a:pPr algn="ctr" defTabSz="914400"/>
            <a:r>
              <a:rPr lang="ru-RU" sz="9600" b="1" dirty="0">
                <a:solidFill>
                  <a:srgbClr val="231A6F"/>
                </a:solidFill>
                <a:latin typeface="Roboto Condensed" panose="02000000000000000000" pitchFamily="2" charset="0"/>
                <a:ea typeface="Roboto Condensed" panose="02000000000000000000" pitchFamily="2" charset="0"/>
              </a:rPr>
              <a:t>3</a:t>
            </a:r>
            <a:r>
              <a:rPr lang="ru-RU" sz="9600" b="1" dirty="0" smtClean="0">
                <a:solidFill>
                  <a:srgbClr val="231A6F"/>
                </a:solidFill>
                <a:latin typeface="Roboto Condensed" panose="02000000000000000000" pitchFamily="2" charset="0"/>
                <a:ea typeface="Roboto Condensed" panose="02000000000000000000" pitchFamily="2" charset="0"/>
              </a:rPr>
              <a:t>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4" name="Овал 43">
            <a:extLst>
              <a:ext uri="{FF2B5EF4-FFF2-40B4-BE49-F238E27FC236}">
                <a16:creationId xmlns:a16="http://schemas.microsoft.com/office/drawing/2014/main" xmlns="" id="{826EF43E-FD13-4349-B232-091B899C70B0}"/>
              </a:ext>
            </a:extLst>
          </p:cNvPr>
          <p:cNvSpPr/>
          <p:nvPr/>
        </p:nvSpPr>
        <p:spPr>
          <a:xfrm>
            <a:off x="9039709" y="1523828"/>
            <a:ext cx="32258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ru-RU" sz="9600" b="1" dirty="0" smtClean="0">
              <a:solidFill>
                <a:srgbClr val="231A6F"/>
              </a:solidFill>
              <a:latin typeface="Roboto Condensed" panose="02000000000000000000" pitchFamily="2" charset="0"/>
              <a:ea typeface="Roboto Condensed" panose="02000000000000000000" pitchFamily="2" charset="0"/>
            </a:endParaRPr>
          </a:p>
          <a:p>
            <a:pPr algn="ctr" defTabSz="914400"/>
            <a:r>
              <a:rPr lang="ru-RU" sz="9600" b="1" dirty="0" smtClean="0">
                <a:solidFill>
                  <a:srgbClr val="231A6F"/>
                </a:solidFill>
                <a:latin typeface="Roboto Condensed" panose="02000000000000000000" pitchFamily="2" charset="0"/>
                <a:ea typeface="Roboto Condensed" panose="02000000000000000000" pitchFamily="2" charset="0"/>
              </a:rPr>
              <a:t>362</a:t>
            </a:r>
          </a:p>
          <a:p>
            <a:pPr algn="ctr" defTabSz="914400"/>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p:cNvSpPr/>
          <p:nvPr/>
        </p:nvSpPr>
        <p:spPr>
          <a:xfrm>
            <a:off x="9993614" y="3430606"/>
            <a:ext cx="1317990" cy="369332"/>
          </a:xfrm>
          <a:prstGeom prst="rect">
            <a:avLst/>
          </a:prstGeom>
        </p:spPr>
        <p:txBody>
          <a:bodyPr wrap="none">
            <a:spAutoFit/>
          </a:bodyPr>
          <a:lstStyle/>
          <a:p>
            <a:pPr defTabSz="914400"/>
            <a:r>
              <a:rPr lang="ru-RU" sz="1800" b="1" dirty="0">
                <a:solidFill>
                  <a:prstClr val="black">
                    <a:lumMod val="75000"/>
                  </a:prstClr>
                </a:solidFill>
                <a:latin typeface="Roboto Condensed" panose="02000000000000000000" pitchFamily="2" charset="0"/>
                <a:ea typeface="Roboto Condensed" panose="02000000000000000000" pitchFamily="2" charset="0"/>
              </a:rPr>
              <a:t>МЛН.РУБ</a:t>
            </a:r>
            <a:r>
              <a:rPr lang="ru-RU" sz="1800" dirty="0">
                <a:solidFill>
                  <a:prstClr val="black"/>
                </a:solidFill>
              </a:rPr>
              <a:t>.</a:t>
            </a:r>
          </a:p>
        </p:txBody>
      </p:sp>
    </p:spTree>
    <p:extLst>
      <p:ext uri="{BB962C8B-B14F-4D97-AF65-F5344CB8AC3E}">
        <p14:creationId xmlns:p14="http://schemas.microsoft.com/office/powerpoint/2010/main" val="417150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ЗАДОЛЖЕННОСТЬ</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53" name="Прямоугольник 52">
            <a:extLst>
              <a:ext uri="{FF2B5EF4-FFF2-40B4-BE49-F238E27FC236}">
                <a16:creationId xmlns="" xmlns:a16="http://schemas.microsoft.com/office/drawing/2014/main" id="{FE819931-139A-413F-8133-F440E06D9115}"/>
              </a:ext>
            </a:extLst>
          </p:cNvPr>
          <p:cNvSpPr/>
          <p:nvPr/>
        </p:nvSpPr>
        <p:spPr>
          <a:xfrm>
            <a:off x="1482022" y="1207278"/>
            <a:ext cx="8568952"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Показатель (Debt-to-income) – отношение долга к поступлениям</a:t>
            </a:r>
            <a:r>
              <a:rPr lang="ru-RU" sz="1800" dirty="0">
                <a:solidFill>
                  <a:srgbClr val="57565A">
                    <a:lumMod val="75000"/>
                  </a:srgbClr>
                </a:solidFill>
                <a:latin typeface="Roboto Condensed" panose="02000000000000000000" pitchFamily="2" charset="0"/>
                <a:ea typeface="Roboto Condensed" panose="02000000000000000000" pitchFamily="2" charset="0"/>
              </a:rPr>
              <a:t>, %</a:t>
            </a:r>
          </a:p>
          <a:p>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graphicFrame>
        <p:nvGraphicFramePr>
          <p:cNvPr id="47" name="Диаграмма 46">
            <a:extLst>
              <a:ext uri="{FF2B5EF4-FFF2-40B4-BE49-F238E27FC236}">
                <a16:creationId xmlns="" xmlns:a16="http://schemas.microsoft.com/office/drawing/2014/main" id="{74135568-BEAE-4E95-8F46-23E91780CBFD}"/>
              </a:ext>
            </a:extLst>
          </p:cNvPr>
          <p:cNvGraphicFramePr/>
          <p:nvPr>
            <p:extLst/>
          </p:nvPr>
        </p:nvGraphicFramePr>
        <p:xfrm>
          <a:off x="307977" y="1647103"/>
          <a:ext cx="12089913" cy="237564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39743" y="5553236"/>
            <a:ext cx="184731" cy="461665"/>
          </a:xfrm>
          <a:prstGeom prst="rect">
            <a:avLst/>
          </a:prstGeom>
          <a:noFill/>
        </p:spPr>
        <p:txBody>
          <a:bodyPr wrap="none" rtlCol="0">
            <a:spAutoFit/>
          </a:bodyPr>
          <a:lstStyle/>
          <a:p>
            <a:endParaRPr lang="ru-RU" dirty="0">
              <a:solidFill>
                <a:srgbClr val="57565A"/>
              </a:solidFill>
            </a:endParaRPr>
          </a:p>
        </p:txBody>
      </p:sp>
      <p:sp>
        <p:nvSpPr>
          <p:cNvPr id="5" name="TextBox 4"/>
          <p:cNvSpPr txBox="1"/>
          <p:nvPr/>
        </p:nvSpPr>
        <p:spPr>
          <a:xfrm>
            <a:off x="356094" y="-4948483"/>
            <a:ext cx="2356493" cy="1265586"/>
          </a:xfrm>
          <a:prstGeom prst="rect">
            <a:avLst/>
          </a:prstGeom>
          <a:noFill/>
        </p:spPr>
        <p:txBody>
          <a:bodyPr wrap="square" rtlCol="0">
            <a:spAutoFit/>
          </a:bodyPr>
          <a:lstStyle/>
          <a:p>
            <a:pPr algn="ctr"/>
            <a:r>
              <a:rPr lang="ru-RU" sz="1200" b="1" dirty="0" smtClean="0">
                <a:solidFill>
                  <a:srgbClr val="21176A"/>
                </a:solidFill>
                <a:latin typeface="Roboto Condensed" panose="020B0604020202020204" charset="0"/>
              </a:rPr>
              <a:t>Поступления от мер взыскания</a:t>
            </a:r>
          </a:p>
          <a:p>
            <a:pPr algn="ctr"/>
            <a:r>
              <a:rPr lang="ru-RU" sz="1200" b="1" dirty="0" smtClean="0">
                <a:solidFill>
                  <a:srgbClr val="21176A"/>
                </a:solidFill>
                <a:latin typeface="Roboto Condensed" panose="020B0604020202020204" charset="0"/>
              </a:rPr>
              <a:t>за 3 месяца 2021г. возросли на:</a:t>
            </a:r>
          </a:p>
        </p:txBody>
      </p:sp>
      <p:graphicFrame>
        <p:nvGraphicFramePr>
          <p:cNvPr id="55" name="Диаграмма 54"/>
          <p:cNvGraphicFramePr/>
          <p:nvPr>
            <p:extLst/>
          </p:nvPr>
        </p:nvGraphicFramePr>
        <p:xfrm>
          <a:off x="5607951" y="4247086"/>
          <a:ext cx="3792477" cy="2565817"/>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5910406" y="4363746"/>
            <a:ext cx="2800556" cy="461665"/>
          </a:xfrm>
          <a:prstGeom prst="rect">
            <a:avLst/>
          </a:prstGeom>
          <a:noFill/>
        </p:spPr>
        <p:txBody>
          <a:bodyPr wrap="square" rtlCol="0">
            <a:spAutoFit/>
          </a:bodyPr>
          <a:lstStyle/>
          <a:p>
            <a:pPr algn="ctr"/>
            <a:r>
              <a:rPr lang="ru-RU" sz="1200" b="1" dirty="0" smtClean="0">
                <a:solidFill>
                  <a:srgbClr val="21176A"/>
                </a:solidFill>
                <a:latin typeface="Roboto Condensed" panose="020B0604020202020204" charset="0"/>
              </a:rPr>
              <a:t>Урегулирование долга путем зачета за 3 месяца 2021 возросло на: </a:t>
            </a:r>
            <a:endParaRPr lang="ru-RU" sz="1200" b="1" dirty="0">
              <a:solidFill>
                <a:srgbClr val="21176A"/>
              </a:solidFill>
              <a:latin typeface="Roboto Condensed" panose="020B0604020202020204" charset="0"/>
            </a:endParaRPr>
          </a:p>
        </p:txBody>
      </p:sp>
      <p:graphicFrame>
        <p:nvGraphicFramePr>
          <p:cNvPr id="57" name="Диаграмма 56"/>
          <p:cNvGraphicFramePr/>
          <p:nvPr>
            <p:extLst/>
          </p:nvPr>
        </p:nvGraphicFramePr>
        <p:xfrm>
          <a:off x="2682509" y="4475515"/>
          <a:ext cx="3792477" cy="2377982"/>
        </p:xfrm>
        <a:graphic>
          <a:graphicData uri="http://schemas.openxmlformats.org/drawingml/2006/chart">
            <c:chart xmlns:c="http://schemas.openxmlformats.org/drawingml/2006/chart" xmlns:r="http://schemas.openxmlformats.org/officeDocument/2006/relationships" r:id="rId5"/>
          </a:graphicData>
        </a:graphic>
      </p:graphicFrame>
      <p:sp>
        <p:nvSpPr>
          <p:cNvPr id="8" name="Прямоугольник 7"/>
          <p:cNvSpPr/>
          <p:nvPr/>
        </p:nvSpPr>
        <p:spPr>
          <a:xfrm>
            <a:off x="-134859" y="4363746"/>
            <a:ext cx="3250715" cy="461665"/>
          </a:xfrm>
          <a:prstGeom prst="rect">
            <a:avLst/>
          </a:prstGeom>
        </p:spPr>
        <p:txBody>
          <a:bodyPr wrap="square">
            <a:spAutoFit/>
          </a:bodyPr>
          <a:lstStyle/>
          <a:p>
            <a:pPr algn="ctr"/>
            <a:r>
              <a:rPr lang="ru-RU" sz="1200" b="1" dirty="0" smtClean="0">
                <a:solidFill>
                  <a:srgbClr val="21176A"/>
                </a:solidFill>
                <a:latin typeface="Roboto Condensed" panose="020B0604020202020204" charset="0"/>
              </a:rPr>
              <a:t>За 3 месяца 2021 г. эффективность мер взыскания возросла на:</a:t>
            </a:r>
            <a:endParaRPr lang="ru-RU" sz="1200" b="1" dirty="0">
              <a:solidFill>
                <a:srgbClr val="21176A"/>
              </a:solidFill>
              <a:latin typeface="Roboto Condensed" panose="020B0604020202020204" charset="0"/>
            </a:endParaRPr>
          </a:p>
        </p:txBody>
      </p:sp>
      <p:sp>
        <p:nvSpPr>
          <p:cNvPr id="9" name="Прямоугольник 8"/>
          <p:cNvSpPr/>
          <p:nvPr/>
        </p:nvSpPr>
        <p:spPr>
          <a:xfrm>
            <a:off x="3512194" y="4970653"/>
            <a:ext cx="1812868" cy="584775"/>
          </a:xfrm>
          <a:prstGeom prst="rect">
            <a:avLst/>
          </a:prstGeom>
        </p:spPr>
        <p:txBody>
          <a:bodyPr wrap="none">
            <a:spAutoFit/>
          </a:bodyPr>
          <a:lstStyle/>
          <a:p>
            <a:pPr algn="ctr"/>
            <a:r>
              <a:rPr lang="ru-RU" sz="1800" b="1" dirty="0" smtClean="0">
                <a:solidFill>
                  <a:srgbClr val="8EB240">
                    <a:lumMod val="50000"/>
                  </a:srgbClr>
                </a:solidFill>
              </a:rPr>
              <a:t>+47,4</a:t>
            </a:r>
            <a:r>
              <a:rPr lang="ru-RU" sz="3200" b="1" dirty="0" smtClean="0">
                <a:solidFill>
                  <a:srgbClr val="8EB240">
                    <a:lumMod val="50000"/>
                  </a:srgbClr>
                </a:solidFill>
              </a:rPr>
              <a:t> </a:t>
            </a:r>
            <a:r>
              <a:rPr lang="ru-RU" sz="1400" b="1" dirty="0">
                <a:solidFill>
                  <a:srgbClr val="8EB240">
                    <a:lumMod val="50000"/>
                  </a:srgbClr>
                </a:solidFill>
              </a:rPr>
              <a:t>млрд. руб.</a:t>
            </a:r>
          </a:p>
        </p:txBody>
      </p:sp>
      <p:graphicFrame>
        <p:nvGraphicFramePr>
          <p:cNvPr id="50" name="Диаграмма 49"/>
          <p:cNvGraphicFramePr/>
          <p:nvPr>
            <p:extLst/>
          </p:nvPr>
        </p:nvGraphicFramePr>
        <p:xfrm>
          <a:off x="39095" y="4257674"/>
          <a:ext cx="3513671" cy="2377982"/>
        </p:xfrm>
        <a:graphic>
          <a:graphicData uri="http://schemas.openxmlformats.org/drawingml/2006/chart">
            <c:chart xmlns:c="http://schemas.openxmlformats.org/drawingml/2006/chart" xmlns:r="http://schemas.openxmlformats.org/officeDocument/2006/relationships" r:id="rId6"/>
          </a:graphicData>
        </a:graphic>
      </p:graphicFrame>
      <p:sp>
        <p:nvSpPr>
          <p:cNvPr id="10" name="Прямоугольник 9"/>
          <p:cNvSpPr/>
          <p:nvPr/>
        </p:nvSpPr>
        <p:spPr>
          <a:xfrm>
            <a:off x="8698598" y="4370158"/>
            <a:ext cx="2808313" cy="646331"/>
          </a:xfrm>
          <a:prstGeom prst="rect">
            <a:avLst/>
          </a:prstGeom>
        </p:spPr>
        <p:txBody>
          <a:bodyPr wrap="square">
            <a:spAutoFit/>
          </a:bodyPr>
          <a:lstStyle/>
          <a:p>
            <a:pPr algn="ctr"/>
            <a:r>
              <a:rPr lang="ru-RU" sz="1200" b="1" dirty="0" smtClean="0">
                <a:solidFill>
                  <a:srgbClr val="21176A"/>
                </a:solidFill>
                <a:latin typeface="Roboto Condensed" panose="020B0604020202020204" charset="0"/>
              </a:rPr>
              <a:t>Платежная дисциплина</a:t>
            </a:r>
            <a:endParaRPr lang="ru-RU" sz="1200" b="1" dirty="0">
              <a:solidFill>
                <a:srgbClr val="21176A"/>
              </a:solidFill>
              <a:latin typeface="Roboto Condensed" panose="020B0604020202020204" charset="0"/>
            </a:endParaRPr>
          </a:p>
          <a:p>
            <a:pPr algn="ctr"/>
            <a:r>
              <a:rPr lang="ru-RU" sz="1200" b="1" dirty="0">
                <a:solidFill>
                  <a:srgbClr val="21176A"/>
                </a:solidFill>
                <a:latin typeface="Roboto Condensed" panose="020B0604020202020204" charset="0"/>
              </a:rPr>
              <a:t>за 3 месяца 2021г. </a:t>
            </a:r>
            <a:r>
              <a:rPr lang="ru-RU" sz="1200" b="1" dirty="0" smtClean="0">
                <a:solidFill>
                  <a:srgbClr val="21176A"/>
                </a:solidFill>
                <a:latin typeface="Roboto Condensed" panose="020B0604020202020204" charset="0"/>
              </a:rPr>
              <a:t>снизилась на:</a:t>
            </a:r>
            <a:endParaRPr lang="ru-RU" sz="1200" b="1" dirty="0">
              <a:solidFill>
                <a:srgbClr val="21176A"/>
              </a:solidFill>
              <a:latin typeface="Roboto Condensed" panose="020B0604020202020204" charset="0"/>
            </a:endParaRPr>
          </a:p>
          <a:p>
            <a:pPr algn="ctr"/>
            <a:endParaRPr lang="ru-RU" sz="1200" b="1" dirty="0">
              <a:solidFill>
                <a:srgbClr val="21176A"/>
              </a:solidFill>
              <a:latin typeface="Roboto Condensed" panose="020B0604020202020204" charset="0"/>
            </a:endParaRPr>
          </a:p>
        </p:txBody>
      </p:sp>
      <p:graphicFrame>
        <p:nvGraphicFramePr>
          <p:cNvPr id="51" name="Диаграмма 50"/>
          <p:cNvGraphicFramePr/>
          <p:nvPr>
            <p:extLst/>
          </p:nvPr>
        </p:nvGraphicFramePr>
        <p:xfrm>
          <a:off x="8605413" y="4239499"/>
          <a:ext cx="3792477" cy="2377982"/>
        </p:xfrm>
        <a:graphic>
          <a:graphicData uri="http://schemas.openxmlformats.org/drawingml/2006/chart">
            <c:chart xmlns:c="http://schemas.openxmlformats.org/drawingml/2006/chart" xmlns:r="http://schemas.openxmlformats.org/officeDocument/2006/relationships" r:id="rId7"/>
          </a:graphicData>
        </a:graphic>
      </p:graphicFrame>
      <p:sp>
        <p:nvSpPr>
          <p:cNvPr id="52" name="Прямоугольник 51">
            <a:extLst>
              <a:ext uri="{FF2B5EF4-FFF2-40B4-BE49-F238E27FC236}">
                <a16:creationId xmlns="" xmlns:a16="http://schemas.microsoft.com/office/drawing/2014/main" id="{63288DFF-08F6-4D3E-B671-D6D5D0B10564}"/>
              </a:ext>
            </a:extLst>
          </p:cNvPr>
          <p:cNvSpPr/>
          <p:nvPr/>
        </p:nvSpPr>
        <p:spPr>
          <a:xfrm>
            <a:off x="10474679" y="723482"/>
            <a:ext cx="1524638" cy="369332"/>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4" name="Прямоугольник 53">
            <a:extLst>
              <a:ext uri="{FF2B5EF4-FFF2-40B4-BE49-F238E27FC236}">
                <a16:creationId xmlns="" xmlns:a16="http://schemas.microsoft.com/office/drawing/2014/main" id="{B0370BBE-98D5-4375-888B-553BA1EF29B1}"/>
              </a:ext>
            </a:extLst>
          </p:cNvPr>
          <p:cNvSpPr/>
          <p:nvPr/>
        </p:nvSpPr>
        <p:spPr>
          <a:xfrm>
            <a:off x="4727848" y="314661"/>
            <a:ext cx="2094926"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СОВОКУПНАЯ ЗАДОЛЖЕННОСТЬ</a:t>
            </a:r>
          </a:p>
        </p:txBody>
      </p:sp>
      <p:sp>
        <p:nvSpPr>
          <p:cNvPr id="58" name="TextBox 57"/>
          <p:cNvSpPr txBox="1"/>
          <p:nvPr/>
        </p:nvSpPr>
        <p:spPr>
          <a:xfrm>
            <a:off x="10488389" y="402920"/>
            <a:ext cx="1491114" cy="369332"/>
          </a:xfrm>
          <a:prstGeom prst="rect">
            <a:avLst/>
          </a:prstGeom>
          <a:noFill/>
        </p:spPr>
        <p:txBody>
          <a:bodyPr wrap="none" rtlCol="0">
            <a:spAutoFit/>
          </a:bodyPr>
          <a:lstStyle/>
          <a:p>
            <a:r>
              <a:rPr lang="ru-RU" sz="1800" b="1" dirty="0" smtClean="0">
                <a:solidFill>
                  <a:srgbClr val="E46C0A"/>
                </a:solidFill>
                <a:latin typeface="Roboto Condensed" panose="020B0604020202020204" charset="0"/>
                <a:ea typeface="Roboto Condensed" panose="020B0604020202020204" charset="0"/>
                <a:cs typeface="Rod" panose="02030509050101010101" pitchFamily="49" charset="-79"/>
              </a:rPr>
              <a:t>К 01.04.2020</a:t>
            </a:r>
            <a:r>
              <a:rPr lang="ru-RU" sz="1800" b="1" dirty="0" smtClean="0">
                <a:solidFill>
                  <a:srgbClr val="E46C0A"/>
                </a:solidFill>
                <a:latin typeface="Roboto Condensed" panose="020B0604020202020204" charset="0"/>
                <a:ea typeface="Roboto Condensed" panose="020B0604020202020204" charset="0"/>
              </a:rPr>
              <a:t> </a:t>
            </a:r>
            <a:endParaRPr lang="ru-RU" sz="1800" b="1" dirty="0">
              <a:solidFill>
                <a:srgbClr val="E46C0A"/>
              </a:solidFill>
              <a:latin typeface="Roboto Condensed" panose="020B0604020202020204" charset="0"/>
              <a:ea typeface="Roboto Condensed" panose="020B0604020202020204" charset="0"/>
            </a:endParaRPr>
          </a:p>
        </p:txBody>
      </p:sp>
      <p:sp>
        <p:nvSpPr>
          <p:cNvPr id="59" name="TextBox 58">
            <a:extLst>
              <a:ext uri="{FF2B5EF4-FFF2-40B4-BE49-F238E27FC236}">
                <a16:creationId xmlns="" xmlns:a16="http://schemas.microsoft.com/office/drawing/2014/main" id="{10D99A91-58AD-4536-AC7E-1174DF3159D8}"/>
              </a:ext>
            </a:extLst>
          </p:cNvPr>
          <p:cNvSpPr txBox="1"/>
          <p:nvPr/>
        </p:nvSpPr>
        <p:spPr bwMode="auto">
          <a:xfrm>
            <a:off x="10734327" y="-36012"/>
            <a:ext cx="192707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0" name="Прямоугольник 59">
            <a:extLst>
              <a:ext uri="{FF2B5EF4-FFF2-40B4-BE49-F238E27FC236}">
                <a16:creationId xmlns="" xmlns:a16="http://schemas.microsoft.com/office/drawing/2014/main" id="{6556EE3E-CF6D-4A14-AD74-0D7059154E86}"/>
              </a:ext>
            </a:extLst>
          </p:cNvPr>
          <p:cNvSpPr/>
          <p:nvPr/>
        </p:nvSpPr>
        <p:spPr>
          <a:xfrm>
            <a:off x="6822774" y="-139312"/>
            <a:ext cx="3926213" cy="1569660"/>
          </a:xfrm>
          <a:prstGeom prst="rect">
            <a:avLst/>
          </a:prstGeom>
        </p:spPr>
        <p:txBody>
          <a:bodyPr wrap="square">
            <a:spAutoFit/>
          </a:bodyPr>
          <a:lstStyle/>
          <a:p>
            <a:r>
              <a:rPr lang="ru-RU" sz="9600" b="1" dirty="0" smtClean="0">
                <a:solidFill>
                  <a:srgbClr val="231A6F"/>
                </a:solidFill>
                <a:latin typeface="Roboto Condensed" panose="02000000000000000000" pitchFamily="2" charset="0"/>
                <a:ea typeface="Roboto Condensed" panose="02000000000000000000" pitchFamily="2" charset="0"/>
              </a:rPr>
              <a:t>2 009,6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5" name="TextBox 44"/>
          <p:cNvSpPr txBox="1"/>
          <p:nvPr/>
        </p:nvSpPr>
        <p:spPr>
          <a:xfrm>
            <a:off x="2972845" y="4363745"/>
            <a:ext cx="2800556" cy="461665"/>
          </a:xfrm>
          <a:prstGeom prst="rect">
            <a:avLst/>
          </a:prstGeom>
          <a:noFill/>
        </p:spPr>
        <p:txBody>
          <a:bodyPr wrap="square" rtlCol="0">
            <a:spAutoFit/>
          </a:bodyPr>
          <a:lstStyle/>
          <a:p>
            <a:pPr algn="ctr"/>
            <a:r>
              <a:rPr lang="ru-RU" sz="1200" b="1" dirty="0" smtClean="0">
                <a:solidFill>
                  <a:srgbClr val="21176A"/>
                </a:solidFill>
                <a:latin typeface="Roboto Condensed" panose="020B0604020202020204" charset="0"/>
              </a:rPr>
              <a:t>Поступления от мер взыскания</a:t>
            </a:r>
            <a:br>
              <a:rPr lang="ru-RU" sz="1200" b="1" dirty="0" smtClean="0">
                <a:solidFill>
                  <a:srgbClr val="21176A"/>
                </a:solidFill>
                <a:latin typeface="Roboto Condensed" panose="020B0604020202020204" charset="0"/>
              </a:rPr>
            </a:br>
            <a:r>
              <a:rPr lang="ru-RU" sz="1200" b="1" dirty="0" smtClean="0">
                <a:solidFill>
                  <a:srgbClr val="21176A"/>
                </a:solidFill>
                <a:latin typeface="Roboto Condensed" panose="020B0604020202020204" charset="0"/>
              </a:rPr>
              <a:t> за 3 месяца 2021 возросли на: </a:t>
            </a:r>
            <a:endParaRPr lang="ru-RU" sz="1200" b="1" dirty="0">
              <a:solidFill>
                <a:srgbClr val="21176A"/>
              </a:solidFill>
              <a:latin typeface="Roboto Condensed" panose="020B0604020202020204" charset="0"/>
            </a:endParaRPr>
          </a:p>
        </p:txBody>
      </p:sp>
    </p:spTree>
    <p:extLst>
      <p:ext uri="{BB962C8B-B14F-4D97-AF65-F5344CB8AC3E}">
        <p14:creationId xmlns:p14="http://schemas.microsoft.com/office/powerpoint/2010/main" val="225649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Овал 49">
            <a:extLst>
              <a:ext uri="{FF2B5EF4-FFF2-40B4-BE49-F238E27FC236}">
                <a16:creationId xmlns="" xmlns:a16="http://schemas.microsoft.com/office/drawing/2014/main" id="{CA0A0364-3C4D-4807-BEFE-8301FCE074B0}"/>
              </a:ext>
            </a:extLst>
          </p:cNvPr>
          <p:cNvSpPr/>
          <p:nvPr/>
        </p:nvSpPr>
        <p:spPr>
          <a:xfrm>
            <a:off x="6293162" y="2333201"/>
            <a:ext cx="3889930" cy="3168243"/>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8" name="Овал 47">
            <a:extLst>
              <a:ext uri="{FF2B5EF4-FFF2-40B4-BE49-F238E27FC236}">
                <a16:creationId xmlns="" xmlns:a16="http://schemas.microsoft.com/office/drawing/2014/main" id="{CA0A0364-3C4D-4807-BEFE-8301FCE074B0}"/>
              </a:ext>
            </a:extLst>
          </p:cNvPr>
          <p:cNvSpPr/>
          <p:nvPr/>
        </p:nvSpPr>
        <p:spPr>
          <a:xfrm>
            <a:off x="1304273" y="2371473"/>
            <a:ext cx="4015974" cy="313488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ОБЕСПЕЧЕНИЕ ПРОЦЕДУР БАНКРОТСТВА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TextBox 44">
            <a:extLst>
              <a:ext uri="{FF2B5EF4-FFF2-40B4-BE49-F238E27FC236}">
                <a16:creationId xmlns:a16="http://schemas.microsoft.com/office/drawing/2014/main" xmlns="" id="{78BB36EC-5A62-4391-928A-4B0E1F9403E6}"/>
              </a:ext>
            </a:extLst>
          </p:cNvPr>
          <p:cNvSpPr txBox="1"/>
          <p:nvPr/>
        </p:nvSpPr>
        <p:spPr>
          <a:xfrm>
            <a:off x="1900648" y="4577269"/>
            <a:ext cx="2839182" cy="1080296"/>
          </a:xfrm>
          <a:prstGeom prst="rect">
            <a:avLst/>
          </a:prstGeom>
          <a:noFill/>
        </p:spPr>
        <p:txBody>
          <a:bodyPr wrap="square">
            <a:spAutoFit/>
          </a:bodyPr>
          <a:lstStyle/>
          <a:p>
            <a:pPr lvl="0" algn="ctr" defTabSz="1293793">
              <a:lnSpc>
                <a:spcPct val="107000"/>
              </a:lnSpc>
              <a:tabLst>
                <a:tab pos="895350" algn="l"/>
              </a:tabLst>
            </a:pPr>
            <a:r>
              <a:rPr lang="ru-RU" sz="2000" b="1" strike="noStrike" spc="-1" dirty="0">
                <a:solidFill>
                  <a:srgbClr val="404040"/>
                </a:solidFill>
                <a:latin typeface="Roboto Condensed" panose="02000000000000000000" pitchFamily="2" charset="0"/>
                <a:ea typeface="Roboto Condensed" panose="02000000000000000000" pitchFamily="2" charset="0"/>
              </a:rPr>
              <a:t>ПОСТУПИЛО В </a:t>
            </a:r>
            <a:r>
              <a:rPr lang="ru-RU" sz="2000" b="1" spc="-1" dirty="0" smtClean="0">
                <a:solidFill>
                  <a:srgbClr val="404040"/>
                </a:solidFill>
                <a:latin typeface="Roboto Condensed" panose="02000000000000000000" pitchFamily="2" charset="0"/>
                <a:ea typeface="Roboto Condensed" panose="02000000000000000000" pitchFamily="2" charset="0"/>
              </a:rPr>
              <a:t>БЮДЖЕТ В ПРОЦЕДУРАХ БАНКРОТСТВА</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2611541" y="4018272"/>
            <a:ext cx="1805278"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6964469" y="4553067"/>
            <a:ext cx="2682298" cy="707886"/>
          </a:xfrm>
          <a:prstGeom prst="rect">
            <a:avLst/>
          </a:prstGeom>
          <a:noFill/>
        </p:spPr>
        <p:txBody>
          <a:bodyPr wrap="square">
            <a:spAutoFit/>
          </a:bodyPr>
          <a:lstStyle/>
          <a:p>
            <a:pPr algn="ctr">
              <a:lnSpc>
                <a:spcPct val="100000"/>
              </a:lnSpc>
            </a:pPr>
            <a:r>
              <a:rPr lang="ru-RU" sz="2000" b="1" spc="-1" dirty="0" smtClean="0">
                <a:solidFill>
                  <a:srgbClr val="404040"/>
                </a:solidFill>
                <a:latin typeface="Roboto Condensed" panose="02000000000000000000" pitchFamily="2" charset="0"/>
                <a:ea typeface="Roboto Condensed" panose="02000000000000000000" pitchFamily="2" charset="0"/>
              </a:rPr>
              <a:t>СОГЛАСИТЕЛЬНЫЕ ПРОЦЕДУРЫ</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6728948" y="2614075"/>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12,4</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6158818"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2187897" y="2694833"/>
            <a:ext cx="2447198"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3</a:t>
            </a:r>
            <a:r>
              <a:rPr lang="en-US" sz="8000" b="1" dirty="0" smtClean="0">
                <a:solidFill>
                  <a:srgbClr val="231A6F"/>
                </a:solidFill>
                <a:latin typeface="Roboto Condensed" panose="02000000000000000000" pitchFamily="2" charset="0"/>
                <a:ea typeface="Roboto Condensed" panose="02000000000000000000" pitchFamily="2" charset="0"/>
              </a:rPr>
              <a:t>5</a:t>
            </a:r>
            <a:r>
              <a:rPr lang="ru-RU" sz="8000" b="1" dirty="0" smtClean="0">
                <a:solidFill>
                  <a:srgbClr val="231A6F"/>
                </a:solidFill>
                <a:latin typeface="Roboto Condensed" panose="02000000000000000000" pitchFamily="2" charset="0"/>
                <a:ea typeface="Roboto Condensed" panose="02000000000000000000" pitchFamily="2" charset="0"/>
              </a:rPr>
              <a:t>,</a:t>
            </a:r>
            <a:r>
              <a:rPr lang="en-US" sz="8000" b="1" dirty="0" smtClean="0">
                <a:solidFill>
                  <a:srgbClr val="231A6F"/>
                </a:solidFill>
                <a:latin typeface="Roboto Condensed" panose="02000000000000000000" pitchFamily="2" charset="0"/>
                <a:ea typeface="Roboto Condensed" panose="02000000000000000000" pitchFamily="2" charset="0"/>
              </a:rPr>
              <a:t>4</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145907" y="1044270"/>
            <a:ext cx="978632"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0D7EA8E5-160B-4F8B-B313-457EE93884F6}"/>
              </a:ext>
            </a:extLst>
          </p:cNvPr>
          <p:cNvSpPr txBox="1"/>
          <p:nvPr/>
        </p:nvSpPr>
        <p:spPr bwMode="auto">
          <a:xfrm>
            <a:off x="3828204" y="1044270"/>
            <a:ext cx="1468021"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a16="http://schemas.microsoft.com/office/drawing/2014/main" xmlns="" id="{FA5227EF-8C59-4413-B42B-A600DFC3DA0C}"/>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xmlns="" r:embed="rId5"/>
              </a:ext>
            </a:extLst>
          </a:blip>
          <a:srcRect/>
          <a:stretch/>
        </p:blipFill>
        <p:spPr>
          <a:xfrm>
            <a:off x="3140638" y="5791419"/>
            <a:ext cx="624117" cy="684076"/>
          </a:xfrm>
          <a:prstGeom prst="rect">
            <a:avLst/>
          </a:prstGeom>
        </p:spPr>
      </p:pic>
      <p:sp>
        <p:nvSpPr>
          <p:cNvPr id="62" name="TextBox 61">
            <a:extLst>
              <a:ext uri="{FF2B5EF4-FFF2-40B4-BE49-F238E27FC236}">
                <a16:creationId xmlns:a16="http://schemas.microsoft.com/office/drawing/2014/main" xmlns="" id="{5AE9310C-1DAE-4948-86BA-7310E0C87D42}"/>
              </a:ext>
            </a:extLst>
          </p:cNvPr>
          <p:cNvSpPr txBox="1"/>
          <p:nvPr/>
        </p:nvSpPr>
        <p:spPr bwMode="auto">
          <a:xfrm>
            <a:off x="9110443"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a16="http://schemas.microsoft.com/office/drawing/2014/main" xmlns="" id="{0E613E75-766F-4D71-A724-AE50242D5CA7}"/>
              </a:ext>
            </a:extLst>
          </p:cNvPr>
          <p:cNvSpPr/>
          <p:nvPr/>
        </p:nvSpPr>
        <p:spPr>
          <a:xfrm>
            <a:off x="7231467" y="393751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graphicFrame>
        <p:nvGraphicFramePr>
          <p:cNvPr id="4" name="Объект 3"/>
          <p:cNvGraphicFramePr>
            <a:graphicFrameLocks noChangeAspect="1"/>
          </p:cNvGraphicFramePr>
          <p:nvPr>
            <p:extLst/>
          </p:nvPr>
        </p:nvGraphicFramePr>
        <p:xfrm>
          <a:off x="47625" y="47625"/>
          <a:ext cx="1031875" cy="431800"/>
        </p:xfrm>
        <a:graphic>
          <a:graphicData uri="http://schemas.openxmlformats.org/presentationml/2006/ole">
            <mc:AlternateContent xmlns:mc="http://schemas.openxmlformats.org/markup-compatibility/2006">
              <mc:Choice xmlns:v="urn:schemas-microsoft-com:vml" Requires="v">
                <p:oleObj spid="_x0000_s3078" name="Объект упаковщика для оболочки" showAsIcon="1" r:id="rId6" imgW="1032120" imgH="432000" progId="Package">
                  <p:embed/>
                </p:oleObj>
              </mc:Choice>
              <mc:Fallback>
                <p:oleObj name="Объект упаковщика для оболочки" showAsIcon="1" r:id="rId6" imgW="1032120" imgH="432000" progId="Package">
                  <p:embed/>
                  <p:pic>
                    <p:nvPicPr>
                      <p:cNvPr id="0" name=""/>
                      <p:cNvPicPr/>
                      <p:nvPr/>
                    </p:nvPicPr>
                    <p:blipFill>
                      <a:blip r:embed="rId7"/>
                      <a:stretch>
                        <a:fillRect/>
                      </a:stretch>
                    </p:blipFill>
                    <p:spPr>
                      <a:xfrm>
                        <a:off x="47625" y="47625"/>
                        <a:ext cx="1031875" cy="431800"/>
                      </a:xfrm>
                      <a:prstGeom prst="rect">
                        <a:avLst/>
                      </a:prstGeom>
                    </p:spPr>
                  </p:pic>
                </p:oleObj>
              </mc:Fallback>
            </mc:AlternateContent>
          </a:graphicData>
        </a:graphic>
      </p:graphicFrame>
      <p:sp>
        <p:nvSpPr>
          <p:cNvPr id="5" name="Прямоугольник 4"/>
          <p:cNvSpPr/>
          <p:nvPr/>
        </p:nvSpPr>
        <p:spPr>
          <a:xfrm>
            <a:off x="1871215" y="1348481"/>
            <a:ext cx="3162964" cy="1107996"/>
          </a:xfrm>
          <a:prstGeom prst="rect">
            <a:avLst/>
          </a:prstGeom>
        </p:spPr>
        <p:txBody>
          <a:bodyPr wrap="square">
            <a:spAutoFit/>
          </a:bodyPr>
          <a:lstStyle/>
          <a:p>
            <a:pPr algn="ctr"/>
            <a:r>
              <a:rPr lang="ru-RU" sz="6600" b="1" dirty="0" smtClean="0">
                <a:latin typeface="Roboto Condensed" panose="020B0604020202020204" charset="0"/>
                <a:ea typeface="Roboto Condensed" panose="020B0604020202020204" charset="0"/>
                <a:cs typeface="Arial" panose="020B0604020202020204" pitchFamily="34" charset="0"/>
              </a:rPr>
              <a:t>+</a:t>
            </a:r>
            <a:r>
              <a:rPr lang="en-US" sz="6600" b="1" dirty="0" smtClean="0">
                <a:latin typeface="Roboto Condensed" panose="020B0604020202020204" charset="0"/>
                <a:ea typeface="Roboto Condensed" panose="020B0604020202020204" charset="0"/>
                <a:cs typeface="Arial" panose="020B0604020202020204" pitchFamily="34" charset="0"/>
              </a:rPr>
              <a:t>15</a:t>
            </a:r>
            <a:r>
              <a:rPr lang="ru-RU" sz="6600" b="1" dirty="0" smtClean="0">
                <a:latin typeface="Roboto Condensed" panose="020B0604020202020204" charset="0"/>
                <a:ea typeface="Roboto Condensed" panose="020B0604020202020204" charset="0"/>
                <a:cs typeface="Arial" panose="020B0604020202020204" pitchFamily="34" charset="0"/>
              </a:rPr>
              <a:t>,2%</a:t>
            </a:r>
            <a:endParaRPr lang="ru-RU" sz="6600" b="1" dirty="0">
              <a:latin typeface="Roboto Condensed" panose="020B0604020202020204" charset="0"/>
              <a:ea typeface="Roboto Condensed" panose="020B0604020202020204" charset="0"/>
              <a:cs typeface="Arial" panose="020B0604020202020204" pitchFamily="34" charset="0"/>
            </a:endParaRPr>
          </a:p>
        </p:txBody>
      </p:sp>
      <p:sp>
        <p:nvSpPr>
          <p:cNvPr id="74" name="Прямоугольник 73"/>
          <p:cNvSpPr/>
          <p:nvPr/>
        </p:nvSpPr>
        <p:spPr>
          <a:xfrm>
            <a:off x="6797108" y="1324948"/>
            <a:ext cx="2619628" cy="1107996"/>
          </a:xfrm>
          <a:prstGeom prst="rect">
            <a:avLst/>
          </a:prstGeom>
        </p:spPr>
        <p:txBody>
          <a:bodyPr wrap="none">
            <a:spAutoFit/>
          </a:bodyPr>
          <a:lstStyle/>
          <a:p>
            <a:pPr algn="ctr"/>
            <a:r>
              <a:rPr lang="ru-RU" sz="6600" b="1" dirty="0" smtClean="0">
                <a:latin typeface="Roboto Condensed" panose="020B0604020202020204" charset="0"/>
                <a:ea typeface="Roboto Condensed" panose="020B0604020202020204" charset="0"/>
                <a:cs typeface="Arial" panose="020B0604020202020204" pitchFamily="34" charset="0"/>
              </a:rPr>
              <a:t>+47,6%</a:t>
            </a:r>
            <a:endParaRPr lang="ru-RU" sz="6600" b="1" dirty="0">
              <a:latin typeface="Roboto Condensed" panose="020B0604020202020204" charset="0"/>
              <a:ea typeface="Roboto Condensed" panose="020B0604020202020204" charset="0"/>
              <a:cs typeface="Arial" panose="020B0604020202020204" pitchFamily="34" charset="0"/>
            </a:endParaRPr>
          </a:p>
        </p:txBody>
      </p:sp>
      <p:sp>
        <p:nvSpPr>
          <p:cNvPr id="87" name="Стрелка вверх 86"/>
          <p:cNvSpPr/>
          <p:nvPr/>
        </p:nvSpPr>
        <p:spPr>
          <a:xfrm flipH="1">
            <a:off x="10057320" y="1585801"/>
            <a:ext cx="653807"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Стрелка вверх 45"/>
          <p:cNvSpPr/>
          <p:nvPr/>
        </p:nvSpPr>
        <p:spPr>
          <a:xfrm flipH="1">
            <a:off x="5208702" y="1490218"/>
            <a:ext cx="596501"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47" name="Рисунок 46"/>
          <p:cNvPicPr>
            <a:picLocks noChangeAspect="1"/>
          </p:cNvPicPr>
          <p:nvPr/>
        </p:nvPicPr>
        <p:blipFill>
          <a:blip r:embed="rId8">
            <a:duotone>
              <a:schemeClr val="bg2">
                <a:shade val="45000"/>
                <a:satMod val="135000"/>
              </a:schemeClr>
              <a:prstClr val="white"/>
            </a:duotone>
          </a:blip>
          <a:stretch>
            <a:fillRect/>
          </a:stretch>
        </p:blipFill>
        <p:spPr>
          <a:xfrm>
            <a:off x="7964671" y="5811854"/>
            <a:ext cx="1065512" cy="561075"/>
          </a:xfrm>
          <a:prstGeom prst="rect">
            <a:avLst/>
          </a:prstGeom>
        </p:spPr>
      </p:pic>
    </p:spTree>
    <p:extLst>
      <p:ext uri="{BB962C8B-B14F-4D97-AF65-F5344CB8AC3E}">
        <p14:creationId xmlns:p14="http://schemas.microsoft.com/office/powerpoint/2010/main" val="363537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ДОСУДЕБНОЕ УРЕГУЛИРОВАНИЕ НАЛОГОВЫХ СПОРОВ</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9" name="TextBox 68">
            <a:extLst>
              <a:ext uri="{FF2B5EF4-FFF2-40B4-BE49-F238E27FC236}">
                <a16:creationId xmlns="" xmlns:a16="http://schemas.microsoft.com/office/drawing/2014/main" id="{8024741B-2099-4F71-8E02-E6CB4D763A7B}"/>
              </a:ext>
            </a:extLst>
          </p:cNvPr>
          <p:cNvSpPr txBox="1"/>
          <p:nvPr/>
        </p:nvSpPr>
        <p:spPr>
          <a:xfrm>
            <a:off x="4137103" y="5681016"/>
            <a:ext cx="3375167" cy="1015663"/>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СООТНОШЕНИЕ КОЛИЧЕСТВА СУДЕБНЫХ АКТОВ, ВЫНЕСЕННЫХ В ПОЛЬЗУ ЗАЯВИТЕЛЕЙ/ИСТЦОВ НА РЕШЕНИЯ ОБ ОТКАЗЕ В ГОСУДАРСВЕННОЙ РЕГИСТРАЦИИ, К КОЛИЧЕСТВУ РЕШЕНИЙ ПО ЖАЛОБАМ НА РЕШЕНИЯ ОБ ОТКАЗЕ В ГОСУДАРСВЕННОЙ РЕГИСТРАЦИИ, ВЫНЕСЕННЫХ В ПОЛЬЗУ НАЛОГОВЫХ ОРГАНОВ</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78" name="Рисунок 77" descr="Знак одобрения">
            <a:extLst>
              <a:ext uri="{FF2B5EF4-FFF2-40B4-BE49-F238E27FC236}">
                <a16:creationId xmlns="" xmlns:a16="http://schemas.microsoft.com/office/drawing/2014/main" id="{5525EE14-8E82-4A26-B9C0-663FAB782A3A}"/>
              </a:ext>
            </a:extLst>
          </p:cNvPr>
          <p:cNvPicPr>
            <a:picLocks noChangeAspect="1"/>
          </p:cNvPicPr>
          <p:nvPr/>
        </p:nvPicPr>
        <p:blipFill>
          <a:blip r:embed="rId3">
            <a:extLst>
              <a:ext uri="{96DAC541-7B7A-43D3-8B79-37D633B846F1}">
                <asvg:svgBlip xmlns="" xmlns:asvg="http://schemas.microsoft.com/office/drawing/2016/SVG/main" r:embed="rId8"/>
              </a:ext>
            </a:extLst>
          </a:blip>
          <a:srcRect/>
          <a:stretch/>
        </p:blipFill>
        <p:spPr>
          <a:xfrm>
            <a:off x="5422705" y="4996940"/>
            <a:ext cx="684076" cy="684076"/>
          </a:xfrm>
          <a:prstGeom prst="rect">
            <a:avLst/>
          </a:prstGeom>
        </p:spPr>
      </p:pic>
      <p:sp>
        <p:nvSpPr>
          <p:cNvPr id="58" name="Овал 57">
            <a:extLst>
              <a:ext uri="{FF2B5EF4-FFF2-40B4-BE49-F238E27FC236}">
                <a16:creationId xmlns="" xmlns:a16="http://schemas.microsoft.com/office/drawing/2014/main" id="{CA0A0364-3C4D-4807-BEFE-8301FCE074B0}"/>
              </a:ext>
            </a:extLst>
          </p:cNvPr>
          <p:cNvSpPr/>
          <p:nvPr/>
        </p:nvSpPr>
        <p:spPr>
          <a:xfrm>
            <a:off x="1125607" y="1694443"/>
            <a:ext cx="2520000" cy="2520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2" name="TextBox 81">
            <a:extLst>
              <a:ext uri="{FF2B5EF4-FFF2-40B4-BE49-F238E27FC236}">
                <a16:creationId xmlns="" xmlns:a16="http://schemas.microsoft.com/office/drawing/2014/main" id="{9CD28D20-011D-4642-B947-7F005CE8D708}"/>
              </a:ext>
            </a:extLst>
          </p:cNvPr>
          <p:cNvSpPr txBox="1"/>
          <p:nvPr/>
        </p:nvSpPr>
        <p:spPr>
          <a:xfrm>
            <a:off x="8278345" y="5635903"/>
            <a:ext cx="1970841" cy="861774"/>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СУДОВ </a:t>
            </a:r>
            <a:r>
              <a:rPr lang="ru-RU" sz="1000" b="1" strike="noStrike" spc="-1" dirty="0">
                <a:solidFill>
                  <a:srgbClr val="404040"/>
                </a:solidFill>
                <a:latin typeface="Roboto Condensed" panose="02000000000000000000" pitchFamily="2" charset="0"/>
                <a:ea typeface="Roboto Condensed" panose="02000000000000000000" pitchFamily="2" charset="0"/>
              </a:rPr>
              <a:t>ПО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НАЛОГОВЫМ СПОРАМ, ПРОШЕДШИМ ДОСУДЕБНОЕ УРЕГУЛИРОВАНИЕ НАЛОГОВЫХ СПОРОВ</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3" name="Рисунок 82" descr="Молоток судьи">
            <a:extLst>
              <a:ext uri="{FF2B5EF4-FFF2-40B4-BE49-F238E27FC236}">
                <a16:creationId xmlns="" xmlns:a16="http://schemas.microsoft.com/office/drawing/2014/main" id="{FA5227EF-8C59-4413-B42B-A600DFC3DA0C}"/>
              </a:ext>
            </a:extLst>
          </p:cNvPr>
          <p:cNvPicPr>
            <a:picLocks noChangeAspect="1"/>
          </p:cNvPicPr>
          <p:nvPr/>
        </p:nvPicPr>
        <p:blipFill>
          <a:blip r:embed="rId9">
            <a:extLst>
              <a:ext uri="{96DAC541-7B7A-43D3-8B79-37D633B846F1}">
                <asvg:svgBlip xmlns="" xmlns:asvg="http://schemas.microsoft.com/office/drawing/2016/SVG/main" r:embed="rId11"/>
              </a:ext>
            </a:extLst>
          </a:blip>
          <a:srcRect/>
          <a:stretch/>
        </p:blipFill>
        <p:spPr>
          <a:xfrm>
            <a:off x="8921728" y="5012778"/>
            <a:ext cx="684076" cy="684076"/>
          </a:xfrm>
          <a:prstGeom prst="rect">
            <a:avLst/>
          </a:prstGeom>
        </p:spPr>
      </p:pic>
      <p:pic>
        <p:nvPicPr>
          <p:cNvPr id="51" name="Рисунок 50" descr="Здание">
            <a:extLst>
              <a:ext uri="{FF2B5EF4-FFF2-40B4-BE49-F238E27FC236}">
                <a16:creationId xmlns:a16="http://schemas.microsoft.com/office/drawing/2014/main" xmlns="" id="{8B5763A0-A740-403B-98EA-D6047EBD1F0E}"/>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2047538" y="5098524"/>
            <a:ext cx="684076" cy="684076"/>
          </a:xfrm>
          <a:prstGeom prst="rect">
            <a:avLst/>
          </a:prstGeom>
        </p:spPr>
      </p:pic>
      <p:sp>
        <p:nvSpPr>
          <p:cNvPr id="55" name="TextBox 54">
            <a:extLst>
              <a:ext uri="{FF2B5EF4-FFF2-40B4-BE49-F238E27FC236}">
                <a16:creationId xmlns="" xmlns:a16="http://schemas.microsoft.com/office/drawing/2014/main" id="{9CD28D20-011D-4642-B947-7F005CE8D708}"/>
              </a:ext>
            </a:extLst>
          </p:cNvPr>
          <p:cNvSpPr txBox="1"/>
          <p:nvPr/>
        </p:nvSpPr>
        <p:spPr>
          <a:xfrm>
            <a:off x="749082" y="5696854"/>
            <a:ext cx="3068572" cy="1015663"/>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СООТНОЕШНИЕ КОЛИЧЕСВА СУДЕБНЫХ ДЕЛ ПО СПОРАМ, ПРОШЕДШИМ ДОСУДЕБНОЕ УРЕГУЛИРОВАНИЕ, УДОВЛЕТВОРЕННЫХ В ПОЛЬЗУ НАЛОГОПЛАТЕЛЬЩИКОВ, И КОЛИЧЕСТВА ЖАЛОБ ПО НАЛОГОВЫМ СПОРАМ, ОСТАВЛЕННЫМ БЕЗ УДОВЛЕТВОРЕНИЯ</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6" name="Прямоугольник 55">
            <a:extLst>
              <a:ext uri="{FF2B5EF4-FFF2-40B4-BE49-F238E27FC236}">
                <a16:creationId xmlns="" xmlns:a16="http://schemas.microsoft.com/office/drawing/2014/main" id="{53935A91-35C0-4991-B557-FC2AE7A8E99A}"/>
              </a:ext>
            </a:extLst>
          </p:cNvPr>
          <p:cNvSpPr/>
          <p:nvPr/>
        </p:nvSpPr>
        <p:spPr>
          <a:xfrm>
            <a:off x="1275456" y="2492778"/>
            <a:ext cx="2220302"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11,3%</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57" name="Овал 56">
            <a:extLst>
              <a:ext uri="{FF2B5EF4-FFF2-40B4-BE49-F238E27FC236}">
                <a16:creationId xmlns="" xmlns:a16="http://schemas.microsoft.com/office/drawing/2014/main" id="{CA0A0364-3C4D-4807-BEFE-8301FCE074B0}"/>
              </a:ext>
            </a:extLst>
          </p:cNvPr>
          <p:cNvSpPr/>
          <p:nvPr/>
        </p:nvSpPr>
        <p:spPr>
          <a:xfrm>
            <a:off x="4547645" y="1694443"/>
            <a:ext cx="2520000" cy="2520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9" name="Прямоугольник 58">
            <a:extLst>
              <a:ext uri="{FF2B5EF4-FFF2-40B4-BE49-F238E27FC236}">
                <a16:creationId xmlns="" xmlns:a16="http://schemas.microsoft.com/office/drawing/2014/main" id="{53935A91-35C0-4991-B557-FC2AE7A8E99A}"/>
              </a:ext>
            </a:extLst>
          </p:cNvPr>
          <p:cNvSpPr/>
          <p:nvPr/>
        </p:nvSpPr>
        <p:spPr>
          <a:xfrm>
            <a:off x="4714536" y="2490290"/>
            <a:ext cx="2220302"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2,58%</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CA0A0364-3C4D-4807-BEFE-8301FCE074B0}"/>
              </a:ext>
            </a:extLst>
          </p:cNvPr>
          <p:cNvSpPr/>
          <p:nvPr/>
        </p:nvSpPr>
        <p:spPr>
          <a:xfrm>
            <a:off x="7969683" y="1691955"/>
            <a:ext cx="2520000" cy="2520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 xmlns:a16="http://schemas.microsoft.com/office/drawing/2014/main" id="{53935A91-35C0-4991-B557-FC2AE7A8E99A}"/>
              </a:ext>
            </a:extLst>
          </p:cNvPr>
          <p:cNvSpPr/>
          <p:nvPr/>
        </p:nvSpPr>
        <p:spPr>
          <a:xfrm>
            <a:off x="8119532" y="2492778"/>
            <a:ext cx="2220302" cy="923330"/>
          </a:xfrm>
          <a:prstGeom prst="rect">
            <a:avLst/>
          </a:prstGeom>
        </p:spPr>
        <p:txBody>
          <a:bodyPr wrap="square">
            <a:spAutoFit/>
          </a:bodyPr>
          <a:lstStyle/>
          <a:p>
            <a:pPr algn="ctr"/>
            <a:r>
              <a:rPr lang="ru-RU" sz="5400" b="1" dirty="0" smtClean="0">
                <a:solidFill>
                  <a:srgbClr val="231A6F"/>
                </a:solidFill>
                <a:latin typeface="Roboto Condensed" panose="02000000000000000000" pitchFamily="2" charset="0"/>
                <a:ea typeface="Roboto Condensed" panose="02000000000000000000" pitchFamily="2" charset="0"/>
              </a:rPr>
              <a:t>-34,7%</a:t>
            </a:r>
            <a:endParaRPr lang="ru-RU" sz="5400" b="1" dirty="0">
              <a:solidFill>
                <a:srgbClr val="231A6F"/>
              </a:solidFill>
              <a:latin typeface="Roboto Condensed" panose="02000000000000000000" pitchFamily="2" charset="0"/>
              <a:ea typeface="Roboto Condensed" panose="02000000000000000000" pitchFamily="2" charset="0"/>
            </a:endParaRPr>
          </a:p>
        </p:txBody>
      </p:sp>
      <p:sp>
        <p:nvSpPr>
          <p:cNvPr id="45" name="Прямоугольник 44">
            <a:extLst>
              <a:ext uri="{FF2B5EF4-FFF2-40B4-BE49-F238E27FC236}">
                <a16:creationId xmlns="" xmlns:a16="http://schemas.microsoft.com/office/drawing/2014/main" id="{53935A91-35C0-4991-B557-FC2AE7A8E99A}"/>
              </a:ext>
            </a:extLst>
          </p:cNvPr>
          <p:cNvSpPr/>
          <p:nvPr/>
        </p:nvSpPr>
        <p:spPr>
          <a:xfrm>
            <a:off x="2548561" y="3404153"/>
            <a:ext cx="1849235" cy="553998"/>
          </a:xfrm>
          <a:prstGeom prst="rect">
            <a:avLst/>
          </a:prstGeom>
        </p:spPr>
        <p:txBody>
          <a:bodyPr wrap="square">
            <a:spAutoFit/>
          </a:bodyPr>
          <a:lstStyle/>
          <a:p>
            <a:pPr algn="ctr"/>
            <a:r>
              <a:rPr lang="ru-RU" sz="3000" b="1" i="1" dirty="0" smtClean="0">
                <a:solidFill>
                  <a:srgbClr val="231A6F"/>
                </a:solidFill>
                <a:latin typeface="Roboto Condensed" panose="02000000000000000000" pitchFamily="2" charset="0"/>
                <a:ea typeface="Roboto Condensed" panose="02000000000000000000" pitchFamily="2" charset="0"/>
              </a:rPr>
              <a:t>- 13,6 </a:t>
            </a:r>
            <a:r>
              <a:rPr lang="ru-RU" sz="3000" b="1" i="1" dirty="0" err="1" smtClean="0">
                <a:solidFill>
                  <a:srgbClr val="231A6F"/>
                </a:solidFill>
                <a:latin typeface="Roboto Condensed" panose="02000000000000000000" pitchFamily="2" charset="0"/>
                <a:ea typeface="Roboto Condensed" panose="02000000000000000000" pitchFamily="2" charset="0"/>
              </a:rPr>
              <a:t>п.п</a:t>
            </a:r>
            <a:r>
              <a:rPr lang="ru-RU" sz="3000" b="1" i="1" dirty="0" smtClean="0">
                <a:solidFill>
                  <a:srgbClr val="231A6F"/>
                </a:solidFill>
                <a:latin typeface="Roboto Condensed" panose="02000000000000000000" pitchFamily="2" charset="0"/>
                <a:ea typeface="Roboto Condensed" panose="02000000000000000000" pitchFamily="2" charset="0"/>
              </a:rPr>
              <a:t>.</a:t>
            </a:r>
            <a:endParaRPr lang="ru-RU" sz="3000" b="1" i="1" dirty="0">
              <a:solidFill>
                <a:srgbClr val="231A6F"/>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 xmlns:a16="http://schemas.microsoft.com/office/drawing/2014/main" id="{53935A91-35C0-4991-B557-FC2AE7A8E99A}"/>
              </a:ext>
            </a:extLst>
          </p:cNvPr>
          <p:cNvSpPr/>
          <p:nvPr/>
        </p:nvSpPr>
        <p:spPr>
          <a:xfrm>
            <a:off x="5923101" y="3451689"/>
            <a:ext cx="1849235" cy="553998"/>
          </a:xfrm>
          <a:prstGeom prst="rect">
            <a:avLst/>
          </a:prstGeom>
        </p:spPr>
        <p:txBody>
          <a:bodyPr wrap="square">
            <a:spAutoFit/>
          </a:bodyPr>
          <a:lstStyle/>
          <a:p>
            <a:pPr algn="ctr"/>
            <a:r>
              <a:rPr lang="ru-RU" sz="3000" b="1" i="1" dirty="0" smtClean="0">
                <a:solidFill>
                  <a:srgbClr val="231A6F"/>
                </a:solidFill>
                <a:latin typeface="Roboto Condensed" panose="02000000000000000000" pitchFamily="2" charset="0"/>
                <a:ea typeface="Roboto Condensed" panose="02000000000000000000" pitchFamily="2" charset="0"/>
              </a:rPr>
              <a:t>- 0,55 </a:t>
            </a:r>
            <a:r>
              <a:rPr lang="ru-RU" sz="3000" b="1" i="1" dirty="0" err="1" smtClean="0">
                <a:solidFill>
                  <a:srgbClr val="231A6F"/>
                </a:solidFill>
                <a:latin typeface="Roboto Condensed" panose="02000000000000000000" pitchFamily="2" charset="0"/>
                <a:ea typeface="Roboto Condensed" panose="02000000000000000000" pitchFamily="2" charset="0"/>
              </a:rPr>
              <a:t>п.п</a:t>
            </a:r>
            <a:r>
              <a:rPr lang="ru-RU" sz="3000" b="1" i="1" dirty="0" smtClean="0">
                <a:solidFill>
                  <a:srgbClr val="231A6F"/>
                </a:solidFill>
                <a:latin typeface="Roboto Condensed" panose="02000000000000000000" pitchFamily="2" charset="0"/>
                <a:ea typeface="Roboto Condensed" panose="02000000000000000000" pitchFamily="2" charset="0"/>
              </a:rPr>
              <a:t>.</a:t>
            </a:r>
            <a:endParaRPr lang="ru-RU" sz="3000" b="1" i="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93725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СУДЕБНАЯ РАБОТА НАЛОГОВЫХ ОРГАНОВ</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sp>
        <p:nvSpPr>
          <p:cNvPr id="3" name="Овал 2">
            <a:extLst>
              <a:ext uri="{FF2B5EF4-FFF2-40B4-BE49-F238E27FC236}">
                <a16:creationId xmlns="" xmlns:a16="http://schemas.microsoft.com/office/drawing/2014/main" id="{CA0A0364-3C4D-4807-BEFE-8301FCE074B0}"/>
              </a:ext>
            </a:extLst>
          </p:cNvPr>
          <p:cNvSpPr/>
          <p:nvPr/>
        </p:nvSpPr>
        <p:spPr>
          <a:xfrm>
            <a:off x="486486" y="1706439"/>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329101" y="6029620"/>
            <a:ext cx="2682298"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ДЕЛ, РАССМОТРЕННЫХ</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1219170"/>
            <a:r>
              <a:rPr lang="ru-RU" sz="1000" b="1" spc="-1" dirty="0" smtClean="0">
                <a:solidFill>
                  <a:srgbClr val="404040"/>
                </a:solidFill>
                <a:latin typeface="Roboto Condensed" panose="02000000000000000000" pitchFamily="2" charset="0"/>
                <a:ea typeface="Roboto Condensed" panose="02000000000000000000" pitchFamily="2" charset="0"/>
              </a:rPr>
              <a:t>СУДАМИ</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3973608" y="1681670"/>
            <a:ext cx="3939679" cy="244491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3279598" y="5985284"/>
            <a:ext cx="4938791"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СУММА РАССМОТРЕННЫХ </a:t>
            </a:r>
            <a:br>
              <a:rPr lang="ru-RU" sz="1000" b="1" spc="-1" dirty="0">
                <a:solidFill>
                  <a:srgbClr val="404040"/>
                </a:solidFill>
                <a:latin typeface="Roboto Condensed" panose="02000000000000000000" pitchFamily="2" charset="0"/>
                <a:ea typeface="Roboto Condensed" panose="02000000000000000000" pitchFamily="2" charset="0"/>
              </a:rPr>
            </a:br>
            <a:r>
              <a:rPr lang="ru-RU" sz="1000" b="1" spc="-1" dirty="0">
                <a:solidFill>
                  <a:srgbClr val="404040"/>
                </a:solidFill>
                <a:latin typeface="Roboto Condensed" panose="02000000000000000000" pitchFamily="2" charset="0"/>
                <a:ea typeface="Roboto Condensed" panose="02000000000000000000" pitchFamily="2" charset="0"/>
              </a:rPr>
              <a:t>ТРЕБОВАНИЙ</a:t>
            </a:r>
          </a:p>
        </p:txBody>
      </p:sp>
      <p:sp>
        <p:nvSpPr>
          <p:cNvPr id="68" name="Овал 67">
            <a:extLst>
              <a:ext uri="{FF2B5EF4-FFF2-40B4-BE49-F238E27FC236}">
                <a16:creationId xmlns="" xmlns:a16="http://schemas.microsoft.com/office/drawing/2014/main" id="{826EF43E-FD13-4349-B232-091B899C70B0}"/>
              </a:ext>
            </a:extLst>
          </p:cNvPr>
          <p:cNvSpPr/>
          <p:nvPr/>
        </p:nvSpPr>
        <p:spPr>
          <a:xfrm>
            <a:off x="9181725"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9180601" y="6029620"/>
            <a:ext cx="2682298" cy="553998"/>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УДЕЛЬНЫЙ ВЕС СУММ ТРЕБОВАНИЙ,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РАССМОТРЕННЫХ В ПОЛЬЗУ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НАЛОГОВЫХ ОРГАНОВ</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170059" y="1977873"/>
            <a:ext cx="3177147" cy="2677656"/>
          </a:xfrm>
          <a:prstGeom prst="rect">
            <a:avLst/>
          </a:prstGeom>
        </p:spPr>
        <p:txBody>
          <a:bodyPr wrap="square">
            <a:spAutoFit/>
          </a:bodyPr>
          <a:lstStyle/>
          <a:p>
            <a:pPr algn="ctr" defTabSz="1219170"/>
            <a:r>
              <a:rPr lang="ru-RU" sz="2400" b="1" dirty="0" smtClean="0">
                <a:solidFill>
                  <a:srgbClr val="FF6600"/>
                </a:solidFill>
                <a:latin typeface="Roboto Condensed" panose="02000000000000000000" pitchFamily="2" charset="0"/>
                <a:ea typeface="Roboto Condensed" panose="02000000000000000000" pitchFamily="2" charset="0"/>
              </a:rPr>
              <a:t>-35,48%</a:t>
            </a:r>
            <a:br>
              <a:rPr lang="ru-RU" sz="2400" b="1" dirty="0" smtClean="0">
                <a:solidFill>
                  <a:srgbClr val="FF6600"/>
                </a:solidFill>
                <a:latin typeface="Roboto Condensed" panose="02000000000000000000" pitchFamily="2" charset="0"/>
                <a:ea typeface="Roboto Condensed" panose="02000000000000000000" pitchFamily="2" charset="0"/>
              </a:rPr>
            </a:br>
            <a:endParaRPr lang="ru-RU" sz="2400" b="1" dirty="0" smtClean="0">
              <a:solidFill>
                <a:srgbClr val="FF6600"/>
              </a:solidFill>
              <a:latin typeface="Roboto Condensed" panose="02000000000000000000" pitchFamily="2" charset="0"/>
              <a:ea typeface="Roboto Condensed" panose="02000000000000000000" pitchFamily="2" charset="0"/>
            </a:endParaRP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1 380</a:t>
            </a: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 </a:t>
            </a:r>
            <a:endParaRPr lang="ru-RU" sz="2800" b="1" dirty="0">
              <a:solidFill>
                <a:srgbClr val="FF6600"/>
              </a:solidFill>
              <a:latin typeface="Roboto Condensed" panose="02000000000000000000" pitchFamily="2" charset="0"/>
              <a:ea typeface="Roboto Condensed" panose="02000000000000000000" pitchFamily="2" charset="0"/>
            </a:endParaRPr>
          </a:p>
        </p:txBody>
      </p:sp>
      <p:pic>
        <p:nvPicPr>
          <p:cNvPr id="12" name="Рисунок 11" descr="Молоток судьи">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328211" y="5301208"/>
            <a:ext cx="684076" cy="684076"/>
          </a:xfrm>
          <a:prstGeom prst="rect">
            <a:avLst/>
          </a:prstGeom>
        </p:spPr>
      </p:pic>
      <p:pic>
        <p:nvPicPr>
          <p:cNvPr id="77" name="Рисунок 76" descr="Деньги">
            <a:extLst>
              <a:ext uri="{FF2B5EF4-FFF2-40B4-BE49-F238E27FC236}">
                <a16:creationId xmlns="" xmlns:a16="http://schemas.microsoft.com/office/drawing/2014/main" id="{4652340B-7712-45CC-9B7D-E05141EE7C3F}"/>
              </a:ext>
            </a:extLst>
          </p:cNvPr>
          <p:cNvPicPr>
            <a:picLocks noChangeAspect="1"/>
          </p:cNvPicPr>
          <p:nvPr/>
        </p:nvPicPr>
        <p:blipFill>
          <a:blip r:embed="rId5">
            <a:extLst>
              <a:ext uri="{96DAC541-7B7A-43D3-8B79-37D633B846F1}">
                <asvg:svgBlip xmlns="" xmlns:asvg="http://schemas.microsoft.com/office/drawing/2016/SVG/main" r:embed="rId8"/>
              </a:ext>
            </a:extLst>
          </a:blip>
          <a:srcRect/>
          <a:stretch/>
        </p:blipFill>
        <p:spPr>
          <a:xfrm>
            <a:off x="5546025" y="5182745"/>
            <a:ext cx="684076" cy="684076"/>
          </a:xfrm>
          <a:prstGeom prst="rect">
            <a:avLst/>
          </a:prstGeom>
        </p:spPr>
      </p:pic>
      <p:pic>
        <p:nvPicPr>
          <p:cNvPr id="78" name="Рисунок 77">
            <a:extLst>
              <a:ext uri="{FF2B5EF4-FFF2-40B4-BE49-F238E27FC236}">
                <a16:creationId xmlns="" xmlns:a16="http://schemas.microsoft.com/office/drawing/2014/main" id="{5525EE14-8E82-4A26-B9C0-663FAB782A3A}"/>
              </a:ext>
            </a:extLst>
          </p:cNvPr>
          <p:cNvPicPr>
            <a:picLocks noChangeAspect="1"/>
          </p:cNvPicPr>
          <p:nvPr/>
        </p:nvPicPr>
        <p:blipFill>
          <a:blip r:embed="rId9">
            <a:extLst>
              <a:ext uri="{96DAC541-7B7A-43D3-8B79-37D633B846F1}">
                <asvg:svgBlip xmlns="" xmlns:asvg="http://schemas.microsoft.com/office/drawing/2016/SVG/main" r:embed="rId6"/>
              </a:ext>
            </a:extLst>
          </a:blip>
          <a:srcRect/>
          <a:stretch/>
        </p:blipFill>
        <p:spPr>
          <a:xfrm>
            <a:off x="10179711" y="5301208"/>
            <a:ext cx="684076" cy="684076"/>
          </a:xfrm>
          <a:prstGeom prst="rect">
            <a:avLst/>
          </a:prstGeom>
        </p:spPr>
      </p:pic>
      <p:sp>
        <p:nvSpPr>
          <p:cNvPr id="46" name="TextBox 45">
            <a:extLst>
              <a:ext uri="{FF2B5EF4-FFF2-40B4-BE49-F238E27FC236}">
                <a16:creationId xmlns="" xmlns:a16="http://schemas.microsoft.com/office/drawing/2014/main" id="{220EE269-0F6F-4942-9864-B9743E7436C4}"/>
              </a:ext>
            </a:extLst>
          </p:cNvPr>
          <p:cNvSpPr txBox="1"/>
          <p:nvPr/>
        </p:nvSpPr>
        <p:spPr bwMode="auto">
          <a:xfrm>
            <a:off x="3816223" y="1780770"/>
            <a:ext cx="1609053" cy="650657"/>
          </a:xfrm>
          <a:prstGeom prst="rect">
            <a:avLst/>
          </a:prstGeom>
        </p:spPr>
        <p:txBody>
          <a:bodyPr wrap="none" lIns="104105" tIns="52052" rIns="104105" bIns="52052" anchor="ctr">
            <a:normAutofit/>
          </a:bodyPr>
          <a:lstStyle/>
          <a:p>
            <a:pPr algn="ctr" defTabSz="1041034">
              <a:defRPr/>
            </a:pP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 xmlns:a16="http://schemas.microsoft.com/office/drawing/2014/main" id="{252284EA-7C51-4D19-9CC6-5601F4F30C96}"/>
              </a:ext>
            </a:extLst>
          </p:cNvPr>
          <p:cNvSpPr/>
          <p:nvPr/>
        </p:nvSpPr>
        <p:spPr>
          <a:xfrm>
            <a:off x="4353750" y="2348881"/>
            <a:ext cx="300263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23</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FBF32570-F333-44AA-A061-2E0478750829}"/>
              </a:ext>
            </a:extLst>
          </p:cNvPr>
          <p:cNvSpPr/>
          <p:nvPr/>
        </p:nvSpPr>
        <p:spPr>
          <a:xfrm>
            <a:off x="4143632" y="3470783"/>
            <a:ext cx="339399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49" name="TextBox 48">
            <a:extLst>
              <a:ext uri="{FF2B5EF4-FFF2-40B4-BE49-F238E27FC236}">
                <a16:creationId xmlns="" xmlns:a16="http://schemas.microsoft.com/office/drawing/2014/main" id="{4946E541-D019-4555-ADC4-DAA1B54C7DDA}"/>
              </a:ext>
            </a:extLst>
          </p:cNvPr>
          <p:cNvSpPr txBox="1"/>
          <p:nvPr/>
        </p:nvSpPr>
        <p:spPr bwMode="auto">
          <a:xfrm>
            <a:off x="3485211" y="1780770"/>
            <a:ext cx="4622363"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-34,65%</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 xmlns:a16="http://schemas.microsoft.com/office/drawing/2014/main" id="{0B68B276-BAAE-4628-A2CE-C2D00362AC88}"/>
              </a:ext>
            </a:extLst>
          </p:cNvPr>
          <p:cNvSpPr/>
          <p:nvPr/>
        </p:nvSpPr>
        <p:spPr>
          <a:xfrm>
            <a:off x="9533519" y="3470783"/>
            <a:ext cx="197871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1" name="TextBox 50">
            <a:extLst>
              <a:ext uri="{FF2B5EF4-FFF2-40B4-BE49-F238E27FC236}">
                <a16:creationId xmlns="" xmlns:a16="http://schemas.microsoft.com/office/drawing/2014/main" id="{914B2904-0C80-46AA-8DE6-01F58915B781}"/>
              </a:ext>
            </a:extLst>
          </p:cNvPr>
          <p:cNvSpPr txBox="1"/>
          <p:nvPr/>
        </p:nvSpPr>
        <p:spPr bwMode="auto">
          <a:xfrm>
            <a:off x="9986550" y="1780770"/>
            <a:ext cx="1072649"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82%</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3992673C-84A1-4F91-97AE-8C2D12E26752}"/>
              </a:ext>
            </a:extLst>
          </p:cNvPr>
          <p:cNvSpPr/>
          <p:nvPr/>
        </p:nvSpPr>
        <p:spPr>
          <a:xfrm>
            <a:off x="9173325" y="2348880"/>
            <a:ext cx="268229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19</a:t>
            </a:r>
            <a:endParaRPr lang="ru-RU" sz="72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836087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42434" y="-146742"/>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ВНУТРЕННИЙ АУДИТ</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279355" y="1642206"/>
            <a:ext cx="2682298" cy="87606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1640911" y="1818630"/>
            <a:ext cx="1978710" cy="523220"/>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АУДИТОРСКИХ МЕРОПРИЯТИЯ</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 xmlns:a16="http://schemas.microsoft.com/office/drawing/2014/main" id="{F165DCF1-1C39-4766-81E6-6CCECFAFA5B7}"/>
              </a:ext>
            </a:extLst>
          </p:cNvPr>
          <p:cNvSpPr/>
          <p:nvPr/>
        </p:nvSpPr>
        <p:spPr>
          <a:xfrm>
            <a:off x="4535402" y="1583339"/>
            <a:ext cx="3471109" cy="964475"/>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p>
        </p:txBody>
      </p:sp>
      <p:sp>
        <p:nvSpPr>
          <p:cNvPr id="58" name="Прямоугольник 57">
            <a:extLst>
              <a:ext uri="{FF2B5EF4-FFF2-40B4-BE49-F238E27FC236}">
                <a16:creationId xmlns="" xmlns:a16="http://schemas.microsoft.com/office/drawing/2014/main" id="{97984601-C19D-41A0-A6A3-43695CEC9522}"/>
              </a:ext>
            </a:extLst>
          </p:cNvPr>
          <p:cNvSpPr/>
          <p:nvPr/>
        </p:nvSpPr>
        <p:spPr>
          <a:xfrm>
            <a:off x="4854438" y="1818630"/>
            <a:ext cx="2833036" cy="523220"/>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ПРОВЕРОК </a:t>
            </a:r>
            <a:r>
              <a:rPr lang="ru-RU" sz="1400" b="1" spc="-1" dirty="0">
                <a:solidFill>
                  <a:srgbClr val="404040"/>
                </a:solidFill>
                <a:latin typeface="Roboto Condensed" panose="02000000000000000000" pitchFamily="2" charset="0"/>
                <a:ea typeface="Roboto Condensed" panose="02000000000000000000" pitchFamily="2" charset="0"/>
              </a:rPr>
              <a:t>ВЕДОМСТВЕННОГО КОНТРОЛЯ В СФЕРЕ </a:t>
            </a:r>
            <a:r>
              <a:rPr lang="ru-RU" sz="1400" b="1" spc="-1" dirty="0" smtClean="0">
                <a:solidFill>
                  <a:srgbClr val="404040"/>
                </a:solidFill>
                <a:latin typeface="Roboto Condensed" panose="02000000000000000000" pitchFamily="2" charset="0"/>
                <a:ea typeface="Roboto Condensed" panose="02000000000000000000" pitchFamily="2" charset="0"/>
              </a:rPr>
              <a:t>ЗАКУПОК</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8557606" y="1583339"/>
            <a:ext cx="2866986" cy="93493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8632399" y="1012549"/>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3,6</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8459530" y="1651733"/>
            <a:ext cx="2990424" cy="954107"/>
          </a:xfrm>
          <a:prstGeom prst="rect">
            <a:avLst/>
          </a:prstGeom>
        </p:spPr>
        <p:txBody>
          <a:bodyPr wrap="square">
            <a:spAutoFit/>
          </a:bodyPr>
          <a:lstStyle/>
          <a:p>
            <a:pPr algn="ctr"/>
            <a:r>
              <a:rPr lang="ru-RU" sz="1400" b="1" dirty="0">
                <a:solidFill>
                  <a:schemeClr val="tx1">
                    <a:lumMod val="75000"/>
                  </a:schemeClr>
                </a:solidFill>
                <a:latin typeface="Roboto Condensed" panose="02000000000000000000" pitchFamily="2" charset="0"/>
                <a:ea typeface="Roboto Condensed" panose="02000000000000000000" pitchFamily="2" charset="0"/>
              </a:rPr>
              <a:t>МЛРД РУБ</a:t>
            </a: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a:t>
            </a:r>
          </a:p>
          <a:p>
            <a:pPr algn="ctr">
              <a:lnSpc>
                <a:spcPct val="100000"/>
              </a:lnSpc>
            </a:pP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b="1" spc="-1" dirty="0" smtClean="0">
                <a:solidFill>
                  <a:srgbClr val="404040"/>
                </a:solidFill>
                <a:latin typeface="Roboto Condensed" panose="02000000000000000000" pitchFamily="2" charset="0"/>
                <a:ea typeface="Roboto Condensed" panose="02000000000000000000" pitchFamily="2" charset="0"/>
              </a:rPr>
              <a:t>ДОПОЛНИТЕЛЬНЫХ ПОСТУПЛЕНИЙ </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r>
              <a:rPr lang="ru-RU" sz="1400" b="1" spc="-1" dirty="0">
                <a:solidFill>
                  <a:srgbClr val="404040"/>
                </a:solidFill>
                <a:latin typeface="Roboto Condensed" panose="02000000000000000000" pitchFamily="2" charset="0"/>
                <a:ea typeface="Roboto Condensed" panose="02000000000000000000" pitchFamily="2" charset="0"/>
              </a:rPr>
              <a:t>В БЮДЖЕТ</a:t>
            </a:r>
          </a:p>
          <a:p>
            <a:pPr algn="ct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1227215" y="1035638"/>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64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4784491" y="1029939"/>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 14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4" name="Прямоугольник 3"/>
          <p:cNvSpPr/>
          <p:nvPr/>
        </p:nvSpPr>
        <p:spPr>
          <a:xfrm>
            <a:off x="5243194" y="3693693"/>
            <a:ext cx="3216336"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Камеральная налоговая проверка</a:t>
            </a:r>
            <a:endParaRPr lang="ru-RU" sz="1400" b="1" dirty="0">
              <a:solidFill>
                <a:srgbClr val="231A6F"/>
              </a:solidFill>
            </a:endParaRPr>
          </a:p>
        </p:txBody>
      </p:sp>
      <p:sp>
        <p:nvSpPr>
          <p:cNvPr id="5" name="Прямоугольник 4"/>
          <p:cNvSpPr/>
          <p:nvPr/>
        </p:nvSpPr>
        <p:spPr>
          <a:xfrm>
            <a:off x="8459530" y="5839714"/>
            <a:ext cx="3163342"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Отработка </a:t>
            </a:r>
            <a:r>
              <a:rPr lang="ru-RU" sz="1400" b="1" dirty="0">
                <a:solidFill>
                  <a:srgbClr val="231A6F"/>
                </a:solidFill>
              </a:rPr>
              <a:t>расхождений по </a:t>
            </a:r>
            <a:r>
              <a:rPr lang="ru-RU" sz="1400" b="1" dirty="0" smtClean="0">
                <a:solidFill>
                  <a:srgbClr val="231A6F"/>
                </a:solidFill>
              </a:rPr>
              <a:t>НДС</a:t>
            </a:r>
            <a:endParaRPr lang="ru-RU" sz="1400" b="1" dirty="0">
              <a:solidFill>
                <a:srgbClr val="231A6F"/>
              </a:solidFill>
            </a:endParaRPr>
          </a:p>
        </p:txBody>
      </p:sp>
      <p:sp>
        <p:nvSpPr>
          <p:cNvPr id="13" name="Прямоугольник 12"/>
          <p:cNvSpPr/>
          <p:nvPr/>
        </p:nvSpPr>
        <p:spPr>
          <a:xfrm>
            <a:off x="9012324" y="3610306"/>
            <a:ext cx="3298629" cy="738664"/>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Отбор налогоплательщиков </a:t>
            </a:r>
            <a:r>
              <a:rPr lang="ru-RU" sz="1400" b="1" dirty="0">
                <a:solidFill>
                  <a:srgbClr val="231A6F"/>
                </a:solidFill>
              </a:rPr>
              <a:t>для проведения </a:t>
            </a:r>
            <a:r>
              <a:rPr lang="ru-RU" sz="1400" b="1" dirty="0" smtClean="0">
                <a:solidFill>
                  <a:srgbClr val="231A6F"/>
                </a:solidFill>
              </a:rPr>
              <a:t>предпроверочного </a:t>
            </a:r>
            <a:r>
              <a:rPr lang="ru-RU" sz="1400" b="1" dirty="0">
                <a:solidFill>
                  <a:srgbClr val="231A6F"/>
                </a:solidFill>
              </a:rPr>
              <a:t>анализа</a:t>
            </a:r>
          </a:p>
        </p:txBody>
      </p:sp>
      <p:sp>
        <p:nvSpPr>
          <p:cNvPr id="15" name="Прямоугольник 14"/>
          <p:cNvSpPr/>
          <p:nvPr/>
        </p:nvSpPr>
        <p:spPr>
          <a:xfrm>
            <a:off x="7236461" y="4710896"/>
            <a:ext cx="3441721" cy="738664"/>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Взыскание </a:t>
            </a:r>
            <a:r>
              <a:rPr lang="ru-RU" sz="1400" b="1" dirty="0">
                <a:solidFill>
                  <a:srgbClr val="231A6F"/>
                </a:solidFill>
              </a:rPr>
              <a:t>недоимки за счет денежных средств на </a:t>
            </a:r>
            <a:r>
              <a:rPr lang="ru-RU" sz="1400" b="1">
                <a:solidFill>
                  <a:srgbClr val="231A6F"/>
                </a:solidFill>
              </a:rPr>
              <a:t>счетах </a:t>
            </a:r>
            <a:r>
              <a:rPr lang="ru-RU" sz="1400" b="1" smtClean="0">
                <a:solidFill>
                  <a:srgbClr val="231A6F"/>
                </a:solidFill>
              </a:rPr>
              <a:t>налогоплательщиков</a:t>
            </a:r>
            <a:endParaRPr lang="ru-RU" sz="1400" b="1" dirty="0">
              <a:solidFill>
                <a:srgbClr val="231A6F"/>
              </a:solidFill>
            </a:endParaRPr>
          </a:p>
        </p:txBody>
      </p:sp>
      <p:sp>
        <p:nvSpPr>
          <p:cNvPr id="19" name="Прямоугольник 18"/>
          <p:cNvSpPr/>
          <p:nvPr/>
        </p:nvSpPr>
        <p:spPr>
          <a:xfrm>
            <a:off x="5195901" y="5823466"/>
            <a:ext cx="3556254"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Формирование </a:t>
            </a:r>
            <a:r>
              <a:rPr lang="ru-RU" sz="1400" b="1" dirty="0">
                <a:solidFill>
                  <a:srgbClr val="231A6F"/>
                </a:solidFill>
              </a:rPr>
              <a:t>сведений о контролируемых сделках</a:t>
            </a:r>
          </a:p>
        </p:txBody>
      </p:sp>
      <p:sp>
        <p:nvSpPr>
          <p:cNvPr id="21" name="Прямоугольник 20"/>
          <p:cNvSpPr/>
          <p:nvPr/>
        </p:nvSpPr>
        <p:spPr>
          <a:xfrm>
            <a:off x="314886" y="3608391"/>
            <a:ext cx="3271579" cy="1200329"/>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Выработано </a:t>
            </a:r>
            <a:r>
              <a:rPr lang="ru-RU" sz="1600" b="1" i="1" dirty="0" smtClean="0">
                <a:solidFill>
                  <a:srgbClr val="E46C0A"/>
                </a:solidFill>
              </a:rPr>
              <a:t>10</a:t>
            </a:r>
            <a:r>
              <a:rPr lang="ru-RU" sz="1400" b="1" i="1" dirty="0" smtClean="0">
                <a:solidFill>
                  <a:srgbClr val="E46C0A"/>
                </a:solidFill>
              </a:rPr>
              <a:t> аудиторских предложений и рекомендаций по </a:t>
            </a:r>
            <a:r>
              <a:rPr lang="ru-RU" sz="1400" b="1" i="1" dirty="0">
                <a:solidFill>
                  <a:srgbClr val="E46C0A"/>
                </a:solidFill>
              </a:rPr>
              <a:t>повышению качества </a:t>
            </a:r>
            <a:r>
              <a:rPr lang="ru-RU" sz="1400" b="1" i="1" dirty="0" smtClean="0">
                <a:solidFill>
                  <a:srgbClr val="E46C0A"/>
                </a:solidFill>
              </a:rPr>
              <a:t>выполнения технологических </a:t>
            </a:r>
            <a:r>
              <a:rPr lang="ru-RU" sz="1400" b="1" i="1" dirty="0">
                <a:solidFill>
                  <a:srgbClr val="E46C0A"/>
                </a:solidFill>
              </a:rPr>
              <a:t>процессов ФНС России</a:t>
            </a:r>
          </a:p>
        </p:txBody>
      </p:sp>
      <p:sp>
        <p:nvSpPr>
          <p:cNvPr id="22" name="Прямоугольник 21"/>
          <p:cNvSpPr/>
          <p:nvPr/>
        </p:nvSpPr>
        <p:spPr>
          <a:xfrm>
            <a:off x="263352" y="5951165"/>
            <a:ext cx="3323303" cy="553998"/>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Утверждены </a:t>
            </a:r>
            <a:r>
              <a:rPr lang="ru-RU" sz="1600" b="1" i="1" dirty="0" smtClean="0">
                <a:solidFill>
                  <a:srgbClr val="E46C0A"/>
                </a:solidFill>
              </a:rPr>
              <a:t>542</a:t>
            </a:r>
            <a:r>
              <a:rPr lang="ru-RU" sz="1400" b="1" i="1" dirty="0" smtClean="0">
                <a:solidFill>
                  <a:srgbClr val="E46C0A"/>
                </a:solidFill>
              </a:rPr>
              <a:t> карты </a:t>
            </a:r>
            <a:r>
              <a:rPr lang="ru-RU" sz="1400" b="1" i="1" dirty="0">
                <a:solidFill>
                  <a:srgbClr val="E46C0A"/>
                </a:solidFill>
              </a:rPr>
              <a:t>внутреннего </a:t>
            </a:r>
            <a:r>
              <a:rPr lang="ru-RU" sz="1400" b="1" i="1" dirty="0" smtClean="0">
                <a:solidFill>
                  <a:srgbClr val="E46C0A"/>
                </a:solidFill>
              </a:rPr>
              <a:t>контроля ТНО </a:t>
            </a:r>
            <a:endParaRPr lang="ru-RU" sz="1400" b="1" i="1" dirty="0">
              <a:solidFill>
                <a:srgbClr val="E46C0A"/>
              </a:solidFill>
            </a:endParaRPr>
          </a:p>
        </p:txBody>
      </p:sp>
      <p:sp>
        <p:nvSpPr>
          <p:cNvPr id="46" name="Прямоугольник 45"/>
          <p:cNvSpPr/>
          <p:nvPr/>
        </p:nvSpPr>
        <p:spPr>
          <a:xfrm>
            <a:off x="-312712" y="4995221"/>
            <a:ext cx="3932333" cy="769441"/>
          </a:xfrm>
          <a:prstGeom prst="rect">
            <a:avLst/>
          </a:prstGeom>
        </p:spPr>
        <p:txBody>
          <a:bodyPr wrap="square">
            <a:spAutoFit/>
          </a:bodyPr>
          <a:lstStyle/>
          <a:p>
            <a:pPr marL="895335" lvl="1" indent="-285750" algn="just">
              <a:buFont typeface="Wingdings" panose="05000000000000000000" pitchFamily="2" charset="2"/>
              <a:buChar char="ü"/>
            </a:pPr>
            <a:r>
              <a:rPr lang="ru-RU" sz="1400" b="1" i="1" dirty="0" smtClean="0">
                <a:solidFill>
                  <a:srgbClr val="E46C0A"/>
                </a:solidFill>
              </a:rPr>
              <a:t>Разработано </a:t>
            </a:r>
            <a:r>
              <a:rPr lang="ru-RU" sz="1600" b="1" i="1" dirty="0" smtClean="0">
                <a:solidFill>
                  <a:srgbClr val="E46C0A"/>
                </a:solidFill>
              </a:rPr>
              <a:t>6</a:t>
            </a:r>
            <a:r>
              <a:rPr lang="ru-RU" sz="1400" b="1" i="1" dirty="0" smtClean="0">
                <a:solidFill>
                  <a:srgbClr val="E46C0A"/>
                </a:solidFill>
              </a:rPr>
              <a:t> планов </a:t>
            </a:r>
            <a:r>
              <a:rPr lang="ru-RU" sz="1400" b="1" i="1" dirty="0">
                <a:solidFill>
                  <a:srgbClr val="E46C0A"/>
                </a:solidFill>
              </a:rPr>
              <a:t>мероприятий </a:t>
            </a:r>
            <a:r>
              <a:rPr lang="ru-RU" sz="1400" b="1" i="1" dirty="0" smtClean="0">
                <a:solidFill>
                  <a:srgbClr val="E46C0A"/>
                </a:solidFill>
              </a:rPr>
              <a:t>по воздействию на риски</a:t>
            </a:r>
            <a:endParaRPr lang="ru-RU" sz="1400" b="1" i="1" dirty="0">
              <a:solidFill>
                <a:srgbClr val="E46C0A"/>
              </a:solidFill>
            </a:endParaRPr>
          </a:p>
        </p:txBody>
      </p:sp>
      <p:sp>
        <p:nvSpPr>
          <p:cNvPr id="47" name="Прямоугольник 46"/>
          <p:cNvSpPr/>
          <p:nvPr/>
        </p:nvSpPr>
        <p:spPr>
          <a:xfrm>
            <a:off x="368213" y="2887414"/>
            <a:ext cx="3486532" cy="584775"/>
          </a:xfrm>
          <a:prstGeom prst="rect">
            <a:avLst/>
          </a:prstGeom>
          <a:effectLst>
            <a:innerShdw blurRad="63500" dist="50800">
              <a:prstClr val="black">
                <a:alpha val="50000"/>
              </a:prstClr>
            </a:innerShdw>
          </a:effectLst>
        </p:spPr>
        <p:txBody>
          <a:bodyPr wrap="none">
            <a:spAutoFit/>
          </a:bodyPr>
          <a:lstStyle/>
          <a:p>
            <a:pPr lvl="0" algn="ctr"/>
            <a:r>
              <a:rPr lang="ru-RU" sz="1600" b="1" dirty="0">
                <a:solidFill>
                  <a:srgbClr val="231A6F"/>
                </a:solidFill>
              </a:rPr>
              <a:t>Принятые меры по устранению </a:t>
            </a:r>
            <a:endParaRPr lang="ru-RU" sz="1600" b="1" dirty="0" smtClean="0">
              <a:solidFill>
                <a:srgbClr val="231A6F"/>
              </a:solidFill>
            </a:endParaRPr>
          </a:p>
          <a:p>
            <a:pPr lvl="0" algn="ctr"/>
            <a:r>
              <a:rPr lang="ru-RU" sz="1600" b="1" dirty="0" smtClean="0">
                <a:solidFill>
                  <a:srgbClr val="231A6F"/>
                </a:solidFill>
              </a:rPr>
              <a:t>и </a:t>
            </a:r>
            <a:r>
              <a:rPr lang="ru-RU" sz="1600" b="1" dirty="0">
                <a:solidFill>
                  <a:srgbClr val="231A6F"/>
                </a:solidFill>
              </a:rPr>
              <a:t>минимизации рисков</a:t>
            </a:r>
          </a:p>
        </p:txBody>
      </p:sp>
      <p:sp>
        <p:nvSpPr>
          <p:cNvPr id="54" name="Прямоугольник 53"/>
          <p:cNvSpPr/>
          <p:nvPr/>
        </p:nvSpPr>
        <p:spPr>
          <a:xfrm>
            <a:off x="5411530" y="3010524"/>
            <a:ext cx="6096000" cy="338554"/>
          </a:xfrm>
          <a:prstGeom prst="rect">
            <a:avLst/>
          </a:prstGeom>
        </p:spPr>
        <p:txBody>
          <a:bodyPr>
            <a:spAutoFit/>
          </a:bodyPr>
          <a:lstStyle/>
          <a:p>
            <a:pPr lvl="0" algn="ctr"/>
            <a:r>
              <a:rPr lang="ru-RU" sz="1600" b="1" dirty="0" smtClean="0">
                <a:solidFill>
                  <a:srgbClr val="231A6F"/>
                </a:solidFill>
              </a:rPr>
              <a:t>Технологические процессы ФНС России</a:t>
            </a:r>
            <a:endParaRPr lang="ru-RU" sz="1600" b="1" dirty="0">
              <a:solidFill>
                <a:srgbClr val="231A6F"/>
              </a:solidFill>
            </a:endParaRPr>
          </a:p>
        </p:txBody>
      </p:sp>
      <p:sp>
        <p:nvSpPr>
          <p:cNvPr id="60" name="Стрелка вправо 59"/>
          <p:cNvSpPr/>
          <p:nvPr/>
        </p:nvSpPr>
        <p:spPr>
          <a:xfrm>
            <a:off x="4560213" y="3916430"/>
            <a:ext cx="837818" cy="2327595"/>
          </a:xfrm>
          <a:prstGeom prst="rightArrow">
            <a:avLst/>
          </a:prstGeom>
          <a:solidFill>
            <a:srgbClr val="211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231A6F"/>
              </a:solidFill>
            </a:endParaRPr>
          </a:p>
        </p:txBody>
      </p:sp>
    </p:spTree>
    <p:extLst>
      <p:ext uri="{BB962C8B-B14F-4D97-AF65-F5344CB8AC3E}">
        <p14:creationId xmlns:p14="http://schemas.microsoft.com/office/powerpoint/2010/main" val="2273911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КОНТРОЛЬНО-КАССОВАЯ ТЕХНИКА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1037437"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1037438" y="6029620"/>
            <a:ext cx="2682298"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ЗАРЕГИСТРИРОВАНО ККТ </a:t>
            </a:r>
          </a:p>
        </p:txBody>
      </p:sp>
      <p:sp>
        <p:nvSpPr>
          <p:cNvPr id="55" name="Овал 54">
            <a:extLst>
              <a:ext uri="{FF2B5EF4-FFF2-40B4-BE49-F238E27FC236}">
                <a16:creationId xmlns:a16="http://schemas.microsoft.com/office/drawing/2014/main" xmlns="" id="{F165DCF1-1C39-4766-81E6-6CCECFAFA5B7}"/>
              </a:ext>
            </a:extLst>
          </p:cNvPr>
          <p:cNvSpPr/>
          <p:nvPr/>
        </p:nvSpPr>
        <p:spPr>
          <a:xfrm>
            <a:off x="47542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75428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СОБЛЮДЕНИЯ ТРЕБОВАНИЙ К ККТ </a:t>
            </a:r>
          </a:p>
        </p:txBody>
      </p:sp>
      <p:sp>
        <p:nvSpPr>
          <p:cNvPr id="68" name="Овал 67">
            <a:extLst>
              <a:ext uri="{FF2B5EF4-FFF2-40B4-BE49-F238E27FC236}">
                <a16:creationId xmlns:a16="http://schemas.microsoft.com/office/drawing/2014/main" xmlns="" id="{826EF43E-FD13-4349-B232-091B899C70B0}"/>
              </a:ext>
            </a:extLst>
          </p:cNvPr>
          <p:cNvSpPr/>
          <p:nvPr/>
        </p:nvSpPr>
        <p:spPr>
          <a:xfrm>
            <a:off x="84733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8472264" y="6029620"/>
            <a:ext cx="2682298"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РЕЗУЛЬТАТАМ ПРОВЕРОК, ВЫЯВИВШИХ НАРУШЕНИЯ, ПРЕДЪЯВЛЕНЫ ШТРАФНЫЕ САНКЦИИ </a:t>
            </a:r>
          </a:p>
        </p:txBody>
      </p:sp>
      <p:pic>
        <p:nvPicPr>
          <p:cNvPr id="12" name="Рисунок 11" descr="Кассовый аппарат">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2036548" y="5301208"/>
            <a:ext cx="684076" cy="684076"/>
          </a:xfrm>
          <a:prstGeom prst="rect">
            <a:avLst/>
          </a:prstGeom>
        </p:spPr>
      </p:pic>
      <p:pic>
        <p:nvPicPr>
          <p:cNvPr id="76" name="Рисунок 75" descr="Исследование">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753399" y="5301208"/>
            <a:ext cx="684076" cy="684076"/>
          </a:xfrm>
          <a:prstGeom prst="rect">
            <a:avLst/>
          </a:prstGeom>
        </p:spPr>
      </p:pic>
      <p:pic>
        <p:nvPicPr>
          <p:cNvPr id="78" name="Рисунок 77" descr="Деньги">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471374" y="5301208"/>
            <a:ext cx="684076" cy="684076"/>
          </a:xfrm>
          <a:prstGeom prst="rect">
            <a:avLst/>
          </a:prstGeom>
        </p:spPr>
      </p:pic>
      <p:sp>
        <p:nvSpPr>
          <p:cNvPr id="46" name="Прямоугольник 45">
            <a:extLst>
              <a:ext uri="{FF2B5EF4-FFF2-40B4-BE49-F238E27FC236}">
                <a16:creationId xmlns:a16="http://schemas.microsoft.com/office/drawing/2014/main" xmlns="" id="{D961442C-1D8A-4913-9A9E-9C19764F2040}"/>
              </a:ext>
            </a:extLst>
          </p:cNvPr>
          <p:cNvSpPr/>
          <p:nvPr/>
        </p:nvSpPr>
        <p:spPr>
          <a:xfrm>
            <a:off x="13965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ЕД.</a:t>
            </a:r>
          </a:p>
        </p:txBody>
      </p:sp>
      <p:sp>
        <p:nvSpPr>
          <p:cNvPr id="47" name="Прямоугольник 46">
            <a:extLst>
              <a:ext uri="{FF2B5EF4-FFF2-40B4-BE49-F238E27FC236}">
                <a16:creationId xmlns:a16="http://schemas.microsoft.com/office/drawing/2014/main" xmlns="" id="{EE3EE137-0E99-41FA-85C3-C2B4D22DC477}"/>
              </a:ext>
            </a:extLst>
          </p:cNvPr>
          <p:cNvSpPr/>
          <p:nvPr/>
        </p:nvSpPr>
        <p:spPr>
          <a:xfrm>
            <a:off x="1044762" y="2118918"/>
            <a:ext cx="2682299" cy="1569660"/>
          </a:xfrm>
          <a:prstGeom prst="rect">
            <a:avLst/>
          </a:prstGeom>
        </p:spPr>
        <p:txBody>
          <a:bodyPr wrap="square">
            <a:spAutoFit/>
          </a:bodyPr>
          <a:lstStyle/>
          <a:p>
            <a:pPr algn="ctr"/>
            <a:r>
              <a:rPr lang="en-US" sz="9600" b="1" dirty="0">
                <a:solidFill>
                  <a:srgbClr val="231A6F"/>
                </a:solidFill>
                <a:latin typeface="Roboto Condensed" panose="02000000000000000000" pitchFamily="2" charset="0"/>
                <a:ea typeface="Roboto Condensed" panose="02000000000000000000" pitchFamily="2" charset="0"/>
              </a:rPr>
              <a:t>&gt;3</a:t>
            </a:r>
            <a:r>
              <a:rPr lang="ru-RU" sz="9600" b="1" dirty="0" smtClean="0">
                <a:solidFill>
                  <a:srgbClr val="231A6F"/>
                </a:solidFill>
                <a:latin typeface="Roboto Condensed" panose="02000000000000000000" pitchFamily="2" charset="0"/>
                <a:ea typeface="Roboto Condensed" panose="02000000000000000000" pitchFamily="2" charset="0"/>
              </a:rPr>
              <a:t>,6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D552FE5A-6D24-4DAD-A4D9-68C1BD8EB684}"/>
              </a:ext>
            </a:extLst>
          </p:cNvPr>
          <p:cNvSpPr/>
          <p:nvPr/>
        </p:nvSpPr>
        <p:spPr>
          <a:xfrm>
            <a:off x="50922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a:t>
            </a: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4740462"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16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948C1F8C-5023-4439-8DF9-76A098036C4B}"/>
              </a:ext>
            </a:extLst>
          </p:cNvPr>
          <p:cNvSpPr/>
          <p:nvPr/>
        </p:nvSpPr>
        <p:spPr>
          <a:xfrm>
            <a:off x="8464737"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72</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2892B966-0245-4E4B-9922-BABC391B6711}"/>
              </a:ext>
            </a:extLst>
          </p:cNvPr>
          <p:cNvSpPr/>
          <p:nvPr/>
        </p:nvSpPr>
        <p:spPr>
          <a:xfrm>
            <a:off x="88251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РУБ.</a:t>
            </a:r>
          </a:p>
        </p:txBody>
      </p:sp>
    </p:spTree>
    <p:extLst>
      <p:ext uri="{BB962C8B-B14F-4D97-AF65-F5344CB8AC3E}">
        <p14:creationId xmlns:p14="http://schemas.microsoft.com/office/powerpoint/2010/main" val="2194615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ГОСУДАРСТВЕННАЯ РЕГИСТРАЦИЯ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УЧЕТ НАЛОГОПЛАТЕЛЬЩИКОВ</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237057"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СВЕДЕНИЙ </a:t>
            </a:r>
            <a:r>
              <a:rPr lang="ru-RU" sz="1000" b="1" strike="noStrike" spc="-1" dirty="0">
                <a:solidFill>
                  <a:srgbClr val="404040"/>
                </a:solidFill>
                <a:latin typeface="Roboto Condensed" panose="02000000000000000000" pitchFamily="2" charset="0"/>
                <a:ea typeface="Roboto Condensed" panose="02000000000000000000" pitchFamily="2" charset="0"/>
              </a:rPr>
              <a:t>В ЕГРЮЛ</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2171425"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ЕГРЮЛ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ПРЕКРАТИВШИХ СВОЮ ДЕЯТЕЛЬНОСТЬ</a:t>
            </a:r>
          </a:p>
        </p:txBody>
      </p:sp>
      <p:sp>
        <p:nvSpPr>
          <p:cNvPr id="64" name="TextBox 63">
            <a:extLst>
              <a:ext uri="{FF2B5EF4-FFF2-40B4-BE49-F238E27FC236}">
                <a16:creationId xmlns="" xmlns:a16="http://schemas.microsoft.com/office/drawing/2014/main" id="{9CD28D20-011D-4642-B947-7F005CE8D708}"/>
              </a:ext>
            </a:extLst>
          </p:cNvPr>
          <p:cNvSpPr txBox="1"/>
          <p:nvPr/>
        </p:nvSpPr>
        <p:spPr>
          <a:xfrm>
            <a:off x="4102760"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ПОДАННЫХ НА ГОСУДАРСТВЕННУЮ РЕГИСТРАЦИЮ ПАКЕТОВ ЭЛЕКТРОННЫХ ДОКУМЕНТОВ</a:t>
            </a:r>
          </a:p>
        </p:txBody>
      </p:sp>
      <p:sp>
        <p:nvSpPr>
          <p:cNvPr id="69" name="TextBox 68">
            <a:extLst>
              <a:ext uri="{FF2B5EF4-FFF2-40B4-BE49-F238E27FC236}">
                <a16:creationId xmlns="" xmlns:a16="http://schemas.microsoft.com/office/drawing/2014/main" id="{8024741B-2099-4F71-8E02-E6CB4D763A7B}"/>
              </a:ext>
            </a:extLst>
          </p:cNvPr>
          <p:cNvSpPr txBox="1"/>
          <p:nvPr/>
        </p:nvSpPr>
        <p:spPr>
          <a:xfrm>
            <a:off x="6035611"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a:t>
            </a:r>
            <a:r>
              <a:rPr lang="ru-RU" sz="1000" b="1" strike="noStrike" spc="-1" dirty="0">
                <a:solidFill>
                  <a:srgbClr val="404040"/>
                </a:solidFill>
                <a:latin typeface="Roboto Condensed" panose="02000000000000000000" pitchFamily="2" charset="0"/>
                <a:ea typeface="Roboto Condensed" panose="02000000000000000000" pitchFamily="2" charset="0"/>
              </a:rPr>
              <a:t>СВЕДЕНИЙ В ЕГРИП ОБ ИНДИВИДУАЛЬНЫХ ПРЕДПРИНИМАТЕЛЯХ</a:t>
            </a: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27024" y="2227511"/>
            <a:ext cx="1800200" cy="769441"/>
          </a:xfrm>
          <a:prstGeom prst="rect">
            <a:avLst/>
          </a:prstGeom>
        </p:spPr>
        <p:txBody>
          <a:bodyPr wrap="square">
            <a:spAutoFit/>
          </a:bodyPr>
          <a:lstStyle/>
          <a:p>
            <a:pPr algn="ctr"/>
            <a:r>
              <a:rPr lang="en-US" sz="4400" b="1" dirty="0">
                <a:solidFill>
                  <a:srgbClr val="231A6F"/>
                </a:solidFill>
                <a:latin typeface="Roboto Condensed" panose="02000000000000000000" pitchFamily="2" charset="0"/>
                <a:ea typeface="Roboto Condensed" panose="02000000000000000000" pitchFamily="2" charset="0"/>
              </a:rPr>
              <a:t>3</a:t>
            </a:r>
            <a:r>
              <a:rPr lang="ru-RU" sz="4400" b="1" dirty="0" smtClean="0">
                <a:solidFill>
                  <a:srgbClr val="231A6F"/>
                </a:solidFill>
                <a:latin typeface="Roboto Condensed" panose="02000000000000000000" pitchFamily="2" charset="0"/>
                <a:ea typeface="Roboto Condensed" panose="02000000000000000000" pitchFamily="2" charset="0"/>
              </a:rPr>
              <a:t>,4</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Значок &quot;Подписаться&quot;">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885086" y="4604256"/>
            <a:ext cx="684076" cy="684076"/>
          </a:xfrm>
          <a:prstGeom prst="rect">
            <a:avLst/>
          </a:prstGeom>
        </p:spPr>
      </p:pic>
      <p:pic>
        <p:nvPicPr>
          <p:cNvPr id="76" name="Рисунок 75" descr="Картотечный шкаф (архив)">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2819455" y="4604256"/>
            <a:ext cx="684076" cy="684076"/>
          </a:xfrm>
          <a:prstGeom prst="rect">
            <a:avLst/>
          </a:prstGeom>
        </p:spPr>
      </p:pic>
      <p:pic>
        <p:nvPicPr>
          <p:cNvPr id="77" name="Рисунок 76" descr="Контрольный список">
            <a:extLst>
              <a:ext uri="{FF2B5EF4-FFF2-40B4-BE49-F238E27FC236}">
                <a16:creationId xmlns="" xmlns:a16="http://schemas.microsoft.com/office/drawing/2014/main" id="{4652340B-7712-45CC-9B7D-E05141EE7C3F}"/>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753824" y="4604256"/>
            <a:ext cx="684076" cy="684076"/>
          </a:xfrm>
          <a:prstGeom prst="rect">
            <a:avLst/>
          </a:prstGeom>
        </p:spPr>
      </p:pic>
      <p:pic>
        <p:nvPicPr>
          <p:cNvPr id="78" name="Рисунок 77" descr="Подписаться">
            <a:extLst>
              <a:ext uri="{FF2B5EF4-FFF2-40B4-BE49-F238E27FC236}">
                <a16:creationId xmlns="" xmlns:a16="http://schemas.microsoft.com/office/drawing/2014/main" id="{5525EE14-8E82-4A26-B9C0-663FAB782A3A}"/>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6688193" y="4604256"/>
            <a:ext cx="684076" cy="684076"/>
          </a:xfrm>
          <a:prstGeom prst="rect">
            <a:avLst/>
          </a:prstGeom>
        </p:spPr>
      </p:pic>
      <p:sp>
        <p:nvSpPr>
          <p:cNvPr id="51" name="TextBox 50">
            <a:extLst>
              <a:ext uri="{FF2B5EF4-FFF2-40B4-BE49-F238E27FC236}">
                <a16:creationId xmlns="" xmlns:a16="http://schemas.microsoft.com/office/drawing/2014/main" id="{AC285CE6-63AA-4213-808B-CBB236571D68}"/>
              </a:ext>
            </a:extLst>
          </p:cNvPr>
          <p:cNvSpPr txBox="1"/>
          <p:nvPr/>
        </p:nvSpPr>
        <p:spPr>
          <a:xfrm>
            <a:off x="7974532"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ЕГРИП ОБ ИП, ПРЕКРАТИВШИХ СВОЮ ДЕЯТЕЛЬНОСТЬ</a:t>
            </a:r>
          </a:p>
        </p:txBody>
      </p:sp>
      <p:pic>
        <p:nvPicPr>
          <p:cNvPr id="58" name="Рисунок 57">
            <a:extLst>
              <a:ext uri="{FF2B5EF4-FFF2-40B4-BE49-F238E27FC236}">
                <a16:creationId xmlns="" xmlns:a16="http://schemas.microsoft.com/office/drawing/2014/main" id="{514710AC-8D3D-4C59-BB22-319C5B4D7B8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8622562" y="4604256"/>
            <a:ext cx="684076" cy="684076"/>
          </a:xfrm>
          <a:prstGeom prst="rect">
            <a:avLst/>
          </a:prstGeom>
        </p:spPr>
      </p:pic>
      <p:sp>
        <p:nvSpPr>
          <p:cNvPr id="70" name="TextBox 69">
            <a:extLst>
              <a:ext uri="{FF2B5EF4-FFF2-40B4-BE49-F238E27FC236}">
                <a16:creationId xmlns="" xmlns:a16="http://schemas.microsoft.com/office/drawing/2014/main" id="{1D8DB5A2-C22C-4627-81CF-E030F2B9DCE0}"/>
              </a:ext>
            </a:extLst>
          </p:cNvPr>
          <p:cNvSpPr txBox="1"/>
          <p:nvPr/>
        </p:nvSpPr>
        <p:spPr>
          <a:xfrm>
            <a:off x="9911103"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РЕЕСТР МСП</a:t>
            </a:r>
          </a:p>
        </p:txBody>
      </p:sp>
      <p:sp>
        <p:nvSpPr>
          <p:cNvPr id="72" name="Овал 71">
            <a:extLst>
              <a:ext uri="{FF2B5EF4-FFF2-40B4-BE49-F238E27FC236}">
                <a16:creationId xmlns="" xmlns:a16="http://schemas.microsoft.com/office/drawing/2014/main"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4" name="Прямоугольник 73">
            <a:extLst>
              <a:ext uri="{FF2B5EF4-FFF2-40B4-BE49-F238E27FC236}">
                <a16:creationId xmlns="" xmlns:a16="http://schemas.microsoft.com/office/drawing/2014/main" id="{92962C28-2FF6-48C5-955E-A249C4C4CD5B}"/>
              </a:ext>
            </a:extLst>
          </p:cNvPr>
          <p:cNvSpPr/>
          <p:nvPr/>
        </p:nvSpPr>
        <p:spPr>
          <a:xfrm>
            <a:off x="2261513"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92,7</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 xmlns:a16="http://schemas.microsoft.com/office/drawing/2014/main"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Прямоугольник 79">
            <a:extLst>
              <a:ext uri="{FF2B5EF4-FFF2-40B4-BE49-F238E27FC236}">
                <a16:creationId xmlns="" xmlns:a16="http://schemas.microsoft.com/office/drawing/2014/main" id="{42EB8B00-B680-4DF9-8BA4-3EEC60E228D4}"/>
              </a:ext>
            </a:extLst>
          </p:cNvPr>
          <p:cNvSpPr/>
          <p:nvPr/>
        </p:nvSpPr>
        <p:spPr>
          <a:xfrm>
            <a:off x="4205712"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788,6</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 xmlns:a16="http://schemas.microsoft.com/office/drawing/2014/main"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Прямоугольник 82">
            <a:extLst>
              <a:ext uri="{FF2B5EF4-FFF2-40B4-BE49-F238E27FC236}">
                <a16:creationId xmlns="" xmlns:a16="http://schemas.microsoft.com/office/drawing/2014/main" id="{236C6D8C-1512-45F3-9F39-262EB4E19C47}"/>
              </a:ext>
            </a:extLst>
          </p:cNvPr>
          <p:cNvSpPr/>
          <p:nvPr/>
        </p:nvSpPr>
        <p:spPr>
          <a:xfrm>
            <a:off x="6125699"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3,5</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 xmlns:a16="http://schemas.microsoft.com/office/drawing/2014/main"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 xmlns:a16="http://schemas.microsoft.com/office/drawing/2014/main" id="{6CE3064E-BF40-4B5B-8A8F-ABA552D6DC3A}"/>
              </a:ext>
            </a:extLst>
          </p:cNvPr>
          <p:cNvSpPr/>
          <p:nvPr/>
        </p:nvSpPr>
        <p:spPr>
          <a:xfrm>
            <a:off x="8060188"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375,6</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 xmlns:a16="http://schemas.microsoft.com/office/drawing/2014/main"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 xmlns:a16="http://schemas.microsoft.com/office/drawing/2014/main" id="{FF3CD7C9-D198-46A8-98AA-549E3086AD84}"/>
              </a:ext>
            </a:extLst>
          </p:cNvPr>
          <p:cNvSpPr/>
          <p:nvPr/>
        </p:nvSpPr>
        <p:spPr>
          <a:xfrm>
            <a:off x="10004387"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5,8</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4" name="Рисунок 3">
            <a:extLst>
              <a:ext uri="{FF2B5EF4-FFF2-40B4-BE49-F238E27FC236}">
                <a16:creationId xmlns="" xmlns:a16="http://schemas.microsoft.com/office/drawing/2014/main" id="{0511171C-27C5-4B27-9BC1-5AEF0AE3BC2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556931" y="4573957"/>
            <a:ext cx="638175" cy="714375"/>
          </a:xfrm>
          <a:prstGeom prst="rect">
            <a:avLst/>
          </a:prstGeom>
        </p:spPr>
      </p:pic>
      <p:sp>
        <p:nvSpPr>
          <p:cNvPr id="53" name="TextBox 52">
            <a:extLst>
              <a:ext uri="{FF2B5EF4-FFF2-40B4-BE49-F238E27FC236}">
                <a16:creationId xmlns="" xmlns:a16="http://schemas.microsoft.com/office/drawing/2014/main" id="{DDC7A10F-9005-49B9-A768-F5BEF785F127}"/>
              </a:ext>
            </a:extLst>
          </p:cNvPr>
          <p:cNvSpPr txBox="1"/>
          <p:nvPr/>
        </p:nvSpPr>
        <p:spPr bwMode="auto">
          <a:xfrm>
            <a:off x="4453669"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+39,3%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CD0E7D94-AE7D-446B-BFE8-94D9E63F2A9B}"/>
              </a:ext>
            </a:extLst>
          </p:cNvPr>
          <p:cNvSpPr txBox="1"/>
          <p:nvPr/>
        </p:nvSpPr>
        <p:spPr bwMode="auto">
          <a:xfrm>
            <a:off x="690800"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 xmlns:a16="http://schemas.microsoft.com/office/drawing/2014/main" id="{074A0BE2-C636-435B-B6B0-72143D727BEB}"/>
              </a:ext>
            </a:extLst>
          </p:cNvPr>
          <p:cNvSpPr txBox="1"/>
          <p:nvPr/>
        </p:nvSpPr>
        <p:spPr bwMode="auto">
          <a:xfrm>
            <a:off x="2469657" y="1700583"/>
            <a:ext cx="1383912"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 xmlns:a16="http://schemas.microsoft.com/office/drawing/2014/main" id="{7AEF89F9-9C42-4EB0-89F8-70AC39E885E5}"/>
              </a:ext>
            </a:extLst>
          </p:cNvPr>
          <p:cNvSpPr txBox="1"/>
          <p:nvPr/>
        </p:nvSpPr>
        <p:spPr bwMode="auto">
          <a:xfrm>
            <a:off x="10368163"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1EDBE0BF-A3CC-49E8-949D-9AC56152860B}"/>
              </a:ext>
            </a:extLst>
          </p:cNvPr>
          <p:cNvSpPr txBox="1"/>
          <p:nvPr/>
        </p:nvSpPr>
        <p:spPr bwMode="auto">
          <a:xfrm>
            <a:off x="6373656"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0" name="TextBox 59">
            <a:extLst>
              <a:ext uri="{FF2B5EF4-FFF2-40B4-BE49-F238E27FC236}">
                <a16:creationId xmlns="" xmlns:a16="http://schemas.microsoft.com/office/drawing/2014/main" id="{4879490C-D5F6-4898-962B-1A551588C198}"/>
              </a:ext>
            </a:extLst>
          </p:cNvPr>
          <p:cNvSpPr txBox="1"/>
          <p:nvPr/>
        </p:nvSpPr>
        <p:spPr bwMode="auto">
          <a:xfrm>
            <a:off x="8308145"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+97,3%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 xmlns:a16="http://schemas.microsoft.com/office/drawing/2014/main" id="{B46671F2-4A97-4958-B4AA-15EAB73317B2}"/>
              </a:ext>
            </a:extLst>
          </p:cNvPr>
          <p:cNvSpPr/>
          <p:nvPr/>
        </p:nvSpPr>
        <p:spPr>
          <a:xfrm>
            <a:off x="2296563"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F43A83FA-48C4-4A0D-BE98-49FF2B30CA66}"/>
              </a:ext>
            </a:extLst>
          </p:cNvPr>
          <p:cNvSpPr/>
          <p:nvPr/>
        </p:nvSpPr>
        <p:spPr>
          <a:xfrm>
            <a:off x="362074"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Прямоугольник 62">
            <a:extLst>
              <a:ext uri="{FF2B5EF4-FFF2-40B4-BE49-F238E27FC236}">
                <a16:creationId xmlns="" xmlns:a16="http://schemas.microsoft.com/office/drawing/2014/main" id="{7F14FC06-CF76-4C5D-997E-94DC66B4B256}"/>
              </a:ext>
            </a:extLst>
          </p:cNvPr>
          <p:cNvSpPr/>
          <p:nvPr/>
        </p:nvSpPr>
        <p:spPr>
          <a:xfrm>
            <a:off x="4240762" y="2996952"/>
            <a:ext cx="1730101" cy="369332"/>
          </a:xfrm>
          <a:prstGeom prst="rect">
            <a:avLst/>
          </a:prstGeom>
        </p:spPr>
        <p:txBody>
          <a:bodyPr wrap="square">
            <a:spAutoFit/>
          </a:bodyPr>
          <a:lstStyle/>
          <a:p>
            <a:pPr algn="ctr"/>
            <a:r>
              <a:rPr lang="ru-RU" sz="1800" b="1"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5F86FE02-822A-4F0D-9E21-6EB03A6108AC}"/>
              </a:ext>
            </a:extLst>
          </p:cNvPr>
          <p:cNvSpPr/>
          <p:nvPr/>
        </p:nvSpPr>
        <p:spPr>
          <a:xfrm>
            <a:off x="6160749"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12024656-63BB-41C5-88F1-9798DB97F645}"/>
              </a:ext>
            </a:extLst>
          </p:cNvPr>
          <p:cNvSpPr/>
          <p:nvPr/>
        </p:nvSpPr>
        <p:spPr>
          <a:xfrm>
            <a:off x="8095238"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 xmlns:a16="http://schemas.microsoft.com/office/drawing/2014/main" id="{4C4ACA5A-D4C4-4B57-B66E-33CFC3ED96EC}"/>
              </a:ext>
            </a:extLst>
          </p:cNvPr>
          <p:cNvSpPr/>
          <p:nvPr/>
        </p:nvSpPr>
        <p:spPr>
          <a:xfrm>
            <a:off x="10039437" y="2927164"/>
            <a:ext cx="1730101" cy="757130"/>
          </a:xfrm>
          <a:prstGeom prst="rect">
            <a:avLst/>
          </a:prstGeom>
        </p:spPr>
        <p:txBody>
          <a:bodyPr wrap="square">
            <a:spAutoFit/>
          </a:bodyPr>
          <a:lstStyle/>
          <a:p>
            <a:pPr algn="ctr">
              <a:lnSpc>
                <a:spcPct val="80000"/>
              </a:lnSpc>
            </a:pP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 </a:t>
            </a:r>
            <a:r>
              <a:rPr lang="ru-RU" sz="1800" b="1" dirty="0">
                <a:solidFill>
                  <a:schemeClr val="tx1">
                    <a:lumMod val="75000"/>
                  </a:schemeClr>
                </a:solidFill>
                <a:latin typeface="Roboto Condensed" panose="02000000000000000000" pitchFamily="2" charset="0"/>
                <a:ea typeface="Roboto Condensed" panose="02000000000000000000" pitchFamily="2" charset="0"/>
              </a:rPr>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СУБЪЕКТОВ МСП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09804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75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ПОЛНОМОЧИЯ ОПЕРАТОРА </a:t>
            </a:r>
            <a:r>
              <a:rPr lang="ru-RU" dirty="0"/>
              <a:t>ФГИС «ЕГР ЗАГС»</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3" name="Овал 2">
            <a:extLst>
              <a:ext uri="{FF2B5EF4-FFF2-40B4-BE49-F238E27FC236}">
                <a16:creationId xmlns="" xmlns:a16="http://schemas.microsoft.com/office/drawing/2014/main" id="{CA0A0364-3C4D-4807-BEFE-8301FCE074B0}"/>
              </a:ext>
            </a:extLst>
          </p:cNvPr>
          <p:cNvSpPr/>
          <p:nvPr/>
        </p:nvSpPr>
        <p:spPr>
          <a:xfrm>
            <a:off x="1847528" y="1542173"/>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1842140" y="4980554"/>
            <a:ext cx="2682298"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ОРГАНОВ ЗАГС</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 состоянию на 01.04.2021</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 xmlns:a16="http://schemas.microsoft.com/office/drawing/2014/main" id="{F165DCF1-1C39-4766-81E6-6CCECFAFA5B7}"/>
              </a:ext>
            </a:extLst>
          </p:cNvPr>
          <p:cNvSpPr/>
          <p:nvPr/>
        </p:nvSpPr>
        <p:spPr>
          <a:xfrm>
            <a:off x="7436586" y="1542771"/>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6869295" y="4975438"/>
            <a:ext cx="3816879" cy="954107"/>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ЗАРЕГИСТРИРОВАНО ЗАПИСЕЙ АКТОВ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a:solidFill>
                  <a:srgbClr val="404040"/>
                </a:solidFill>
                <a:latin typeface="Roboto Condensed" panose="02000000000000000000" pitchFamily="2" charset="0"/>
                <a:ea typeface="Roboto Condensed" panose="02000000000000000000" pitchFamily="2" charset="0"/>
              </a:rPr>
              <a:t>з</a:t>
            </a:r>
            <a:r>
              <a:rPr lang="ru-RU" sz="1400" b="1" spc="-1" dirty="0" smtClean="0">
                <a:solidFill>
                  <a:srgbClr val="404040"/>
                </a:solidFill>
                <a:latin typeface="Roboto Condensed" panose="02000000000000000000" pitchFamily="2" charset="0"/>
                <a:ea typeface="Roboto Condensed" panose="02000000000000000000" pitchFamily="2" charset="0"/>
              </a:rPr>
              <a:t>а 1 квартал 2021 года</a:t>
            </a:r>
          </a:p>
          <a:p>
            <a:pPr algn="ctr"/>
            <a:r>
              <a:rPr lang="en-US" sz="1400" b="1" spc="-1" dirty="0" smtClean="0">
                <a:solidFill>
                  <a:srgbClr val="404040"/>
                </a:solidFill>
                <a:latin typeface="Roboto Condensed" panose="02000000000000000000" pitchFamily="2" charset="0"/>
                <a:ea typeface="Roboto Condensed" panose="02000000000000000000" pitchFamily="2" charset="0"/>
              </a:rPr>
              <a:t>(</a:t>
            </a:r>
            <a:r>
              <a:rPr lang="ru-RU" sz="1400" b="1" dirty="0" smtClean="0">
                <a:solidFill>
                  <a:srgbClr val="231A6F"/>
                </a:solidFill>
                <a:latin typeface="Roboto Condensed" panose="02000000000000000000" pitchFamily="2" charset="0"/>
                <a:ea typeface="Roboto Condensed" panose="02000000000000000000" pitchFamily="2" charset="0"/>
              </a:rPr>
              <a:t>13 </a:t>
            </a:r>
            <a:r>
              <a:rPr lang="en-US" sz="1400" b="1" dirty="0" smtClean="0">
                <a:solidFill>
                  <a:srgbClr val="231A6F"/>
                </a:solidFill>
                <a:latin typeface="Roboto Condensed" panose="02000000000000000000" pitchFamily="2" charset="0"/>
                <a:ea typeface="Roboto Condensed" panose="02000000000000000000" pitchFamily="2" charset="0"/>
              </a:rPr>
              <a:t>3</a:t>
            </a:r>
            <a:r>
              <a:rPr lang="ru-RU" sz="1400" b="1" dirty="0" smtClean="0">
                <a:solidFill>
                  <a:srgbClr val="231A6F"/>
                </a:solidFill>
                <a:latin typeface="Roboto Condensed" panose="02000000000000000000" pitchFamily="2" charset="0"/>
                <a:ea typeface="Roboto Condensed" panose="02000000000000000000" pitchFamily="2" charset="0"/>
              </a:rPr>
              <a:t>39 69</a:t>
            </a:r>
            <a:r>
              <a:rPr lang="en-US" sz="1400" b="1" dirty="0" smtClean="0">
                <a:solidFill>
                  <a:srgbClr val="231A6F"/>
                </a:solidFill>
                <a:latin typeface="Roboto Condensed" panose="02000000000000000000" pitchFamily="2" charset="0"/>
                <a:ea typeface="Roboto Condensed" panose="02000000000000000000" pitchFamily="2" charset="0"/>
              </a:rPr>
              <a:t>7 </a:t>
            </a:r>
            <a:r>
              <a:rPr lang="ru-RU" sz="1400" b="1" spc="-1" dirty="0" smtClean="0">
                <a:solidFill>
                  <a:srgbClr val="404040"/>
                </a:solidFill>
                <a:latin typeface="Roboto Condensed" panose="02000000000000000000" pitchFamily="2" charset="0"/>
                <a:ea typeface="Roboto Condensed" panose="02000000000000000000" pitchFamily="2" charset="0"/>
              </a:rPr>
              <a:t>с начала эксплуатации)</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r>
              <a:rPr lang="ru-RU" sz="1400" b="1" spc="-1" dirty="0" smtClean="0">
                <a:solidFill>
                  <a:srgbClr val="404040"/>
                </a:solidFill>
                <a:latin typeface="Roboto Condensed" panose="02000000000000000000" pitchFamily="2" charset="0"/>
                <a:ea typeface="Roboto Condensed" panose="02000000000000000000" pitchFamily="2" charset="0"/>
              </a:rPr>
              <a:t>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 xmlns:a16="http://schemas.microsoft.com/office/drawing/2014/main" id="{EE3EE137-0E99-41FA-85C3-C2B4D22DC477}"/>
              </a:ext>
            </a:extLst>
          </p:cNvPr>
          <p:cNvSpPr/>
          <p:nvPr/>
        </p:nvSpPr>
        <p:spPr>
          <a:xfrm>
            <a:off x="1849103" y="2559755"/>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3 976</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 xmlns:a16="http://schemas.microsoft.com/office/drawing/2014/main" id="{691072C5-4EB7-443F-ADA3-87E295BB371A}"/>
              </a:ext>
            </a:extLst>
          </p:cNvPr>
          <p:cNvSpPr/>
          <p:nvPr/>
        </p:nvSpPr>
        <p:spPr>
          <a:xfrm>
            <a:off x="7437149" y="2560352"/>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1</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334</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93</a:t>
            </a:r>
            <a:r>
              <a:rPr lang="en-US" sz="3600" b="1" dirty="0" smtClean="0">
                <a:solidFill>
                  <a:srgbClr val="231A6F"/>
                </a:solidFill>
                <a:latin typeface="Roboto Condensed" panose="02000000000000000000" pitchFamily="2" charset="0"/>
                <a:ea typeface="Roboto Condensed" panose="02000000000000000000" pitchFamily="2" charset="0"/>
              </a:rPr>
              <a:t>3</a:t>
            </a:r>
            <a:endParaRPr lang="ru-RU" sz="3600" b="1" dirty="0">
              <a:solidFill>
                <a:srgbClr val="231A6F"/>
              </a:solidFill>
              <a:latin typeface="Roboto Condensed" panose="02000000000000000000" pitchFamily="2" charset="0"/>
              <a:ea typeface="Roboto Condensed" panose="02000000000000000000" pitchFamily="2" charset="0"/>
            </a:endParaRPr>
          </a:p>
        </p:txBody>
      </p:sp>
      <p:pic>
        <p:nvPicPr>
          <p:cNvPr id="50" name="Рисунок 49" descr="Папка-планшет с галочками">
            <a:extLst>
              <a:ext uri="{FF2B5EF4-FFF2-40B4-BE49-F238E27FC236}">
                <a16:creationId xmlns:a16="http://schemas.microsoft.com/office/drawing/2014/main" xmlns="" id="{8B5763A0-A740-403B-98EA-D6047EBD1F0E}"/>
              </a:ext>
            </a:extLst>
          </p:cNvPr>
          <p:cNvPicPr>
            <a:picLocks noChangeAspect="1"/>
          </p:cNvPicPr>
          <p:nvPr/>
        </p:nvPicPr>
        <p:blipFill>
          <a:blip r:embed="rId3">
            <a:extLst>
              <a:ext uri="{96DAC541-7B7A-43D3-8B79-37D633B846F1}">
                <asvg:svgBlip xmlns:asvg="http://schemas.microsoft.com/office/drawing/2016/SVG/main" xmlns="" r:embed="rId6"/>
              </a:ext>
            </a:extLst>
          </a:blip>
          <a:srcRect/>
          <a:stretch/>
        </p:blipFill>
        <p:spPr>
          <a:xfrm>
            <a:off x="8418713" y="4279075"/>
            <a:ext cx="684076" cy="684076"/>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137" y="4293318"/>
            <a:ext cx="648305" cy="644921"/>
          </a:xfrm>
          <a:prstGeom prst="rect">
            <a:avLst/>
          </a:prstGeom>
        </p:spPr>
      </p:pic>
    </p:spTree>
    <p:extLst>
      <p:ext uri="{BB962C8B-B14F-4D97-AF65-F5344CB8AC3E}">
        <p14:creationId xmlns:p14="http://schemas.microsoft.com/office/powerpoint/2010/main" val="84344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ДИНАМИКА </a:t>
            </a:r>
            <a:r>
              <a:rPr lang="ru-RU" b="1" dirty="0" smtClean="0">
                <a:solidFill>
                  <a:schemeClr val="tx1">
                    <a:lumMod val="75000"/>
                  </a:schemeClr>
                </a:solidFill>
                <a:latin typeface="Roboto Condensed" panose="02000000000000000000" pitchFamily="2" charset="0"/>
              </a:rPr>
              <a:t>КЛЮЧЕВЫХ СОЦИАЛЬНО-ЭКОНОМИЧЕСКИХ ПОКАЗАТЕЛЕЙ</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pSp>
        <p:nvGrpSpPr>
          <p:cNvPr id="9" name="Группа 8">
            <a:extLst>
              <a:ext uri="{FF2B5EF4-FFF2-40B4-BE49-F238E27FC236}">
                <a16:creationId xmlns="" xmlns:a16="http://schemas.microsoft.com/office/drawing/2014/main" id="{DA07FAEB-D114-4368-A96C-73CBF5DA5E3B}"/>
              </a:ext>
            </a:extLst>
          </p:cNvPr>
          <p:cNvGrpSpPr/>
          <p:nvPr/>
        </p:nvGrpSpPr>
        <p:grpSpPr>
          <a:xfrm>
            <a:off x="377081" y="1584338"/>
            <a:ext cx="3558678" cy="1390064"/>
            <a:chOff x="377081" y="1682153"/>
            <a:chExt cx="3558678" cy="1390064"/>
          </a:xfrm>
        </p:grpSpPr>
        <p:sp>
          <p:nvSpPr>
            <p:cNvPr id="52" name="TextBox 51">
              <a:extLst>
                <a:ext uri="{FF2B5EF4-FFF2-40B4-BE49-F238E27FC236}">
                  <a16:creationId xmlns="" xmlns:a16="http://schemas.microsoft.com/office/drawing/2014/main" id="{71CF494F-04DF-46AF-8EAD-15F928755E68}"/>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-3,0%</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49" name="Oval 11">
              <a:extLst>
                <a:ext uri="{FF2B5EF4-FFF2-40B4-BE49-F238E27FC236}">
                  <a16:creationId xmlns="" xmlns:a16="http://schemas.microsoft.com/office/drawing/2014/main" id="{FB4CE1DE-E209-41E4-962B-717C648E9687}"/>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50" name="TextBox 49">
              <a:extLst>
                <a:ext uri="{FF2B5EF4-FFF2-40B4-BE49-F238E27FC236}">
                  <a16:creationId xmlns="" xmlns:a16="http://schemas.microsoft.com/office/drawing/2014/main" id="{E48FB126-6688-408E-97E4-22A6310D03EE}"/>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ВВП (за 2020 год)</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51" name="Рисунок 50" descr="Диаграмма с подъемом">
              <a:extLst>
                <a:ext uri="{FF2B5EF4-FFF2-40B4-BE49-F238E27FC236}">
                  <a16:creationId xmlns="" xmlns:a16="http://schemas.microsoft.com/office/drawing/2014/main" id="{05FB502C-A0E8-448F-A191-151E5A23930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43806" y="2046898"/>
              <a:ext cx="292066" cy="292066"/>
            </a:xfrm>
            <a:prstGeom prst="rect">
              <a:avLst/>
            </a:prstGeom>
          </p:spPr>
        </p:pic>
      </p:grpSp>
      <p:grpSp>
        <p:nvGrpSpPr>
          <p:cNvPr id="10" name="Группа 9">
            <a:extLst>
              <a:ext uri="{FF2B5EF4-FFF2-40B4-BE49-F238E27FC236}">
                <a16:creationId xmlns="" xmlns:a16="http://schemas.microsoft.com/office/drawing/2014/main" id="{EE82CDD1-A389-4837-A404-1CEA036548F4}"/>
              </a:ext>
            </a:extLst>
          </p:cNvPr>
          <p:cNvGrpSpPr/>
          <p:nvPr/>
        </p:nvGrpSpPr>
        <p:grpSpPr>
          <a:xfrm>
            <a:off x="377081" y="3326708"/>
            <a:ext cx="3558678" cy="1636285"/>
            <a:chOff x="377081" y="3429000"/>
            <a:chExt cx="3558678" cy="1636285"/>
          </a:xfrm>
        </p:grpSpPr>
        <p:sp>
          <p:nvSpPr>
            <p:cNvPr id="70" name="TextBox 69">
              <a:extLst>
                <a:ext uri="{FF2B5EF4-FFF2-40B4-BE49-F238E27FC236}">
                  <a16:creationId xmlns="" xmlns:a16="http://schemas.microsoft.com/office/drawing/2014/main" id="{F3B5FACF-678B-46AA-9E3E-924783CA1D74}"/>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7</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1" name="Oval 11">
              <a:extLst>
                <a:ext uri="{FF2B5EF4-FFF2-40B4-BE49-F238E27FC236}">
                  <a16:creationId xmlns="" xmlns:a16="http://schemas.microsoft.com/office/drawing/2014/main" id="{AAE906E7-B1C0-49B0-833D-8B7FB009FDEC}"/>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72" name="TextBox 71">
              <a:extLst>
                <a:ext uri="{FF2B5EF4-FFF2-40B4-BE49-F238E27FC236}">
                  <a16:creationId xmlns="" xmlns:a16="http://schemas.microsoft.com/office/drawing/2014/main" id="{55F9162D-BF21-46FB-9751-2A71FD7FD126}"/>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Номинальная*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73" name="Рисунок 72" descr="Бумажник">
              <a:extLst>
                <a:ext uri="{FF2B5EF4-FFF2-40B4-BE49-F238E27FC236}">
                  <a16:creationId xmlns="" xmlns:a16="http://schemas.microsoft.com/office/drawing/2014/main" id="{7ABB986B-ACE0-4912-85E1-8E3B2641F15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1" name="Группа 10">
            <a:extLst>
              <a:ext uri="{FF2B5EF4-FFF2-40B4-BE49-F238E27FC236}">
                <a16:creationId xmlns="" xmlns:a16="http://schemas.microsoft.com/office/drawing/2014/main" id="{D5F26C78-9AE6-4ADB-BC0F-CAAF43FE1D26}"/>
              </a:ext>
            </a:extLst>
          </p:cNvPr>
          <p:cNvGrpSpPr/>
          <p:nvPr/>
        </p:nvGrpSpPr>
        <p:grpSpPr>
          <a:xfrm>
            <a:off x="377081" y="5069079"/>
            <a:ext cx="3558678" cy="1636285"/>
            <a:chOff x="377081" y="5166894"/>
            <a:chExt cx="3558678" cy="1636285"/>
          </a:xfrm>
        </p:grpSpPr>
        <p:sp>
          <p:nvSpPr>
            <p:cNvPr id="89" name="TextBox 88">
              <a:extLst>
                <a:ext uri="{FF2B5EF4-FFF2-40B4-BE49-F238E27FC236}">
                  <a16:creationId xmlns="" xmlns:a16="http://schemas.microsoft.com/office/drawing/2014/main" id="{6E4722DE-558C-4955-819A-B1AE099DD34C}"/>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-1,6%</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0" name="Oval 11">
              <a:extLst>
                <a:ext uri="{FF2B5EF4-FFF2-40B4-BE49-F238E27FC236}">
                  <a16:creationId xmlns="" xmlns:a16="http://schemas.microsoft.com/office/drawing/2014/main" id="{6D2A5290-E769-44F2-9975-99F19366AAA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1" name="TextBox 90">
              <a:extLst>
                <a:ext uri="{FF2B5EF4-FFF2-40B4-BE49-F238E27FC236}">
                  <a16:creationId xmlns="" xmlns:a16="http://schemas.microsoft.com/office/drawing/2014/main" id="{C488CDDC-2AE7-48BA-A88D-1799337AB079}"/>
                </a:ext>
              </a:extLst>
            </p:cNvPr>
            <p:cNvSpPr txBox="1"/>
            <p:nvPr/>
          </p:nvSpPr>
          <p:spPr>
            <a:xfrm>
              <a:off x="587741" y="6218404"/>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Оборот розничной </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торговли </a:t>
              </a:r>
            </a:p>
          </p:txBody>
        </p:sp>
        <p:pic>
          <p:nvPicPr>
            <p:cNvPr id="92" name="Рисунок 91" descr="Тележка для покупок">
              <a:extLst>
                <a:ext uri="{FF2B5EF4-FFF2-40B4-BE49-F238E27FC236}">
                  <a16:creationId xmlns="" xmlns:a16="http://schemas.microsoft.com/office/drawing/2014/main" id="{3D248A46-522A-4D2C-9952-1CE243901099}"/>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43806" y="5531639"/>
              <a:ext cx="292066" cy="292066"/>
            </a:xfrm>
            <a:prstGeom prst="rect">
              <a:avLst/>
            </a:prstGeom>
          </p:spPr>
        </p:pic>
      </p:grpSp>
      <p:grpSp>
        <p:nvGrpSpPr>
          <p:cNvPr id="93" name="Группа 92">
            <a:extLst>
              <a:ext uri="{FF2B5EF4-FFF2-40B4-BE49-F238E27FC236}">
                <a16:creationId xmlns="" xmlns:a16="http://schemas.microsoft.com/office/drawing/2014/main" id="{55FD54D7-9AA8-4F5D-8C99-4F118DC6E99C}"/>
              </a:ext>
            </a:extLst>
          </p:cNvPr>
          <p:cNvGrpSpPr/>
          <p:nvPr/>
        </p:nvGrpSpPr>
        <p:grpSpPr>
          <a:xfrm>
            <a:off x="4282331" y="1584338"/>
            <a:ext cx="3558678" cy="1390064"/>
            <a:chOff x="377081" y="1682153"/>
            <a:chExt cx="3558678" cy="1390064"/>
          </a:xfrm>
        </p:grpSpPr>
        <p:sp>
          <p:nvSpPr>
            <p:cNvPr id="94" name="TextBox 93">
              <a:extLst>
                <a:ext uri="{FF2B5EF4-FFF2-40B4-BE49-F238E27FC236}">
                  <a16:creationId xmlns="" xmlns:a16="http://schemas.microsoft.com/office/drawing/2014/main" id="{DD0BBDDB-5A85-421C-94B3-04342B4CEF09}"/>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5</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,6%</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5" name="Oval 11">
              <a:extLst>
                <a:ext uri="{FF2B5EF4-FFF2-40B4-BE49-F238E27FC236}">
                  <a16:creationId xmlns="" xmlns:a16="http://schemas.microsoft.com/office/drawing/2014/main" id="{0CF9D5DB-603B-4079-97BB-D2A584807581}"/>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6" name="TextBox 95">
              <a:extLst>
                <a:ext uri="{FF2B5EF4-FFF2-40B4-BE49-F238E27FC236}">
                  <a16:creationId xmlns="" xmlns:a16="http://schemas.microsoft.com/office/drawing/2014/main" id="{D4B917CF-E5AA-4450-83FB-9D4B54F0F81F}"/>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Инфляция</a:t>
              </a:r>
            </a:p>
          </p:txBody>
        </p:sp>
        <p:pic>
          <p:nvPicPr>
            <p:cNvPr id="97" name="Рисунок 96" descr="Монеты">
              <a:extLst>
                <a:ext uri="{FF2B5EF4-FFF2-40B4-BE49-F238E27FC236}">
                  <a16:creationId xmlns="" xmlns:a16="http://schemas.microsoft.com/office/drawing/2014/main" id="{D9C28D31-DCDD-4601-BC08-625C1AB1DF72}"/>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443806" y="2046898"/>
              <a:ext cx="292066" cy="292066"/>
            </a:xfrm>
            <a:prstGeom prst="rect">
              <a:avLst/>
            </a:prstGeom>
          </p:spPr>
        </p:pic>
      </p:grpSp>
      <p:grpSp>
        <p:nvGrpSpPr>
          <p:cNvPr id="98" name="Группа 97">
            <a:extLst>
              <a:ext uri="{FF2B5EF4-FFF2-40B4-BE49-F238E27FC236}">
                <a16:creationId xmlns="" xmlns:a16="http://schemas.microsoft.com/office/drawing/2014/main" id="{7041DE26-5544-418E-B4E9-A48368BDA5F8}"/>
              </a:ext>
            </a:extLst>
          </p:cNvPr>
          <p:cNvGrpSpPr/>
          <p:nvPr/>
        </p:nvGrpSpPr>
        <p:grpSpPr>
          <a:xfrm>
            <a:off x="4282331" y="3326708"/>
            <a:ext cx="3558678" cy="1636285"/>
            <a:chOff x="377081" y="3429000"/>
            <a:chExt cx="3558678" cy="1636285"/>
          </a:xfrm>
        </p:grpSpPr>
        <p:sp>
          <p:nvSpPr>
            <p:cNvPr id="99" name="TextBox 98">
              <a:extLst>
                <a:ext uri="{FF2B5EF4-FFF2-40B4-BE49-F238E27FC236}">
                  <a16:creationId xmlns="" xmlns:a16="http://schemas.microsoft.com/office/drawing/2014/main" id="{829BF344-3B1D-4AEF-9D2E-819B4F12D58C}"/>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+1,6%</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0" name="Oval 11">
              <a:extLst>
                <a:ext uri="{FF2B5EF4-FFF2-40B4-BE49-F238E27FC236}">
                  <a16:creationId xmlns="" xmlns:a16="http://schemas.microsoft.com/office/drawing/2014/main" id="{1EF53ECA-42CD-483E-AFDF-7C06E38EB1EF}"/>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1" name="TextBox 100">
              <a:extLst>
                <a:ext uri="{FF2B5EF4-FFF2-40B4-BE49-F238E27FC236}">
                  <a16:creationId xmlns="" xmlns:a16="http://schemas.microsoft.com/office/drawing/2014/main" id="{3D97274D-F9F1-4C7D-AD94-74A3D5EE81E7}"/>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Реальная*</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02" name="Рисунок 101" descr="Бумажник">
              <a:extLst>
                <a:ext uri="{FF2B5EF4-FFF2-40B4-BE49-F238E27FC236}">
                  <a16:creationId xmlns="" xmlns:a16="http://schemas.microsoft.com/office/drawing/2014/main" id="{16B1B554-3776-4A17-82EA-C22266388A2B}"/>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03" name="Группа 102">
            <a:extLst>
              <a:ext uri="{FF2B5EF4-FFF2-40B4-BE49-F238E27FC236}">
                <a16:creationId xmlns="" xmlns:a16="http://schemas.microsoft.com/office/drawing/2014/main" id="{5B0A2939-8BCB-4466-9D6D-357A75454BE1}"/>
              </a:ext>
            </a:extLst>
          </p:cNvPr>
          <p:cNvGrpSpPr/>
          <p:nvPr/>
        </p:nvGrpSpPr>
        <p:grpSpPr>
          <a:xfrm>
            <a:off x="4282331" y="5069079"/>
            <a:ext cx="3558678" cy="1636285"/>
            <a:chOff x="377081" y="5166894"/>
            <a:chExt cx="3558678" cy="1636285"/>
          </a:xfrm>
        </p:grpSpPr>
        <p:sp>
          <p:nvSpPr>
            <p:cNvPr id="104" name="TextBox 103">
              <a:extLst>
                <a:ext uri="{FF2B5EF4-FFF2-40B4-BE49-F238E27FC236}">
                  <a16:creationId xmlns="" xmlns:a16="http://schemas.microsoft.com/office/drawing/2014/main" id="{EDEC287D-1400-4FF8-B9B6-BEF4092A6AE3}"/>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74,3</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5" name="Oval 11">
              <a:extLst>
                <a:ext uri="{FF2B5EF4-FFF2-40B4-BE49-F238E27FC236}">
                  <a16:creationId xmlns="" xmlns:a16="http://schemas.microsoft.com/office/drawing/2014/main" id="{627A0D25-19C1-4918-9E5B-E90ECD12E0CA}"/>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6" name="TextBox 105">
              <a:extLst>
                <a:ext uri="{FF2B5EF4-FFF2-40B4-BE49-F238E27FC236}">
                  <a16:creationId xmlns="" xmlns:a16="http://schemas.microsoft.com/office/drawing/2014/main" id="{F527CE94-403F-4DCB-A53D-A939B6F6C1DB}"/>
                </a:ext>
              </a:extLst>
            </p:cNvPr>
            <p:cNvSpPr txBox="1"/>
            <p:nvPr/>
          </p:nvSpPr>
          <p:spPr>
            <a:xfrm>
              <a:off x="587740" y="6218404"/>
              <a:ext cx="322318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Средний курс доллара</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(рублей за доллар)</a:t>
              </a:r>
            </a:p>
          </p:txBody>
        </p:sp>
        <p:pic>
          <p:nvPicPr>
            <p:cNvPr id="107" name="Рисунок 106" descr="Доллар">
              <a:extLst>
                <a:ext uri="{FF2B5EF4-FFF2-40B4-BE49-F238E27FC236}">
                  <a16:creationId xmlns="" xmlns:a16="http://schemas.microsoft.com/office/drawing/2014/main" id="{7FDAAB5B-095E-4BF6-B33A-E847406DE886}"/>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443806" y="5531639"/>
              <a:ext cx="292066" cy="292066"/>
            </a:xfrm>
            <a:prstGeom prst="rect">
              <a:avLst/>
            </a:prstGeom>
          </p:spPr>
        </p:pic>
      </p:grpSp>
      <p:grpSp>
        <p:nvGrpSpPr>
          <p:cNvPr id="108" name="Группа 107">
            <a:extLst>
              <a:ext uri="{FF2B5EF4-FFF2-40B4-BE49-F238E27FC236}">
                <a16:creationId xmlns="" xmlns:a16="http://schemas.microsoft.com/office/drawing/2014/main" id="{1C559891-40E1-4867-B9CF-29491D9B390B}"/>
              </a:ext>
            </a:extLst>
          </p:cNvPr>
          <p:cNvGrpSpPr/>
          <p:nvPr/>
        </p:nvGrpSpPr>
        <p:grpSpPr>
          <a:xfrm>
            <a:off x="8187581" y="1584338"/>
            <a:ext cx="3558678" cy="1636285"/>
            <a:chOff x="377081" y="1682153"/>
            <a:chExt cx="3558678" cy="1636285"/>
          </a:xfrm>
        </p:grpSpPr>
        <p:sp>
          <p:nvSpPr>
            <p:cNvPr id="109" name="TextBox 108">
              <a:extLst>
                <a:ext uri="{FF2B5EF4-FFF2-40B4-BE49-F238E27FC236}">
                  <a16:creationId xmlns="" xmlns:a16="http://schemas.microsoft.com/office/drawing/2014/main" id="{C68E679F-FD8A-4F01-A86A-920A1282BC52}"/>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1</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0" name="Oval 11">
              <a:extLst>
                <a:ext uri="{FF2B5EF4-FFF2-40B4-BE49-F238E27FC236}">
                  <a16:creationId xmlns="" xmlns:a16="http://schemas.microsoft.com/office/drawing/2014/main" id="{8EBF35D8-A34A-4D2A-8667-A1AC69E7E718}"/>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1" name="TextBox 110">
              <a:extLst>
                <a:ext uri="{FF2B5EF4-FFF2-40B4-BE49-F238E27FC236}">
                  <a16:creationId xmlns="" xmlns:a16="http://schemas.microsoft.com/office/drawing/2014/main" id="{A3DB18C1-3A5A-4B52-A95C-EB7B89EF7EE8}"/>
                </a:ext>
              </a:extLst>
            </p:cNvPr>
            <p:cNvSpPr txBox="1"/>
            <p:nvPr/>
          </p:nvSpPr>
          <p:spPr>
            <a:xfrm>
              <a:off x="587741" y="2733663"/>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Индекс промышленного производства</a:t>
              </a:r>
            </a:p>
          </p:txBody>
        </p:sp>
        <p:pic>
          <p:nvPicPr>
            <p:cNvPr id="112" name="Рисунок 111" descr="Производство">
              <a:extLst>
                <a:ext uri="{FF2B5EF4-FFF2-40B4-BE49-F238E27FC236}">
                  <a16:creationId xmlns="" xmlns:a16="http://schemas.microsoft.com/office/drawing/2014/main" id="{647A0ADB-F661-4021-A0B1-86A4B99E612C}"/>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443806" y="2046898"/>
              <a:ext cx="292066" cy="292066"/>
            </a:xfrm>
            <a:prstGeom prst="rect">
              <a:avLst/>
            </a:prstGeom>
          </p:spPr>
        </p:pic>
      </p:grpSp>
      <p:grpSp>
        <p:nvGrpSpPr>
          <p:cNvPr id="113" name="Группа 112">
            <a:extLst>
              <a:ext uri="{FF2B5EF4-FFF2-40B4-BE49-F238E27FC236}">
                <a16:creationId xmlns="" xmlns:a16="http://schemas.microsoft.com/office/drawing/2014/main" id="{C09FF45A-E391-453B-B221-EEE0A58E5F12}"/>
              </a:ext>
            </a:extLst>
          </p:cNvPr>
          <p:cNvGrpSpPr/>
          <p:nvPr/>
        </p:nvGrpSpPr>
        <p:grpSpPr>
          <a:xfrm>
            <a:off x="8187581" y="3326708"/>
            <a:ext cx="3558678" cy="1636285"/>
            <a:chOff x="377081" y="3429000"/>
            <a:chExt cx="3558678" cy="1636285"/>
          </a:xfrm>
        </p:grpSpPr>
        <p:sp>
          <p:nvSpPr>
            <p:cNvPr id="114" name="TextBox 113">
              <a:extLst>
                <a:ext uri="{FF2B5EF4-FFF2-40B4-BE49-F238E27FC236}">
                  <a16:creationId xmlns="" xmlns:a16="http://schemas.microsoft.com/office/drawing/2014/main" id="{35005FF7-18ED-4015-AFE9-A2B47DE81956}"/>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3,4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36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5" name="Oval 11">
              <a:extLst>
                <a:ext uri="{FF2B5EF4-FFF2-40B4-BE49-F238E27FC236}">
                  <a16:creationId xmlns="" xmlns:a16="http://schemas.microsoft.com/office/drawing/2014/main" id="{B1F6779D-45D9-4890-A45D-332EE5CA8F33}"/>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6" name="TextBox 115">
              <a:extLst>
                <a:ext uri="{FF2B5EF4-FFF2-40B4-BE49-F238E27FC236}">
                  <a16:creationId xmlns="" xmlns:a16="http://schemas.microsoft.com/office/drawing/2014/main" id="{A1A7A4D2-8797-43BC-8531-F6520AD50215}"/>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Прибыль прибыльных </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организаций</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17" name="Рисунок 116" descr="Деньги">
              <a:extLst>
                <a:ext uri="{FF2B5EF4-FFF2-40B4-BE49-F238E27FC236}">
                  <a16:creationId xmlns="" xmlns:a16="http://schemas.microsoft.com/office/drawing/2014/main" id="{6244FA40-3C9C-4B85-BE8F-4A7271055B2E}"/>
                </a:ext>
              </a:extLst>
            </p:cNvPr>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443806" y="3793745"/>
              <a:ext cx="292066" cy="292066"/>
            </a:xfrm>
            <a:prstGeom prst="rect">
              <a:avLst/>
            </a:prstGeom>
          </p:spPr>
        </p:pic>
      </p:grpSp>
      <p:grpSp>
        <p:nvGrpSpPr>
          <p:cNvPr id="118" name="Группа 117">
            <a:extLst>
              <a:ext uri="{FF2B5EF4-FFF2-40B4-BE49-F238E27FC236}">
                <a16:creationId xmlns="" xmlns:a16="http://schemas.microsoft.com/office/drawing/2014/main" id="{B9DDAFE0-FC30-4DF4-A78E-172051EAD7C3}"/>
              </a:ext>
            </a:extLst>
          </p:cNvPr>
          <p:cNvGrpSpPr/>
          <p:nvPr/>
        </p:nvGrpSpPr>
        <p:grpSpPr>
          <a:xfrm>
            <a:off x="8187581" y="5069079"/>
            <a:ext cx="3558678" cy="1636285"/>
            <a:chOff x="377081" y="5166894"/>
            <a:chExt cx="3558678" cy="1636285"/>
          </a:xfrm>
        </p:grpSpPr>
        <p:sp>
          <p:nvSpPr>
            <p:cNvPr id="119" name="TextBox 118">
              <a:extLst>
                <a:ext uri="{FF2B5EF4-FFF2-40B4-BE49-F238E27FC236}">
                  <a16:creationId xmlns="" xmlns:a16="http://schemas.microsoft.com/office/drawing/2014/main" id="{06AC84DA-7E1E-4C9C-AE94-7B7566D46DA4}"/>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59,9</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0" name="Oval 11">
              <a:extLst>
                <a:ext uri="{FF2B5EF4-FFF2-40B4-BE49-F238E27FC236}">
                  <a16:creationId xmlns="" xmlns:a16="http://schemas.microsoft.com/office/drawing/2014/main" id="{A2A0D5C9-F520-4213-BCC6-2E8F01B29FD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21" name="TextBox 120">
              <a:extLst>
                <a:ext uri="{FF2B5EF4-FFF2-40B4-BE49-F238E27FC236}">
                  <a16:creationId xmlns="" xmlns:a16="http://schemas.microsoft.com/office/drawing/2014/main" id="{D256072C-655E-48BB-9B8D-D7C37E3D0C78}"/>
                </a:ext>
              </a:extLst>
            </p:cNvPr>
            <p:cNvSpPr txBox="1"/>
            <p:nvPr/>
          </p:nvSpPr>
          <p:spPr>
            <a:xfrm>
              <a:off x="587741" y="6218404"/>
              <a:ext cx="3348018"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Средняя цена на нефть марки “URALS” (долларов/баррель)</a:t>
              </a:r>
            </a:p>
          </p:txBody>
        </p:sp>
        <p:pic>
          <p:nvPicPr>
            <p:cNvPr id="122" name="Рисунок 121" descr="Баррель">
              <a:extLst>
                <a:ext uri="{FF2B5EF4-FFF2-40B4-BE49-F238E27FC236}">
                  <a16:creationId xmlns="" xmlns:a16="http://schemas.microsoft.com/office/drawing/2014/main" id="{681DA42D-C7EF-4C3E-AB8C-0F1ACE58915C}"/>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443806" y="5531639"/>
              <a:ext cx="292066" cy="292066"/>
            </a:xfrm>
            <a:prstGeom prst="rect">
              <a:avLst/>
            </a:prstGeom>
          </p:spPr>
        </p:pic>
      </p:grpSp>
      <p:sp>
        <p:nvSpPr>
          <p:cNvPr id="123" name="TextBox 122">
            <a:extLst>
              <a:ext uri="{FF2B5EF4-FFF2-40B4-BE49-F238E27FC236}">
                <a16:creationId xmlns="" xmlns:a16="http://schemas.microsoft.com/office/drawing/2014/main" id="{5FA7296C-FB2A-4F38-AA31-7A138900D44F}"/>
              </a:ext>
            </a:extLst>
          </p:cNvPr>
          <p:cNvSpPr txBox="1"/>
          <p:nvPr/>
        </p:nvSpPr>
        <p:spPr>
          <a:xfrm>
            <a:off x="6456040"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+12,1</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4" name="TextBox 123">
            <a:extLst>
              <a:ext uri="{FF2B5EF4-FFF2-40B4-BE49-F238E27FC236}">
                <a16:creationId xmlns="" xmlns:a16="http://schemas.microsoft.com/office/drawing/2014/main" id="{D8A7ACF1-A330-4DD2-A90D-52FB42F9E84F}"/>
              </a:ext>
            </a:extLst>
          </p:cNvPr>
          <p:cNvSpPr txBox="1"/>
          <p:nvPr/>
        </p:nvSpPr>
        <p:spPr>
          <a:xfrm>
            <a:off x="10329540"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+23</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,4%</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 xmlns:a16="http://schemas.microsoft.com/office/drawing/2014/main" id="{5FA7296C-FB2A-4F38-AA31-7A138900D44F}"/>
              </a:ext>
            </a:extLst>
          </p:cNvPr>
          <p:cNvSpPr txBox="1"/>
          <p:nvPr/>
        </p:nvSpPr>
        <p:spPr>
          <a:xfrm>
            <a:off x="2405591"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-6,5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 xmlns:a16="http://schemas.microsoft.com/office/drawing/2014/main" id="{5FA7296C-FB2A-4F38-AA31-7A138900D44F}"/>
              </a:ext>
            </a:extLst>
          </p:cNvPr>
          <p:cNvSpPr txBox="1"/>
          <p:nvPr/>
        </p:nvSpPr>
        <p:spPr>
          <a:xfrm>
            <a:off x="2405591"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1</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,7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8" name="TextBox 77">
            <a:extLst>
              <a:ext uri="{FF2B5EF4-FFF2-40B4-BE49-F238E27FC236}">
                <a16:creationId xmlns="" xmlns:a16="http://schemas.microsoft.com/office/drawing/2014/main" id="{5FA7296C-FB2A-4F38-AA31-7A138900D44F}"/>
              </a:ext>
            </a:extLst>
          </p:cNvPr>
          <p:cNvSpPr txBox="1"/>
          <p:nvPr/>
        </p:nvSpPr>
        <p:spPr>
          <a:xfrm>
            <a:off x="6468514"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4</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,7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6" name="TextBox 85">
            <a:extLst>
              <a:ext uri="{FF2B5EF4-FFF2-40B4-BE49-F238E27FC236}">
                <a16:creationId xmlns="" xmlns:a16="http://schemas.microsoft.com/office/drawing/2014/main" id="{5FA7296C-FB2A-4F38-AA31-7A138900D44F}"/>
              </a:ext>
            </a:extLst>
          </p:cNvPr>
          <p:cNvSpPr txBox="1"/>
          <p:nvPr/>
        </p:nvSpPr>
        <p:spPr>
          <a:xfrm>
            <a:off x="10329540" y="3326708"/>
            <a:ext cx="1422406"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4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8" name="TextBox 87">
            <a:extLst>
              <a:ext uri="{FF2B5EF4-FFF2-40B4-BE49-F238E27FC236}">
                <a16:creationId xmlns="" xmlns:a16="http://schemas.microsoft.com/office/drawing/2014/main" id="{5FA7296C-FB2A-4F38-AA31-7A138900D44F}"/>
              </a:ext>
            </a:extLst>
          </p:cNvPr>
          <p:cNvSpPr txBox="1"/>
          <p:nvPr/>
        </p:nvSpPr>
        <p:spPr>
          <a:xfrm>
            <a:off x="2405591"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5</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6" name="TextBox 125">
            <a:extLst>
              <a:ext uri="{FF2B5EF4-FFF2-40B4-BE49-F238E27FC236}">
                <a16:creationId xmlns="" xmlns:a16="http://schemas.microsoft.com/office/drawing/2014/main" id="{5FA7296C-FB2A-4F38-AA31-7A138900D44F}"/>
              </a:ext>
            </a:extLst>
          </p:cNvPr>
          <p:cNvSpPr txBox="1"/>
          <p:nvPr/>
        </p:nvSpPr>
        <p:spPr>
          <a:xfrm>
            <a:off x="645603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3</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,2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8" name="TextBox 127">
            <a:extLst>
              <a:ext uri="{FF2B5EF4-FFF2-40B4-BE49-F238E27FC236}">
                <a16:creationId xmlns="" xmlns:a16="http://schemas.microsoft.com/office/drawing/2014/main" id="{5FA7296C-FB2A-4F38-AA31-7A138900D44F}"/>
              </a:ext>
            </a:extLst>
          </p:cNvPr>
          <p:cNvSpPr txBox="1"/>
          <p:nvPr/>
        </p:nvSpPr>
        <p:spPr>
          <a:xfrm>
            <a:off x="10195525"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3</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,9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Tree>
    <p:extLst>
      <p:ext uri="{BB962C8B-B14F-4D97-AF65-F5344CB8AC3E}">
        <p14:creationId xmlns:p14="http://schemas.microsoft.com/office/powerpoint/2010/main" val="3136577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ПОКАЗАТЕЛ</a:t>
            </a:r>
            <a:r>
              <a:rPr lang="ru-RU" b="1" dirty="0">
                <a:solidFill>
                  <a:schemeClr val="tx1">
                    <a:lumMod val="75000"/>
                  </a:schemeClr>
                </a:solidFill>
                <a:latin typeface="Roboto Condensed" panose="02000000000000000000" pitchFamily="2" charset="0"/>
              </a:rPr>
              <a:t>И</a:t>
            </a:r>
            <a:r>
              <a:rPr lang="ru-RU" b="1" dirty="0" smtClean="0">
                <a:solidFill>
                  <a:schemeClr val="tx1">
                    <a:lumMod val="75000"/>
                  </a:schemeClr>
                </a:solidFill>
                <a:latin typeface="Roboto Condensed" panose="02000000000000000000" pitchFamily="2" charset="0"/>
              </a:rPr>
              <a:t> В СФЕРЕ ИНФОРМАЦИОННО-КОММУНИКАЦИОННЫХ ТЕХНОЛОГИЙ</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 xmlns:a16="http://schemas.microsoft.com/office/drawing/2014/main" id="{937C7814-7200-45F6-8FBF-D2CD0BA7EBE7}"/>
              </a:ext>
            </a:extLst>
          </p:cNvPr>
          <p:cNvSpPr txBox="1"/>
          <p:nvPr/>
        </p:nvSpPr>
        <p:spPr>
          <a:xfrm>
            <a:off x="170060" y="1412776"/>
            <a:ext cx="3945720" cy="707886"/>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ОБЪЕМ БЮДЖЕТНЫХ АССИГНОВАНИЙ В СФЕРЕ ИКТ</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 xmlns:a16="http://schemas.microsoft.com/office/drawing/2014/main" id="{6A30C5C9-300D-44C3-8431-4A85DFAFC003}"/>
              </a:ext>
            </a:extLst>
          </p:cNvPr>
          <p:cNvSpPr txBox="1"/>
          <p:nvPr/>
        </p:nvSpPr>
        <p:spPr>
          <a:xfrm>
            <a:off x="4703453" y="1412776"/>
            <a:ext cx="3433167" cy="1015663"/>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РАЗВИТИЕ И СОПРОВОЖДЕНИЕ АИС ФНС РОССИИ</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 xmlns:a16="http://schemas.microsoft.com/office/drawing/2014/main" id="{C21235EC-3E6D-40C5-B6EC-7F3CA09169A1}"/>
              </a:ext>
            </a:extLst>
          </p:cNvPr>
          <p:cNvSpPr txBox="1"/>
          <p:nvPr/>
        </p:nvSpPr>
        <p:spPr>
          <a:xfrm>
            <a:off x="8724292" y="1412776"/>
            <a:ext cx="3013906" cy="400110"/>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СМЭВ</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 xmlns:a16="http://schemas.microsoft.com/office/drawing/2014/main"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552520" y="2728684"/>
            <a:ext cx="3729101" cy="4124206"/>
          </a:xfrm>
          <a:prstGeom prst="rect">
            <a:avLst/>
          </a:prstGeom>
          <a:noFill/>
        </p:spPr>
        <p:txBody>
          <a:bodyPr wrap="square" rtlCol="0">
            <a:spAutoFit/>
          </a:bodyPr>
          <a:lstStyle/>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Выполнена миграция баз данных </a:t>
            </a:r>
            <a:r>
              <a:rPr lang="en-US"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Exadata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АИС «Налог-3</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a:t>
            </a:r>
          </a:p>
          <a:p>
            <a:pPr algn="ctr"/>
            <a:endPar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До </a:t>
            </a:r>
            <a:r>
              <a:rPr lang="ru-RU" sz="2000" b="1" dirty="0">
                <a:solidFill>
                  <a:srgbClr val="F79646">
                    <a:lumMod val="75000"/>
                  </a:srgbClr>
                </a:solidFill>
                <a:latin typeface="Roboto Condensed" panose="02000000000000000000" pitchFamily="2" charset="0"/>
                <a:ea typeface="Roboto Condensed" panose="02000000000000000000" pitchFamily="2" charset="0"/>
              </a:rPr>
              <a:t>100 тыс.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пользователей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одновременно</a:t>
            </a: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Заключен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ГК на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развитие АИС «Налог-3»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1 очереди на сумму </a:t>
            </a:r>
            <a:r>
              <a:rPr lang="ru-RU" sz="2000" b="1" dirty="0">
                <a:solidFill>
                  <a:srgbClr val="F79646">
                    <a:lumMod val="75000"/>
                  </a:srgbClr>
                </a:solidFill>
                <a:latin typeface="Roboto Condensed" panose="02000000000000000000" pitchFamily="2" charset="0"/>
                <a:ea typeface="Roboto Condensed" panose="02000000000000000000" pitchFamily="2" charset="0"/>
              </a:rPr>
              <a:t>379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млн</a:t>
            </a:r>
            <a:endParaRPr lang="ru-RU" sz="2000" b="1" dirty="0">
              <a:solidFill>
                <a:srgbClr val="F79646">
                  <a:lumMod val="75000"/>
                </a:srgbClr>
              </a:solidFill>
              <a:latin typeface="Roboto Condensed" panose="02000000000000000000" pitchFamily="2" charset="0"/>
              <a:ea typeface="Roboto Condensed" panose="02000000000000000000" pitchFamily="2"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Проведена </a:t>
            </a:r>
            <a:r>
              <a:rPr lang="ru-RU" sz="2000" b="1" dirty="0">
                <a:solidFill>
                  <a:srgbClr val="F79646">
                    <a:lumMod val="75000"/>
                  </a:srgbClr>
                </a:solidFill>
                <a:latin typeface="Roboto Condensed" panose="02000000000000000000" pitchFamily="2" charset="0"/>
                <a:ea typeface="Roboto Condensed" panose="02000000000000000000" pitchFamily="2" charset="0"/>
              </a:rPr>
              <a:t>31</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приёмка ПО </a:t>
            </a: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Выпущено </a:t>
            </a:r>
            <a:r>
              <a:rPr lang="ru-RU" sz="2000" b="1" dirty="0">
                <a:solidFill>
                  <a:srgbClr val="F79646">
                    <a:lumMod val="75000"/>
                  </a:srgbClr>
                </a:solidFill>
                <a:latin typeface="Roboto Condensed" panose="02000000000000000000" pitchFamily="2" charset="0"/>
                <a:ea typeface="Roboto Condensed" panose="02000000000000000000" pitchFamily="2" charset="0"/>
              </a:rPr>
              <a:t>32</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приказа по ОЭ и ПЭ</a:t>
            </a:r>
          </a:p>
        </p:txBody>
      </p:sp>
      <p:sp>
        <p:nvSpPr>
          <p:cNvPr id="85" name="TextBox 84"/>
          <p:cNvSpPr txBox="1"/>
          <p:nvPr/>
        </p:nvSpPr>
        <p:spPr>
          <a:xfrm>
            <a:off x="8663613" y="2764088"/>
            <a:ext cx="3215378" cy="707886"/>
          </a:xfrm>
          <a:prstGeom prst="rect">
            <a:avLst/>
          </a:prstGeom>
          <a:noFill/>
        </p:spPr>
        <p:txBody>
          <a:bodyPr wrap="square" rtlCol="0">
            <a:spAutoFit/>
          </a:bodyPr>
          <a:lstStyle/>
          <a:p>
            <a:pPr algn="ctr"/>
            <a:r>
              <a:rPr lang="ru-RU" sz="2000" b="1" dirty="0">
                <a:solidFill>
                  <a:srgbClr val="F79646">
                    <a:lumMod val="75000"/>
                  </a:srgbClr>
                </a:solidFill>
                <a:latin typeface="Roboto Condensed" panose="02000000000000000000" pitchFamily="2" charset="0"/>
                <a:ea typeface="Roboto Condensed" panose="02000000000000000000" pitchFamily="2" charset="0"/>
              </a:rPr>
              <a:t>+ 7</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новых видов сведений ФНС России в продуктиве</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89" name="Рисунок 88">
            <a:extLst>
              <a:ext uri="{FF2B5EF4-FFF2-40B4-BE49-F238E27FC236}">
                <a16:creationId xmlns="" xmlns:a16="http://schemas.microsoft.com/office/drawing/2014/main" id="{0417A199-DF91-4CE1-A3EA-11D4C4418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138" y="4257092"/>
            <a:ext cx="848149" cy="848149"/>
          </a:xfrm>
          <a:prstGeom prst="rect">
            <a:avLst/>
          </a:prstGeom>
        </p:spPr>
      </p:pic>
      <p:pic>
        <p:nvPicPr>
          <p:cNvPr id="90" name="Рисунок 89">
            <a:extLst>
              <a:ext uri="{FF2B5EF4-FFF2-40B4-BE49-F238E27FC236}">
                <a16:creationId xmlns="" xmlns:a16="http://schemas.microsoft.com/office/drawing/2014/main" id="{596528FE-6181-4607-86E9-18A23B831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3383" y="3296223"/>
            <a:ext cx="567372" cy="567372"/>
          </a:xfrm>
          <a:prstGeom prst="rect">
            <a:avLst/>
          </a:prstGeom>
        </p:spPr>
      </p:pic>
      <p:graphicFrame>
        <p:nvGraphicFramePr>
          <p:cNvPr id="56" name="Диаграмма 55"/>
          <p:cNvGraphicFramePr/>
          <p:nvPr>
            <p:extLst/>
          </p:nvPr>
        </p:nvGraphicFramePr>
        <p:xfrm>
          <a:off x="136717" y="1972246"/>
          <a:ext cx="2843989" cy="24111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Диаграмма 60"/>
          <p:cNvGraphicFramePr/>
          <p:nvPr>
            <p:extLst/>
          </p:nvPr>
        </p:nvGraphicFramePr>
        <p:xfrm>
          <a:off x="-534991" y="3870004"/>
          <a:ext cx="3623246" cy="2088232"/>
        </p:xfrm>
        <a:graphic>
          <a:graphicData uri="http://schemas.openxmlformats.org/drawingml/2006/chart">
            <c:chart xmlns:c="http://schemas.openxmlformats.org/drawingml/2006/chart" xmlns:r="http://schemas.openxmlformats.org/officeDocument/2006/relationships" r:id="rId6"/>
          </a:graphicData>
        </a:graphic>
      </p:graphicFrame>
      <p:sp>
        <p:nvSpPr>
          <p:cNvPr id="103" name="TextBox 102">
            <a:extLst>
              <a:ext uri="{FF2B5EF4-FFF2-40B4-BE49-F238E27FC236}">
                <a16:creationId xmlns="" xmlns:a16="http://schemas.microsoft.com/office/drawing/2014/main" id="{6A30C5C9-300D-44C3-8431-4A85DFAFC003}"/>
              </a:ext>
            </a:extLst>
          </p:cNvPr>
          <p:cNvSpPr txBox="1"/>
          <p:nvPr/>
        </p:nvSpPr>
        <p:spPr>
          <a:xfrm>
            <a:off x="170061" y="5975726"/>
            <a:ext cx="4176780" cy="707886"/>
          </a:xfrm>
          <a:prstGeom prst="rect">
            <a:avLst/>
          </a:prstGeom>
          <a:noFill/>
        </p:spPr>
        <p:txBody>
          <a:bodyPr wrap="square" rtlCol="0" anchor="t">
            <a:spAutoFit/>
          </a:bodyPr>
          <a:lstStyle/>
          <a:p>
            <a:pPr algn="ctr"/>
            <a:r>
              <a:rPr lang="ru-RU" altLang="ko-KR" sz="2000" b="1" dirty="0">
                <a:solidFill>
                  <a:srgbClr val="F79646">
                    <a:lumMod val="75000"/>
                  </a:srgbClr>
                </a:solidFill>
                <a:latin typeface="Roboto Condensed" panose="02000000000000000000" pitchFamily="2" charset="0"/>
                <a:ea typeface="Roboto Condensed" panose="02000000000000000000" pitchFamily="2" charset="0"/>
              </a:rPr>
              <a:t>107</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положительных заключений Минцифры России</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4" name="TextBox 103">
            <a:extLst>
              <a:ext uri="{FF2B5EF4-FFF2-40B4-BE49-F238E27FC236}">
                <a16:creationId xmlns="" xmlns:a16="http://schemas.microsoft.com/office/drawing/2014/main" id="{C21235EC-3E6D-40C5-B6EC-7F3CA09169A1}"/>
              </a:ext>
            </a:extLst>
          </p:cNvPr>
          <p:cNvSpPr txBox="1"/>
          <p:nvPr/>
        </p:nvSpPr>
        <p:spPr>
          <a:xfrm>
            <a:off x="1668533" y="2231104"/>
            <a:ext cx="2751341" cy="1323439"/>
          </a:xfrm>
          <a:prstGeom prst="rect">
            <a:avLst/>
          </a:prstGeom>
          <a:noFill/>
        </p:spPr>
        <p:txBody>
          <a:bodyPr wrap="square" rtlCol="0" anchor="t">
            <a:spAutoFit/>
          </a:bodyPr>
          <a:lstStyle/>
          <a:p>
            <a:pPr algn="r"/>
            <a:r>
              <a:rPr lang="ru-RU" altLang="ko-KR" sz="2000" b="1" dirty="0">
                <a:solidFill>
                  <a:srgbClr val="F79646">
                    <a:lumMod val="75000"/>
                  </a:srgbClr>
                </a:solidFill>
                <a:latin typeface="Roboto Condensed" panose="02000000000000000000" pitchFamily="2" charset="0"/>
                <a:ea typeface="Roboto Condensed" panose="02000000000000000000" pitchFamily="2" charset="0"/>
              </a:rPr>
              <a:t>51,1% (15,3 </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млрд)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принятые </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бюджетные</a:t>
            </a: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обязательства</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5" name="TextBox 104">
            <a:extLst>
              <a:ext uri="{FF2B5EF4-FFF2-40B4-BE49-F238E27FC236}">
                <a16:creationId xmlns="" xmlns:a16="http://schemas.microsoft.com/office/drawing/2014/main" id="{C21235EC-3E6D-40C5-B6EC-7F3CA09169A1}"/>
              </a:ext>
            </a:extLst>
          </p:cNvPr>
          <p:cNvSpPr txBox="1"/>
          <p:nvPr/>
        </p:nvSpPr>
        <p:spPr>
          <a:xfrm>
            <a:off x="2155853" y="3921664"/>
            <a:ext cx="2190988" cy="1015663"/>
          </a:xfrm>
          <a:prstGeom prst="rect">
            <a:avLst/>
          </a:prstGeom>
          <a:noFill/>
        </p:spPr>
        <p:txBody>
          <a:bodyPr wrap="square" rtlCol="0" anchor="t">
            <a:spAutoFit/>
          </a:bodyPr>
          <a:lstStyle/>
          <a:p>
            <a:pPr algn="r"/>
            <a:r>
              <a:rPr lang="ru-RU" altLang="ko-KR" sz="2000" b="1" dirty="0">
                <a:solidFill>
                  <a:srgbClr val="F79646">
                    <a:lumMod val="75000"/>
                  </a:srgbClr>
                </a:solidFill>
                <a:latin typeface="Roboto Condensed" panose="02000000000000000000" pitchFamily="2" charset="0"/>
                <a:ea typeface="Roboto Condensed" panose="02000000000000000000" pitchFamily="2" charset="0"/>
              </a:rPr>
              <a:t>8,3% (2,5 </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млрд)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кассовое исполнение</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45" name="TextBox 44"/>
          <p:cNvSpPr txBox="1"/>
          <p:nvPr/>
        </p:nvSpPr>
        <p:spPr>
          <a:xfrm>
            <a:off x="8724292" y="4327223"/>
            <a:ext cx="3215378" cy="1015663"/>
          </a:xfrm>
          <a:prstGeom prst="rect">
            <a:avLst/>
          </a:prstGeom>
          <a:noFill/>
        </p:spPr>
        <p:txBody>
          <a:bodyPr wrap="square" rtlCol="0">
            <a:spAutoFit/>
          </a:bodyPr>
          <a:lstStyle/>
          <a:p>
            <a:pPr algn="ctr"/>
            <a:r>
              <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Проведён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1-ый этап </a:t>
            </a:r>
            <a:r>
              <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интеграционного тестирования</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ГИС ТОР КНД</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Tree>
    <p:extLst>
      <p:ext uri="{BB962C8B-B14F-4D97-AF65-F5344CB8AC3E}">
        <p14:creationId xmlns:p14="http://schemas.microsoft.com/office/powerpoint/2010/main" val="2702784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Скругленный прямоугольник 73"/>
          <p:cNvSpPr/>
          <p:nvPr/>
        </p:nvSpPr>
        <p:spPr>
          <a:xfrm>
            <a:off x="9408452" y="1413403"/>
            <a:ext cx="2124151" cy="271457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2" name="Скругленный прямоугольник 71"/>
          <p:cNvSpPr/>
          <p:nvPr/>
        </p:nvSpPr>
        <p:spPr>
          <a:xfrm>
            <a:off x="766621" y="1484784"/>
            <a:ext cx="2439888" cy="147616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6" name="Скругленный прямоугольник 65"/>
          <p:cNvSpPr/>
          <p:nvPr/>
        </p:nvSpPr>
        <p:spPr>
          <a:xfrm>
            <a:off x="3656110" y="1448780"/>
            <a:ext cx="2511897" cy="3132348"/>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5" name="Скругленный прямоугольник 64"/>
          <p:cNvSpPr/>
          <p:nvPr/>
        </p:nvSpPr>
        <p:spPr>
          <a:xfrm>
            <a:off x="6572436" y="1448780"/>
            <a:ext cx="2331876" cy="2628292"/>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5" name="Облако 4"/>
          <p:cNvSpPr/>
          <p:nvPr/>
        </p:nvSpPr>
        <p:spPr>
          <a:xfrm>
            <a:off x="3656109" y="4626156"/>
            <a:ext cx="2511897" cy="1764196"/>
          </a:xfrm>
          <a:prstGeom prst="cloud">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1"/>
            <a:ext cx="9865096" cy="844910"/>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50000"/>
                  </a:schemeClr>
                </a:solidFill>
                <a:latin typeface="Roboto Condensed" panose="02000000000000000000" pitchFamily="2" charset="0"/>
              </a:rPr>
              <a:t>РАЗВИТИЕ УДОСТОВЕРЯЮЩЕГО ЦЕНТРА ФНС РОССИИ </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6" name="Овал 45">
            <a:extLst>
              <a:ext uri="{FF2B5EF4-FFF2-40B4-BE49-F238E27FC236}">
                <a16:creationId xmlns:a16="http://schemas.microsoft.com/office/drawing/2014/main" xmlns="" id="{CA0A0364-3C4D-4807-BEFE-8301FCE074B0}"/>
              </a:ext>
            </a:extLst>
          </p:cNvPr>
          <p:cNvSpPr/>
          <p:nvPr/>
        </p:nvSpPr>
        <p:spPr>
          <a:xfrm>
            <a:off x="1127363" y="3118275"/>
            <a:ext cx="1703837" cy="1534861"/>
          </a:xfrm>
          <a:prstGeom prst="ellipse">
            <a:avLst/>
          </a:prstGeom>
          <a:ln>
            <a:noFill/>
          </a:ln>
          <a:effectLst>
            <a:outerShdw blurRad="152400" dist="317500" dir="5400000" sx="90000" sy="-19000" rotWithShape="0">
              <a:prstClr val="black">
                <a:alpha val="15000"/>
              </a:prstClr>
            </a:outerShdw>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48" name="TextBox 47">
            <a:extLst>
              <a:ext uri="{FF2B5EF4-FFF2-40B4-BE49-F238E27FC236}">
                <a16:creationId xmlns:a16="http://schemas.microsoft.com/office/drawing/2014/main" xmlns="" id="{09EBB806-6BF2-4A88-9D86-D67235118A3F}"/>
              </a:ext>
            </a:extLst>
          </p:cNvPr>
          <p:cNvSpPr txBox="1"/>
          <p:nvPr/>
        </p:nvSpPr>
        <p:spPr>
          <a:xfrm>
            <a:off x="983432" y="3768111"/>
            <a:ext cx="1980135" cy="369332"/>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ТОЧЕК ВЫДАЧИ </a:t>
            </a:r>
          </a:p>
          <a:p>
            <a:pPr algn="ctr">
              <a:lnSpc>
                <a:spcPct val="100000"/>
              </a:lnSpc>
            </a:pPr>
            <a:r>
              <a:rPr lang="ru-RU" sz="900" b="1" spc="-1" dirty="0">
                <a:latin typeface="Roboto Condensed" panose="02000000000000000000" pitchFamily="2" charset="0"/>
                <a:ea typeface="Roboto Condensed" panose="02000000000000000000" pitchFamily="2" charset="0"/>
              </a:rPr>
              <a:t>В НАЛОГОВЫХ </a:t>
            </a:r>
            <a:r>
              <a:rPr lang="ru-RU" sz="900" b="1" spc="-1" dirty="0" smtClean="0">
                <a:latin typeface="Roboto Condensed" panose="02000000000000000000" pitchFamily="2" charset="0"/>
                <a:ea typeface="Roboto Condensed" panose="02000000000000000000" pitchFamily="2" charset="0"/>
              </a:rPr>
              <a:t>ОРГАНАХ:</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9CD28D20-011D-4642-B947-7F005CE8D708}"/>
              </a:ext>
            </a:extLst>
          </p:cNvPr>
          <p:cNvSpPr txBox="1"/>
          <p:nvPr/>
        </p:nvSpPr>
        <p:spPr>
          <a:xfrm>
            <a:off x="3935845" y="1916832"/>
            <a:ext cx="1980135" cy="707886"/>
          </a:xfrm>
          <a:prstGeom prst="rect">
            <a:avLst/>
          </a:prstGeom>
          <a:noFill/>
        </p:spPr>
        <p:txBody>
          <a:bodyPr wrap="square">
            <a:spAutoFit/>
          </a:bodyPr>
          <a:lstStyle/>
          <a:p>
            <a:pPr algn="ctr">
              <a:lnSpc>
                <a:spcPct val="100000"/>
              </a:lnSpc>
            </a:pP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ПОДГОТОВЛЕНЫ, СОГЛАСОВАНЫ И УТВЕРЖДЕНЫ НЕОБХОДИМЫЕ НОРМАТИВНЫЕ ПРАВОВЫЕ АКТЫ:</a:t>
            </a:r>
            <a:endParaRPr lang="ru-RU" sz="1000" b="1" strike="noStrike" spc="-1" dirty="0">
              <a:solidFill>
                <a:schemeClr val="tx1">
                  <a:lumMod val="50000"/>
                </a:scheme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8024741B-2099-4F71-8E02-E6CB4D763A7B}"/>
              </a:ext>
            </a:extLst>
          </p:cNvPr>
          <p:cNvSpPr txBox="1"/>
          <p:nvPr/>
        </p:nvSpPr>
        <p:spPr>
          <a:xfrm>
            <a:off x="6716537" y="2004226"/>
            <a:ext cx="2052143" cy="2031325"/>
          </a:xfrm>
          <a:prstGeom prst="rect">
            <a:avLst/>
          </a:prstGeom>
          <a:noFill/>
        </p:spPr>
        <p:txBody>
          <a:bodyPr wrap="square">
            <a:spAutoFit/>
          </a:bodyPr>
          <a:lstStyle/>
          <a:p>
            <a:pPr algn="ctr">
              <a:lnSpc>
                <a:spcPct val="100000"/>
              </a:lnSpc>
            </a:pPr>
            <a:r>
              <a:rPr lang="ru-RU" sz="1000" b="1" dirty="0">
                <a:solidFill>
                  <a:schemeClr val="tx1">
                    <a:lumMod val="50000"/>
                  </a:schemeClr>
                </a:solidFill>
                <a:latin typeface="Roboto Condensed" charset="0"/>
                <a:ea typeface="Roboto Condensed" charset="0"/>
              </a:rPr>
              <a:t>ЗАКЛЮЧЕНЫ </a:t>
            </a:r>
            <a:r>
              <a:rPr lang="ru-RU" sz="1000" b="1" dirty="0" smtClean="0">
                <a:solidFill>
                  <a:schemeClr val="tx1">
                    <a:lumMod val="50000"/>
                  </a:schemeClr>
                </a:solidFill>
                <a:latin typeface="Roboto Condensed" charset="0"/>
                <a:ea typeface="Roboto Condensed" charset="0"/>
              </a:rPr>
              <a:t>АГЕНТСКИЕ СОГЛАШЕНИЯ </a:t>
            </a:r>
            <a:br>
              <a:rPr lang="ru-RU" sz="1000" b="1" dirty="0" smtClean="0">
                <a:solidFill>
                  <a:schemeClr val="tx1">
                    <a:lumMod val="50000"/>
                  </a:schemeClr>
                </a:solidFill>
                <a:latin typeface="Roboto Condensed" charset="0"/>
                <a:ea typeface="Roboto Condensed" charset="0"/>
              </a:rPr>
            </a:br>
            <a:r>
              <a:rPr lang="ru-RU" sz="1000" b="1" dirty="0" smtClean="0">
                <a:solidFill>
                  <a:schemeClr val="tx1">
                    <a:lumMod val="50000"/>
                  </a:schemeClr>
                </a:solidFill>
                <a:latin typeface="Roboto Condensed" charset="0"/>
                <a:ea typeface="Roboto Condensed" charset="0"/>
              </a:rPr>
              <a:t>С </a:t>
            </a:r>
            <a:r>
              <a:rPr lang="ru-RU" sz="1000" b="1" dirty="0">
                <a:solidFill>
                  <a:schemeClr val="tx1">
                    <a:lumMod val="50000"/>
                  </a:schemeClr>
                </a:solidFill>
                <a:latin typeface="Roboto Condensed" charset="0"/>
                <a:ea typeface="Roboto Condensed" charset="0"/>
              </a:rPr>
              <a:t>ПОТЕНЦИАЛЬНЫМИ ДОВЕРЕННЫМИ ЛИЦАМИ:</a:t>
            </a:r>
          </a:p>
          <a:p>
            <a:pPr lvl="0">
              <a:spcBef>
                <a:spcPts val="600"/>
              </a:spcBef>
            </a:pPr>
            <a:r>
              <a:rPr lang="ru-RU" sz="900" b="1" dirty="0">
                <a:solidFill>
                  <a:srgbClr val="21176A"/>
                </a:solidFill>
                <a:latin typeface="Roboto Condensed" charset="0"/>
                <a:ea typeface="Roboto Condensed" charset="0"/>
              </a:rPr>
              <a:t>1. ПАО «СБЕРБАНК»;</a:t>
            </a:r>
          </a:p>
          <a:p>
            <a:pPr lvl="0"/>
            <a:r>
              <a:rPr lang="ru-RU" sz="900" b="1" dirty="0">
                <a:solidFill>
                  <a:srgbClr val="21176A"/>
                </a:solidFill>
                <a:latin typeface="Roboto Condensed" charset="0"/>
                <a:ea typeface="Roboto Condensed" charset="0"/>
              </a:rPr>
              <a:t>2. ГК РОСТЕХ;</a:t>
            </a:r>
          </a:p>
          <a:p>
            <a:pPr lvl="0"/>
            <a:r>
              <a:rPr lang="ru-RU" sz="900" b="1" dirty="0">
                <a:solidFill>
                  <a:srgbClr val="21176A"/>
                </a:solidFill>
                <a:latin typeface="Roboto Condensed" charset="0"/>
                <a:ea typeface="Roboto Condensed" charset="0"/>
              </a:rPr>
              <a:t>3. АО «ЕЭТП»;</a:t>
            </a:r>
          </a:p>
          <a:p>
            <a:pPr lvl="0"/>
            <a:r>
              <a:rPr lang="ru-RU" sz="900" b="1" dirty="0">
                <a:solidFill>
                  <a:srgbClr val="21176A"/>
                </a:solidFill>
                <a:latin typeface="Roboto Condensed" charset="0"/>
                <a:ea typeface="Roboto Condensed" charset="0"/>
              </a:rPr>
              <a:t>4. ПАО ПРОМСВЯЗЬБАНК;</a:t>
            </a:r>
          </a:p>
          <a:p>
            <a:pPr lvl="0"/>
            <a:r>
              <a:rPr lang="ru-RU" sz="900" b="1" dirty="0">
                <a:solidFill>
                  <a:srgbClr val="21176A"/>
                </a:solidFill>
                <a:latin typeface="Roboto Condensed" charset="0"/>
                <a:ea typeface="Roboto Condensed" charset="0"/>
              </a:rPr>
              <a:t>5. ПАО «БАНК «ВТБ»;</a:t>
            </a:r>
          </a:p>
          <a:p>
            <a:pPr lvl="0"/>
            <a:r>
              <a:rPr lang="ru-RU" sz="900" b="1" dirty="0">
                <a:solidFill>
                  <a:srgbClr val="21176A"/>
                </a:solidFill>
                <a:latin typeface="Roboto Condensed" charset="0"/>
                <a:ea typeface="Roboto Condensed" charset="0"/>
              </a:rPr>
              <a:t>6. АО «ЭЛЕКТРОННАЯ МОСКВА»;</a:t>
            </a:r>
          </a:p>
          <a:p>
            <a:pPr lvl="0"/>
            <a:r>
              <a:rPr lang="ru-RU" sz="900" b="1" dirty="0">
                <a:solidFill>
                  <a:srgbClr val="21176A"/>
                </a:solidFill>
                <a:latin typeface="Roboto Condensed" charset="0"/>
                <a:ea typeface="Roboto Condensed" charset="0"/>
              </a:rPr>
              <a:t>7. АО ФОНД «ЦЕНТР </a:t>
            </a:r>
            <a:r>
              <a:rPr lang="ru-RU" sz="900" b="1" dirty="0" smtClean="0">
                <a:solidFill>
                  <a:srgbClr val="21176A"/>
                </a:solidFill>
                <a:latin typeface="Roboto Condensed" charset="0"/>
                <a:ea typeface="Roboto Condensed" charset="0"/>
              </a:rPr>
              <a:t>ИННОВАЦИЙ И </a:t>
            </a:r>
            <a:r>
              <a:rPr lang="ru-RU" sz="900" b="1" dirty="0">
                <a:solidFill>
                  <a:srgbClr val="21176A"/>
                </a:solidFill>
                <a:latin typeface="Roboto Condensed" charset="0"/>
                <a:ea typeface="Roboto Condensed" charset="0"/>
              </a:rPr>
              <a:t>ИНФОРМАЦИОННЫХ ТЕХНОЛОГИЙ</a:t>
            </a:r>
            <a:r>
              <a:rPr lang="ru-RU" sz="900" b="1" dirty="0" smtClean="0">
                <a:solidFill>
                  <a:srgbClr val="21176A"/>
                </a:solidFill>
                <a:latin typeface="Roboto Condensed" charset="0"/>
                <a:ea typeface="Roboto Condensed" charset="0"/>
              </a:rPr>
              <a:t>»;</a:t>
            </a:r>
          </a:p>
          <a:p>
            <a:pPr lvl="0"/>
            <a:r>
              <a:rPr lang="ru-RU" sz="900" b="1" dirty="0" smtClean="0">
                <a:solidFill>
                  <a:srgbClr val="21176A"/>
                </a:solidFill>
                <a:latin typeface="Roboto Condensed" charset="0"/>
                <a:ea typeface="Roboto Condensed" charset="0"/>
              </a:rPr>
              <a:t>8. АО ПОЧТА РОССИИ</a:t>
            </a:r>
            <a:endParaRPr lang="ru-RU" sz="900" b="1" dirty="0">
              <a:solidFill>
                <a:srgbClr val="21176A"/>
              </a:solidFill>
              <a:latin typeface="Roboto Condensed" charset="0"/>
              <a:ea typeface="Roboto Condensed" charset="0"/>
            </a:endParaRPr>
          </a:p>
        </p:txBody>
      </p:sp>
      <p:sp>
        <p:nvSpPr>
          <p:cNvPr id="51" name="Прямоугольник 50">
            <a:extLst>
              <a:ext uri="{FF2B5EF4-FFF2-40B4-BE49-F238E27FC236}">
                <a16:creationId xmlns:a16="http://schemas.microsoft.com/office/drawing/2014/main" xmlns="" id="{53935A91-35C0-4991-B557-FC2AE7A8E99A}"/>
              </a:ext>
            </a:extLst>
          </p:cNvPr>
          <p:cNvSpPr/>
          <p:nvPr/>
        </p:nvSpPr>
        <p:spPr>
          <a:xfrm>
            <a:off x="1469162" y="4041068"/>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976</a:t>
            </a:r>
            <a:endParaRPr lang="ru-RU" sz="3200" b="1" dirty="0">
              <a:solidFill>
                <a:srgbClr val="231A6F"/>
              </a:solidFill>
              <a:latin typeface="Roboto Condensed" panose="02000000000000000000" pitchFamily="2" charset="0"/>
              <a:ea typeface="Roboto Condensed" panose="02000000000000000000" pitchFamily="2" charset="0"/>
            </a:endParaRPr>
          </a:p>
        </p:txBody>
      </p:sp>
      <p:pic>
        <p:nvPicPr>
          <p:cNvPr id="54" name="Рисунок 53"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3">
            <a:extLst>
              <a:ext uri="{96DAC541-7B7A-43D3-8B79-37D633B846F1}">
                <asvg:svgBlip xmlns:asvg="http://schemas.microsoft.com/office/drawing/2016/SVG/main" xmlns="" r:embed="rId8"/>
              </a:ext>
            </a:extLst>
          </a:blip>
          <a:srcRect/>
          <a:stretch/>
        </p:blipFill>
        <p:spPr>
          <a:xfrm>
            <a:off x="4704950" y="1520787"/>
            <a:ext cx="468052" cy="468052"/>
          </a:xfrm>
          <a:prstGeom prst="rect">
            <a:avLst/>
          </a:prstGeom>
        </p:spPr>
      </p:pic>
      <p:pic>
        <p:nvPicPr>
          <p:cNvPr id="55" name="Рисунок 54"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7478395" y="1553073"/>
            <a:ext cx="507774" cy="507774"/>
          </a:xfrm>
          <a:prstGeom prst="rect">
            <a:avLst/>
          </a:prstGeom>
        </p:spPr>
      </p:pic>
      <p:sp>
        <p:nvSpPr>
          <p:cNvPr id="56" name="TextBox 55">
            <a:extLst>
              <a:ext uri="{FF2B5EF4-FFF2-40B4-BE49-F238E27FC236}">
                <a16:creationId xmlns:a16="http://schemas.microsoft.com/office/drawing/2014/main" xmlns="" id="{AC285CE6-63AA-4213-808B-CBB236571D68}"/>
              </a:ext>
            </a:extLst>
          </p:cNvPr>
          <p:cNvSpPr txBox="1"/>
          <p:nvPr/>
        </p:nvSpPr>
        <p:spPr>
          <a:xfrm>
            <a:off x="866120" y="1972690"/>
            <a:ext cx="2241548" cy="907941"/>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РАЗРАБОТАНО И ЗАПУЩЕНО В ОПЫТНУЮ ЭКСПЛУАТАЦИЮ ИНТЕГРАЦИОННОЕ РЕШЕНИЕ:</a:t>
            </a:r>
          </a:p>
          <a:p>
            <a:pPr algn="ctr">
              <a:lnSpc>
                <a:spcPct val="100000"/>
              </a:lnSpc>
              <a:spcBef>
                <a:spcPts val="600"/>
              </a:spcBef>
            </a:pPr>
            <a:r>
              <a:rPr lang="ru-RU" sz="900" b="1" spc="-1" dirty="0" smtClean="0">
                <a:solidFill>
                  <a:srgbClr val="231A6F"/>
                </a:solidFill>
                <a:latin typeface="Roboto Condensed" panose="02000000000000000000" pitchFamily="2" charset="0"/>
                <a:ea typeface="Roboto Condensed" panose="02000000000000000000" pitchFamily="2" charset="0"/>
              </a:rPr>
              <a:t>ЕДИНАЯ ЦИФРОВАЯ ПЛАТФОРМА </a:t>
            </a:r>
            <a:br>
              <a:rPr lang="ru-RU" sz="900" b="1" spc="-1" dirty="0" smtClean="0">
                <a:solidFill>
                  <a:srgbClr val="231A6F"/>
                </a:solidFill>
                <a:latin typeface="Roboto Condensed" panose="02000000000000000000" pitchFamily="2" charset="0"/>
                <a:ea typeface="Roboto Condensed" panose="02000000000000000000" pitchFamily="2" charset="0"/>
              </a:rPr>
            </a:br>
            <a:r>
              <a:rPr lang="ru-RU" sz="900" b="1" spc="-1" dirty="0" smtClean="0">
                <a:solidFill>
                  <a:srgbClr val="231A6F"/>
                </a:solidFill>
                <a:latin typeface="Roboto Condensed" panose="02000000000000000000" pitchFamily="2" charset="0"/>
                <a:ea typeface="Roboto Condensed" panose="02000000000000000000" pitchFamily="2" charset="0"/>
              </a:rPr>
              <a:t>УЦ ФНС РОССИИ</a:t>
            </a:r>
            <a:endParaRPr lang="ru-RU" sz="900" b="1" strike="noStrike" spc="-1" dirty="0">
              <a:solidFill>
                <a:srgbClr val="231A6F"/>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1D8DB5A2-C22C-4627-81CF-E030F2B9DCE0}"/>
              </a:ext>
            </a:extLst>
          </p:cNvPr>
          <p:cNvSpPr txBox="1"/>
          <p:nvPr/>
        </p:nvSpPr>
        <p:spPr>
          <a:xfrm>
            <a:off x="3971849" y="5232348"/>
            <a:ext cx="1980135" cy="861774"/>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ДО 01.06.2021 ЦЕНТРАЛИЗАЦИЯ ВСЕХ КОМПОНЕНТ И СЕРВИСОВ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УЦ ФНС РОССИИ НА БАЗЕ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ФЦОД В Г. ДУБНА </a:t>
            </a:r>
          </a:p>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МОСКОВСКОЙ ОБЛАСТИ</a:t>
            </a:r>
            <a:endParaRPr lang="ru-RU" sz="1000" b="1" strike="noStrike" spc="-1" dirty="0">
              <a:latin typeface="Roboto Condensed" panose="02000000000000000000" pitchFamily="2" charset="0"/>
              <a:ea typeface="Roboto Condensed" panose="02000000000000000000" pitchFamily="2" charset="0"/>
            </a:endParaRPr>
          </a:p>
        </p:txBody>
      </p:sp>
      <p:pic>
        <p:nvPicPr>
          <p:cNvPr id="86" name="Рисунок 85" descr="Центр обработки вызовов">
            <a:extLst>
              <a:ext uri="{FF2B5EF4-FFF2-40B4-BE49-F238E27FC236}">
                <a16:creationId xmlns:a16="http://schemas.microsoft.com/office/drawing/2014/main" xmlns="" id="{8B5763A0-A740-403B-98EA-D6047EBD1F0E}"/>
              </a:ext>
            </a:extLst>
          </p:cNvPr>
          <p:cNvPicPr>
            <a:picLocks noChangeAspect="1"/>
          </p:cNvPicPr>
          <p:nvPr/>
        </p:nvPicPr>
        <p:blipFill>
          <a:blip r:embed="rId11">
            <a:extLst>
              <a:ext uri="{96DAC541-7B7A-43D3-8B79-37D633B846F1}">
                <asvg:svgBlip xmlns:asvg="http://schemas.microsoft.com/office/drawing/2016/SVG/main" xmlns="" r:embed="rId14"/>
              </a:ext>
            </a:extLst>
          </a:blip>
          <a:srcRect/>
          <a:stretch/>
        </p:blipFill>
        <p:spPr>
          <a:xfrm>
            <a:off x="10231363" y="1461889"/>
            <a:ext cx="473234" cy="473234"/>
          </a:xfrm>
          <a:prstGeom prst="rect">
            <a:avLst/>
          </a:prstGeom>
        </p:spPr>
      </p:pic>
      <p:pic>
        <p:nvPicPr>
          <p:cNvPr id="45" name="Рисунок 44" descr="Пользовательский интерфейс и взаимодействие с пользователем">
            <a:extLst>
              <a:ext uri="{FF2B5EF4-FFF2-40B4-BE49-F238E27FC236}">
                <a16:creationId xmlns="" xmlns:a16="http://schemas.microsoft.com/office/drawing/2014/main" id="{FA5227EF-8C59-4413-B42B-A600DFC3DA0C}"/>
              </a:ext>
            </a:extLst>
          </p:cNvPr>
          <p:cNvPicPr>
            <a:picLocks noChangeAspect="1"/>
          </p:cNvPicPr>
          <p:nvPr/>
        </p:nvPicPr>
        <p:blipFill>
          <a:blip r:embed="rId15">
            <a:extLst>
              <a:ext uri="{96DAC541-7B7A-43D3-8B79-37D633B846F1}">
                <asvg:svgBlip xmlns="" xmlns:asvg="http://schemas.microsoft.com/office/drawing/2016/SVG/main" r:embed="rId4"/>
              </a:ext>
            </a:extLst>
          </a:blip>
          <a:srcRect/>
          <a:stretch/>
        </p:blipFill>
        <p:spPr>
          <a:xfrm>
            <a:off x="1739430" y="3290012"/>
            <a:ext cx="468137" cy="468137"/>
          </a:xfrm>
          <a:prstGeom prst="rect">
            <a:avLst/>
          </a:prstGeom>
        </p:spPr>
      </p:pic>
      <p:sp>
        <p:nvSpPr>
          <p:cNvPr id="47" name="TextBox 46">
            <a:extLst>
              <a:ext uri="{FF2B5EF4-FFF2-40B4-BE49-F238E27FC236}">
                <a16:creationId xmlns:a16="http://schemas.microsoft.com/office/drawing/2014/main" xmlns="" id="{09EBB806-6BF2-4A88-9D86-D67235118A3F}"/>
              </a:ext>
            </a:extLst>
          </p:cNvPr>
          <p:cNvSpPr txBox="1"/>
          <p:nvPr/>
        </p:nvSpPr>
        <p:spPr>
          <a:xfrm>
            <a:off x="9480376" y="1916832"/>
            <a:ext cx="1980135" cy="1938992"/>
          </a:xfrm>
          <a:prstGeom prst="rect">
            <a:avLst/>
          </a:prstGeom>
          <a:noFill/>
        </p:spPr>
        <p:txBody>
          <a:bodyPr wrap="square">
            <a:spAutoFit/>
          </a:bodyPr>
          <a:lstStyle/>
          <a:p>
            <a:pPr algn="ctr">
              <a:lnSpc>
                <a:spcPct val="100000"/>
              </a:lnSpc>
            </a:pP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ОРГАНИЗОВАНА СЛУЖБА ТЕХНИЧЕСКОЙ ПОДДЕРЖКИ </a:t>
            </a:r>
            <a:b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b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И </a:t>
            </a:r>
            <a:r>
              <a:rPr lang="en-US"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CALL</a:t>
            </a: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-ЦЕНТР.</a:t>
            </a:r>
          </a:p>
          <a:p>
            <a:pPr algn="ctr">
              <a:lnSpc>
                <a:spcPct val="100000"/>
              </a:lnSpc>
            </a:pPr>
            <a:endParaRPr lang="ru-RU" sz="900" b="1" strike="noStrike" spc="-1" dirty="0" smtClean="0">
              <a:solidFill>
                <a:schemeClr val="tx1">
                  <a:lumMod val="50000"/>
                </a:schemeClr>
              </a:solidFill>
              <a:latin typeface="Roboto Condensed" panose="02000000000000000000" pitchFamily="2" charset="0"/>
              <a:ea typeface="Roboto Condensed" panose="02000000000000000000" pitchFamily="2" charset="0"/>
            </a:endParaRPr>
          </a:p>
          <a:p>
            <a:pPr algn="ctr">
              <a:lnSpc>
                <a:spcPct val="100000"/>
              </a:lnSpc>
            </a:pP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В ЦЕЛЯХ ОКАЗАНИЯ ТЕХНИЧЕСКОЙ ПОДДЕРЖКИ НА ПЛОЩАДКАХ ОПЕРАТОРОВ ЭЛЕКТРОННОГО </a:t>
            </a:r>
            <a:r>
              <a:rPr lang="ru-RU" sz="900" b="1" spc="-1" dirty="0">
                <a:solidFill>
                  <a:schemeClr val="tx1">
                    <a:lumMod val="50000"/>
                  </a:schemeClr>
                </a:solidFill>
                <a:latin typeface="Roboto Condensed" panose="02000000000000000000" pitchFamily="2" charset="0"/>
                <a:ea typeface="Roboto Condensed" panose="02000000000000000000" pitchFamily="2" charset="0"/>
              </a:rPr>
              <a:t>ДОКУМЕНТООБОРОТА</a:t>
            </a: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 </a:t>
            </a:r>
            <a:r>
              <a:rPr lang="ru-RU" sz="900" b="1" spc="-1" dirty="0">
                <a:solidFill>
                  <a:schemeClr val="tx1">
                    <a:lumMod val="50000"/>
                  </a:schemeClr>
                </a:solidFill>
                <a:latin typeface="Roboto Condensed" panose="02000000000000000000" pitchFamily="2" charset="0"/>
                <a:ea typeface="Roboto Condensed" panose="02000000000000000000" pitchFamily="2" charset="0"/>
              </a:rPr>
              <a:t>ЗАКЛЮЧЕНЫ </a:t>
            </a: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СОГЛАШЕНИЯ :</a:t>
            </a:r>
            <a:endParaRPr lang="ru-RU" sz="900" b="1" spc="-1" dirty="0">
              <a:solidFill>
                <a:schemeClr val="tx1">
                  <a:lumMod val="50000"/>
                </a:schemeClr>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«ТАКСКОМ», </a:t>
            </a: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АО «ПФ «СКБ КОНТУР»,</a:t>
            </a: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«КОМПАНИЯ «ТЕНЗОР»</a:t>
            </a:r>
          </a:p>
          <a:p>
            <a:pPr algn="ctr">
              <a:lnSpc>
                <a:spcPct val="100000"/>
              </a:lnSpc>
            </a:pPr>
            <a:endParaRPr lang="ru-RU" sz="9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3" name="TextBox 2"/>
          <p:cNvSpPr txBox="1"/>
          <p:nvPr/>
        </p:nvSpPr>
        <p:spPr>
          <a:xfrm>
            <a:off x="3719736" y="2564904"/>
            <a:ext cx="2376265" cy="1061829"/>
          </a:xfrm>
          <a:prstGeom prst="rect">
            <a:avLst/>
          </a:prstGeom>
          <a:noFill/>
        </p:spPr>
        <p:txBody>
          <a:bodyPr wrap="square" rtlCol="0">
            <a:spAutoFit/>
          </a:bodyPr>
          <a:lstStyle/>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02.12.2020 № 1987;</a:t>
            </a:r>
          </a:p>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31.12.2020 № 2409;</a:t>
            </a:r>
          </a:p>
          <a:p>
            <a:pPr algn="ctr"/>
            <a:r>
              <a:rPr lang="ru-RU" sz="900" b="1" dirty="0" smtClean="0">
                <a:solidFill>
                  <a:srgbClr val="21176A"/>
                </a:solidFill>
                <a:latin typeface="Roboto Condensed" charset="0"/>
                <a:ea typeface="Roboto Condensed" charset="0"/>
              </a:rPr>
              <a:t>ПРИКАЗЫ ФНС РОССИИ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a:solidFill>
                  <a:srgbClr val="21176A"/>
                </a:solidFill>
                <a:latin typeface="Roboto Condensed" charset="0"/>
                <a:ea typeface="Roboto Condensed" charset="0"/>
              </a:rPr>
              <a:t>ОТ 30.12.2020 № ВД-7-24/982</a:t>
            </a:r>
            <a:r>
              <a:rPr lang="en-US" sz="900" b="1" dirty="0">
                <a:solidFill>
                  <a:srgbClr val="21176A"/>
                </a:solidFill>
                <a:latin typeface="Roboto Condensed" charset="0"/>
                <a:ea typeface="Roboto Condensed" charset="0"/>
              </a:rPr>
              <a:t>@</a:t>
            </a:r>
            <a:r>
              <a:rPr lang="ru-RU" sz="900" b="1" dirty="0">
                <a:solidFill>
                  <a:srgbClr val="21176A"/>
                </a:solidFill>
                <a:latin typeface="Roboto Condensed" charset="0"/>
                <a:ea typeface="Roboto Condensed" charset="0"/>
              </a:rPr>
              <a:t>;</a:t>
            </a:r>
          </a:p>
          <a:p>
            <a:pPr algn="ctr"/>
            <a:r>
              <a:rPr lang="ru-RU" sz="900" b="1" dirty="0" smtClean="0">
                <a:solidFill>
                  <a:srgbClr val="21176A"/>
                </a:solidFill>
                <a:latin typeface="Roboto Condensed" charset="0"/>
                <a:ea typeface="Roboto Condensed" charset="0"/>
              </a:rPr>
              <a:t>ОТ 31.12.2020  № </a:t>
            </a:r>
            <a:r>
              <a:rPr lang="ru-RU" sz="900" b="1" dirty="0">
                <a:solidFill>
                  <a:srgbClr val="21176A"/>
                </a:solidFill>
                <a:latin typeface="Roboto Condensed" charset="0"/>
                <a:ea typeface="Roboto Condensed" charset="0"/>
              </a:rPr>
              <a:t>ВД-7-24/987</a:t>
            </a:r>
            <a:r>
              <a:rPr lang="ru-RU" sz="900" b="1" dirty="0" smtClean="0">
                <a:solidFill>
                  <a:srgbClr val="21176A"/>
                </a:solidFill>
                <a:latin typeface="Roboto Condensed" charset="0"/>
                <a:ea typeface="Roboto Condensed" charset="0"/>
              </a:rPr>
              <a:t>@.</a:t>
            </a:r>
            <a:endParaRPr lang="ru-RU" sz="900" b="1" dirty="0">
              <a:solidFill>
                <a:srgbClr val="21176A"/>
              </a:solidFill>
              <a:latin typeface="Roboto Condensed" charset="0"/>
              <a:ea typeface="Roboto Condensed" charset="0"/>
            </a:endParaRPr>
          </a:p>
        </p:txBody>
      </p:sp>
      <p:pic>
        <p:nvPicPr>
          <p:cNvPr id="61" name="Рисунок 60"/>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03930" y="1592797"/>
            <a:ext cx="367718" cy="367718"/>
          </a:xfrm>
          <a:prstGeom prst="rect">
            <a:avLst/>
          </a:prstGeom>
        </p:spPr>
      </p:pic>
      <p:pic>
        <p:nvPicPr>
          <p:cNvPr id="62" name="Рисунок 61" descr="Сейф">
            <a:extLst>
              <a:ext uri="{FF2B5EF4-FFF2-40B4-BE49-F238E27FC236}">
                <a16:creationId xmlns="" xmlns:a16="http://schemas.microsoft.com/office/drawing/2014/main" id="{DC6AD50D-DF4A-4730-8DAF-3A86E1785347}"/>
              </a:ext>
            </a:extLst>
          </p:cNvPr>
          <p:cNvPicPr>
            <a:picLocks noChangeAspect="1"/>
          </p:cNvPicPr>
          <p:nvPr/>
        </p:nvPicPr>
        <p:blipFill>
          <a:blip r:embed="rId18">
            <a:extLst>
              <a:ext uri="{96DAC541-7B7A-43D3-8B79-37D633B846F1}">
                <asvg:svgBlip xmlns="" xmlns:asvg="http://schemas.microsoft.com/office/drawing/2016/SVG/main" r:embed="rId19"/>
              </a:ext>
            </a:extLst>
          </a:blip>
          <a:srcRect/>
          <a:stretch/>
        </p:blipFill>
        <p:spPr>
          <a:xfrm>
            <a:off x="4727848" y="4761148"/>
            <a:ext cx="468052" cy="468052"/>
          </a:xfrm>
          <a:prstGeom prst="rect">
            <a:avLst/>
          </a:prstGeom>
        </p:spPr>
      </p:pic>
      <p:sp>
        <p:nvSpPr>
          <p:cNvPr id="8" name="Скругленный прямоугольник 7"/>
          <p:cNvSpPr/>
          <p:nvPr/>
        </p:nvSpPr>
        <p:spPr>
          <a:xfrm>
            <a:off x="6636060" y="4199985"/>
            <a:ext cx="2268252" cy="1029215"/>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xmlns="" id="{09EBB806-6BF2-4A88-9D86-D67235118A3F}"/>
              </a:ext>
            </a:extLst>
          </p:cNvPr>
          <p:cNvSpPr txBox="1"/>
          <p:nvPr/>
        </p:nvSpPr>
        <p:spPr>
          <a:xfrm>
            <a:off x="6788545" y="4329100"/>
            <a:ext cx="1980135" cy="369332"/>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ТОЧЕК ВЫДАЧИ </a:t>
            </a:r>
          </a:p>
          <a:p>
            <a:pPr algn="ctr">
              <a:lnSpc>
                <a:spcPct val="100000"/>
              </a:lnSpc>
            </a:pPr>
            <a:r>
              <a:rPr lang="ru-RU" sz="900" b="1" spc="-1" dirty="0" smtClean="0">
                <a:latin typeface="Roboto Condensed" panose="02000000000000000000" pitchFamily="2" charset="0"/>
                <a:ea typeface="Roboto Condensed" panose="02000000000000000000" pitchFamily="2" charset="0"/>
              </a:rPr>
              <a:t>ДОВЕРЕННЫХ ЛИЦ К 01.07.2021:</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9CD28D20-011D-4642-B947-7F005CE8D708}"/>
              </a:ext>
            </a:extLst>
          </p:cNvPr>
          <p:cNvSpPr txBox="1"/>
          <p:nvPr/>
        </p:nvSpPr>
        <p:spPr>
          <a:xfrm>
            <a:off x="3912862" y="3549786"/>
            <a:ext cx="1980135" cy="923330"/>
          </a:xfrm>
          <a:prstGeom prst="rect">
            <a:avLst/>
          </a:prstGeom>
          <a:noFill/>
        </p:spPr>
        <p:txBody>
          <a:bodyPr wrap="square">
            <a:spAutoFit/>
          </a:bodyPr>
          <a:lstStyle/>
          <a:p>
            <a:pPr algn="ctr">
              <a:lnSpc>
                <a:spcPct val="100000"/>
              </a:lnSpc>
            </a:pPr>
            <a:r>
              <a:rPr lang="ru-RU" sz="900" b="1" strike="noStrike" spc="-1" dirty="0" smtClean="0">
                <a:solidFill>
                  <a:srgbClr val="C00000"/>
                </a:solidFill>
                <a:latin typeface="Roboto Condensed" panose="02000000000000000000" pitchFamily="2" charset="0"/>
                <a:ea typeface="Roboto Condensed" panose="02000000000000000000" pitchFamily="2" charset="0"/>
              </a:rPr>
              <a:t>СОВМЕСТНО С ФСБ РОССИИ ПОДГОТОВЛЕН И ПРЕДВАРИТЕЛЬНО СОГЛАСОВАН ПРОЕКТ ПРИКАЗА: ОБ УТВЕРЖДЕНИИ ОРГАНИЗАЦИОННО-ТЕХНИЧЕСКИХ ТРЕБОВАНИЙ К ДОВЕРЕННЫМ ЛИЦАМ  </a:t>
            </a:r>
            <a:endParaRPr lang="ru-RU" sz="900" b="1" strike="noStrike" spc="-1" dirty="0">
              <a:solidFill>
                <a:srgbClr val="C00000"/>
              </a:solidFill>
              <a:latin typeface="Roboto Condensed" panose="02000000000000000000" pitchFamily="2" charset="0"/>
              <a:ea typeface="Roboto Condensed" panose="02000000000000000000" pitchFamily="2" charset="0"/>
            </a:endParaRPr>
          </a:p>
        </p:txBody>
      </p:sp>
      <p:sp>
        <p:nvSpPr>
          <p:cNvPr id="68" name="Скругленный прямоугольник 67"/>
          <p:cNvSpPr/>
          <p:nvPr/>
        </p:nvSpPr>
        <p:spPr>
          <a:xfrm>
            <a:off x="977913" y="4822337"/>
            <a:ext cx="1944216" cy="990063"/>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a16="http://schemas.microsoft.com/office/drawing/2014/main" xmlns="" id="{09EBB806-6BF2-4A88-9D86-D67235118A3F}"/>
              </a:ext>
            </a:extLst>
          </p:cNvPr>
          <p:cNvSpPr txBox="1"/>
          <p:nvPr/>
        </p:nvSpPr>
        <p:spPr>
          <a:xfrm>
            <a:off x="1019521" y="4912300"/>
            <a:ext cx="1980135" cy="507831"/>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a:t>
            </a:r>
            <a:r>
              <a:rPr lang="ru-RU" sz="900" b="1" spc="-1" dirty="0" smtClean="0">
                <a:latin typeface="Roboto Condensed" panose="02000000000000000000" pitchFamily="2" charset="0"/>
                <a:ea typeface="Roboto Condensed" panose="02000000000000000000" pitchFamily="2" charset="0"/>
              </a:rPr>
              <a:t>ОПЕРАТОРОВ ПРОШЕДШИХ ОБУЧЕНИЕ (ОПЕРАТОРОВ УЦ):</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70" name="Прямоугольник 69">
            <a:extLst>
              <a:ext uri="{FF2B5EF4-FFF2-40B4-BE49-F238E27FC236}">
                <a16:creationId xmlns:a16="http://schemas.microsoft.com/office/drawing/2014/main" xmlns="" id="{53935A91-35C0-4991-B557-FC2AE7A8E99A}"/>
              </a:ext>
            </a:extLst>
          </p:cNvPr>
          <p:cNvSpPr/>
          <p:nvPr/>
        </p:nvSpPr>
        <p:spPr>
          <a:xfrm>
            <a:off x="1451484" y="5344348"/>
            <a:ext cx="1062442" cy="480131"/>
          </a:xfrm>
          <a:prstGeom prst="rect">
            <a:avLst/>
          </a:prstGeom>
        </p:spPr>
        <p:txBody>
          <a:bodyPr wrap="square">
            <a:spAutoFit/>
          </a:bodyPr>
          <a:lstStyle/>
          <a:p>
            <a:pPr algn="ctr">
              <a:lnSpc>
                <a:spcPct val="90000"/>
              </a:lnSpc>
            </a:pPr>
            <a:r>
              <a:rPr lang="ru-RU" sz="2800" b="1" dirty="0" smtClean="0">
                <a:solidFill>
                  <a:srgbClr val="231A6F"/>
                </a:solidFill>
                <a:latin typeface="Roboto Condensed" panose="02000000000000000000" pitchFamily="2" charset="0"/>
                <a:ea typeface="Roboto Condensed" panose="02000000000000000000" pitchFamily="2" charset="0"/>
              </a:rPr>
              <a:t>1948</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71" name="Прямоугольник 70">
            <a:extLst>
              <a:ext uri="{FF2B5EF4-FFF2-40B4-BE49-F238E27FC236}">
                <a16:creationId xmlns:a16="http://schemas.microsoft.com/office/drawing/2014/main" xmlns="" id="{53935A91-35C0-4991-B557-FC2AE7A8E99A}"/>
              </a:ext>
            </a:extLst>
          </p:cNvPr>
          <p:cNvSpPr/>
          <p:nvPr/>
        </p:nvSpPr>
        <p:spPr>
          <a:xfrm>
            <a:off x="6940860" y="4641057"/>
            <a:ext cx="1683804" cy="480131"/>
          </a:xfrm>
          <a:prstGeom prst="rect">
            <a:avLst/>
          </a:prstGeom>
        </p:spPr>
        <p:txBody>
          <a:bodyPr wrap="square">
            <a:spAutoFit/>
          </a:bodyPr>
          <a:lstStyle/>
          <a:p>
            <a:pPr algn="ctr">
              <a:lnSpc>
                <a:spcPct val="90000"/>
              </a:lnSpc>
            </a:pPr>
            <a:r>
              <a:rPr lang="ru-RU" sz="1600" b="1" dirty="0" smtClean="0">
                <a:solidFill>
                  <a:srgbClr val="231A6F"/>
                </a:solidFill>
                <a:latin typeface="Roboto Condensed" panose="02000000000000000000" pitchFamily="2" charset="0"/>
                <a:ea typeface="Roboto Condensed" panose="02000000000000000000" pitchFamily="2" charset="0"/>
              </a:rPr>
              <a:t>БОЛЕЕ</a:t>
            </a:r>
            <a:r>
              <a:rPr lang="ru-RU" sz="2800" b="1" dirty="0" smtClean="0">
                <a:solidFill>
                  <a:srgbClr val="231A6F"/>
                </a:solidFill>
                <a:latin typeface="Roboto Condensed" panose="02000000000000000000" pitchFamily="2" charset="0"/>
                <a:ea typeface="Roboto Condensed" panose="02000000000000000000" pitchFamily="2" charset="0"/>
              </a:rPr>
              <a:t> 5 000</a:t>
            </a:r>
            <a:endParaRPr lang="ru-RU" sz="3200" b="1" dirty="0">
              <a:solidFill>
                <a:srgbClr val="231A6F"/>
              </a:solidFill>
              <a:latin typeface="Roboto Condensed" panose="02000000000000000000" pitchFamily="2" charset="0"/>
              <a:ea typeface="Roboto Condensed" panose="02000000000000000000" pitchFamily="2" charset="0"/>
            </a:endParaRPr>
          </a:p>
        </p:txBody>
      </p:sp>
      <p:sp>
        <p:nvSpPr>
          <p:cNvPr id="9" name="TextBox 8"/>
          <p:cNvSpPr txBox="1"/>
          <p:nvPr/>
        </p:nvSpPr>
        <p:spPr>
          <a:xfrm>
            <a:off x="6788545" y="5508254"/>
            <a:ext cx="4924079" cy="584775"/>
          </a:xfrm>
          <a:prstGeom prst="rect">
            <a:avLst/>
          </a:prstGeom>
          <a:noFill/>
        </p:spPr>
        <p:txBody>
          <a:bodyPr wrap="square" rtlCol="0">
            <a:spAutoFit/>
          </a:bodyPr>
          <a:lstStyle/>
          <a:p>
            <a:r>
              <a:rPr lang="ru-RU" sz="1600" b="1" dirty="0" smtClean="0">
                <a:latin typeface="Roboto Condensed" charset="0"/>
                <a:ea typeface="Roboto Condensed" charset="0"/>
              </a:rPr>
              <a:t>ВЕДЕТСЯ ЭКСПЕРИМЕНТ ПО ВЫДАЧЕ КЭП: </a:t>
            </a:r>
            <a:br>
              <a:rPr lang="ru-RU" sz="1600" b="1" dirty="0" smtClean="0">
                <a:latin typeface="Roboto Condensed" charset="0"/>
                <a:ea typeface="Roboto Condensed" charset="0"/>
              </a:rPr>
            </a:br>
            <a:r>
              <a:rPr lang="ru-RU" sz="1600" b="1" dirty="0" smtClean="0">
                <a:latin typeface="Roboto Condensed" charset="0"/>
                <a:ea typeface="Roboto Condensed" charset="0"/>
              </a:rPr>
              <a:t>ДО 31.12.2021</a:t>
            </a:r>
            <a:endParaRPr lang="ru-RU" b="1" dirty="0">
              <a:latin typeface="Roboto Condensed" charset="0"/>
              <a:ea typeface="Roboto Condensed" charset="0"/>
            </a:endParaRPr>
          </a:p>
        </p:txBody>
      </p:sp>
    </p:spTree>
    <p:extLst>
      <p:ext uri="{BB962C8B-B14F-4D97-AF65-F5344CB8AC3E}">
        <p14:creationId xmlns:p14="http://schemas.microsoft.com/office/powerpoint/2010/main" val="1093481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ОФИЦИАЛЬНЫЙ САЙТ </a:t>
            </a:r>
            <a:r>
              <a:rPr lang="ru-RU" b="1" dirty="0" smtClean="0">
                <a:solidFill>
                  <a:schemeClr val="tx1">
                    <a:lumMod val="75000"/>
                  </a:schemeClr>
                </a:solidFill>
                <a:latin typeface="Roboto Condensed" panose="02000000000000000000" pitchFamily="2" charset="0"/>
              </a:rPr>
              <a:t>ФНС </a:t>
            </a:r>
            <a:r>
              <a:rPr lang="ru-RU" b="1" dirty="0">
                <a:solidFill>
                  <a:schemeClr val="tx1">
                    <a:lumMod val="75000"/>
                  </a:schemeClr>
                </a:solidFill>
                <a:latin typeface="Roboto Condensed" panose="02000000000000000000" pitchFamily="2" charset="0"/>
              </a:rPr>
              <a:t>РОССИИ И СЕРВИСЫ</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Arc 6">
            <a:extLst>
              <a:ext uri="{FF2B5EF4-FFF2-40B4-BE49-F238E27FC236}">
                <a16:creationId xmlns:a16="http://schemas.microsoft.com/office/drawing/2014/main" xmlns="" id="{E815A63A-CF28-4A61-A111-81E8FB1ED97E}"/>
              </a:ext>
            </a:extLst>
          </p:cNvPr>
          <p:cNvSpPr/>
          <p:nvPr/>
        </p:nvSpPr>
        <p:spPr>
          <a:xfrm>
            <a:off x="1897808" y="2328767"/>
            <a:ext cx="8655445" cy="4088565"/>
          </a:xfrm>
          <a:prstGeom prst="arc">
            <a:avLst>
              <a:gd name="adj1" fmla="val 16200000"/>
              <a:gd name="adj2" fmla="val 11083"/>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4" name="Arc 7">
            <a:extLst>
              <a:ext uri="{FF2B5EF4-FFF2-40B4-BE49-F238E27FC236}">
                <a16:creationId xmlns:a16="http://schemas.microsoft.com/office/drawing/2014/main" xmlns="" id="{4E9C6883-34A2-4F00-9289-5BAB2D2AFC30}"/>
              </a:ext>
            </a:extLst>
          </p:cNvPr>
          <p:cNvSpPr/>
          <p:nvPr/>
        </p:nvSpPr>
        <p:spPr>
          <a:xfrm>
            <a:off x="3431704" y="2794744"/>
            <a:ext cx="5364805" cy="2999701"/>
          </a:xfrm>
          <a:prstGeom prst="arc">
            <a:avLst>
              <a:gd name="adj1" fmla="val 16200000"/>
              <a:gd name="adj2" fmla="val 768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5" name="Arc 8">
            <a:extLst>
              <a:ext uri="{FF2B5EF4-FFF2-40B4-BE49-F238E27FC236}">
                <a16:creationId xmlns:a16="http://schemas.microsoft.com/office/drawing/2014/main" xmlns="" id="{3713E51A-62FD-4EA5-A200-43089B93A1E4}"/>
              </a:ext>
            </a:extLst>
          </p:cNvPr>
          <p:cNvSpPr/>
          <p:nvPr/>
        </p:nvSpPr>
        <p:spPr>
          <a:xfrm>
            <a:off x="5015880" y="3258979"/>
            <a:ext cx="1982704" cy="1949091"/>
          </a:xfrm>
          <a:prstGeom prst="arc">
            <a:avLst>
              <a:gd name="adj1" fmla="val 16200000"/>
              <a:gd name="adj2" fmla="val 142502"/>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7" name="Arc 22">
            <a:extLst>
              <a:ext uri="{FF2B5EF4-FFF2-40B4-BE49-F238E27FC236}">
                <a16:creationId xmlns:a16="http://schemas.microsoft.com/office/drawing/2014/main" xmlns="" id="{0963990B-D3F9-4E2F-836C-09163D39456A}"/>
              </a:ext>
            </a:extLst>
          </p:cNvPr>
          <p:cNvSpPr/>
          <p:nvPr/>
        </p:nvSpPr>
        <p:spPr>
          <a:xfrm flipH="1">
            <a:off x="1740654" y="2328767"/>
            <a:ext cx="8655445" cy="4088565"/>
          </a:xfrm>
          <a:prstGeom prst="arc">
            <a:avLst>
              <a:gd name="adj1" fmla="val 16200000"/>
              <a:gd name="adj2" fmla="val 2153463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9" name="Arc 23">
            <a:extLst>
              <a:ext uri="{FF2B5EF4-FFF2-40B4-BE49-F238E27FC236}">
                <a16:creationId xmlns:a16="http://schemas.microsoft.com/office/drawing/2014/main" xmlns="" id="{C541AE41-9F49-4174-9BF5-CACBC0E3F2E5}"/>
              </a:ext>
            </a:extLst>
          </p:cNvPr>
          <p:cNvSpPr/>
          <p:nvPr/>
        </p:nvSpPr>
        <p:spPr>
          <a:xfrm flipH="1">
            <a:off x="3503503" y="2794744"/>
            <a:ext cx="5364805" cy="2999701"/>
          </a:xfrm>
          <a:prstGeom prst="arc">
            <a:avLst>
              <a:gd name="adj1" fmla="val 16200000"/>
              <a:gd name="adj2" fmla="val 21583315"/>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0" name="Arc 24">
            <a:extLst>
              <a:ext uri="{FF2B5EF4-FFF2-40B4-BE49-F238E27FC236}">
                <a16:creationId xmlns:a16="http://schemas.microsoft.com/office/drawing/2014/main" xmlns="" id="{767797A2-EE6C-452D-B370-9B4067D8D7A0}"/>
              </a:ext>
            </a:extLst>
          </p:cNvPr>
          <p:cNvSpPr/>
          <p:nvPr/>
        </p:nvSpPr>
        <p:spPr>
          <a:xfrm flipH="1">
            <a:off x="5301428" y="3258979"/>
            <a:ext cx="1982704" cy="1949091"/>
          </a:xfrm>
          <a:prstGeom prst="arc">
            <a:avLst>
              <a:gd name="adj1" fmla="val 16200000"/>
              <a:gd name="adj2" fmla="val 173907"/>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1" name="Oval 29">
            <a:extLst>
              <a:ext uri="{FF2B5EF4-FFF2-40B4-BE49-F238E27FC236}">
                <a16:creationId xmlns:a16="http://schemas.microsoft.com/office/drawing/2014/main" xmlns="" id="{467D1EB1-E1A3-4EDE-8B6C-2D36E504EAB1}"/>
              </a:ext>
            </a:extLst>
          </p:cNvPr>
          <p:cNvSpPr/>
          <p:nvPr/>
        </p:nvSpPr>
        <p:spPr>
          <a:xfrm>
            <a:off x="4922144" y="944724"/>
            <a:ext cx="2606773" cy="2606773"/>
          </a:xfrm>
          <a:prstGeom prst="ellipse">
            <a:avLst/>
          </a:prstGeom>
          <a:solidFill>
            <a:schemeClr val="bg1"/>
          </a:solidFill>
          <a:ln>
            <a:noFill/>
          </a:ln>
          <a:effectLst>
            <a:outerShdw blurRad="596900" sx="102000" sy="102000" algn="ct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9" name="TextBox 108">
            <a:extLst>
              <a:ext uri="{FF2B5EF4-FFF2-40B4-BE49-F238E27FC236}">
                <a16:creationId xmlns:a16="http://schemas.microsoft.com/office/drawing/2014/main" xmlns="" id="{FA3AEBA1-D49B-4FB1-B1F4-D6178A239F5A}"/>
              </a:ext>
            </a:extLst>
          </p:cNvPr>
          <p:cNvSpPr txBox="1"/>
          <p:nvPr/>
        </p:nvSpPr>
        <p:spPr>
          <a:xfrm>
            <a:off x="5235463" y="1319615"/>
            <a:ext cx="1980135" cy="1883593"/>
          </a:xfrm>
          <a:prstGeom prst="rect">
            <a:avLst/>
          </a:prstGeom>
          <a:noFill/>
        </p:spPr>
        <p:txBody>
          <a:bodyPr wrap="square">
            <a:spAutoFit/>
          </a:bodyPr>
          <a:lstStyle/>
          <a:p>
            <a:pPr algn="ctr">
              <a:lnSpc>
                <a:spcPct val="100000"/>
              </a:lnSpc>
            </a:pPr>
            <a:r>
              <a:rPr lang="ru-RU" sz="1100" b="1" strike="noStrike" spc="-1" dirty="0">
                <a:solidFill>
                  <a:schemeClr val="tx1">
                    <a:lumMod val="75000"/>
                  </a:schemeClr>
                </a:solidFill>
                <a:latin typeface="Roboto Condensed" panose="02000000000000000000" pitchFamily="2" charset="0"/>
                <a:ea typeface="Roboto Condensed" panose="02000000000000000000" pitchFamily="2" charset="0"/>
              </a:rPr>
              <a:t>НА САЙТЕ ФНС РОССИИ ПРЕДСТАВЛЕНО БОЛЕЕ </a:t>
            </a:r>
          </a:p>
          <a:p>
            <a:pPr algn="ctr">
              <a:lnSpc>
                <a:spcPct val="90000"/>
              </a:lnSpc>
            </a:pPr>
            <a:r>
              <a:rPr lang="ru-RU" sz="9600" b="1" spc="-1" dirty="0">
                <a:solidFill>
                  <a:schemeClr val="tx1">
                    <a:lumMod val="75000"/>
                  </a:schemeClr>
                </a:solidFill>
                <a:latin typeface="Roboto Condensed" panose="02000000000000000000" pitchFamily="2" charset="0"/>
                <a:ea typeface="Roboto Condensed" panose="02000000000000000000" pitchFamily="2" charset="0"/>
              </a:rPr>
              <a:t>6</a:t>
            </a:r>
            <a:r>
              <a:rPr lang="ru-RU" sz="9600" b="1" strike="noStrike" spc="-1" dirty="0" smtClean="0">
                <a:solidFill>
                  <a:schemeClr val="tx1">
                    <a:lumMod val="75000"/>
                  </a:schemeClr>
                </a:solidFill>
                <a:latin typeface="Roboto Condensed" panose="02000000000000000000" pitchFamily="2" charset="0"/>
                <a:ea typeface="Roboto Condensed" panose="02000000000000000000" pitchFamily="2" charset="0"/>
              </a:rPr>
              <a:t>0</a:t>
            </a:r>
            <a:endParaRPr lang="ru-RU" sz="9600" b="1" strike="noStrike" spc="-1" dirty="0">
              <a:solidFill>
                <a:schemeClr val="tx1">
                  <a:lumMod val="75000"/>
                </a:schemeClr>
              </a:solidFill>
              <a:latin typeface="Roboto Condensed" panose="02000000000000000000" pitchFamily="2" charset="0"/>
              <a:ea typeface="Roboto Condensed" panose="02000000000000000000" pitchFamily="2" charset="0"/>
            </a:endParaRPr>
          </a:p>
          <a:p>
            <a:pPr algn="ctr">
              <a:lnSpc>
                <a:spcPct val="40000"/>
              </a:lnSpc>
            </a:pPr>
            <a:r>
              <a:rPr lang="ru-RU" sz="2000" b="1" strike="noStrike" spc="-1" dirty="0">
                <a:solidFill>
                  <a:schemeClr val="tx1">
                    <a:lumMod val="75000"/>
                  </a:schemeClr>
                </a:solidFill>
                <a:latin typeface="Roboto Condensed" panose="02000000000000000000" pitchFamily="2" charset="0"/>
                <a:ea typeface="Roboto Condensed" panose="02000000000000000000" pitchFamily="2" charset="0"/>
              </a:rPr>
              <a:t> СЕРВИСОВ</a:t>
            </a:r>
            <a:endParaRPr lang="ru-RU" sz="1100" b="1" strike="noStrike" spc="-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113" name="TextBox 112">
            <a:extLst>
              <a:ext uri="{FF2B5EF4-FFF2-40B4-BE49-F238E27FC236}">
                <a16:creationId xmlns:a16="http://schemas.microsoft.com/office/drawing/2014/main" xmlns="" id="{8B99C9D5-18F8-44FA-B4B6-2E9FB350C729}"/>
              </a:ext>
            </a:extLst>
          </p:cNvPr>
          <p:cNvSpPr txBox="1"/>
          <p:nvPr/>
        </p:nvSpPr>
        <p:spPr>
          <a:xfrm>
            <a:off x="9882466" y="4564740"/>
            <a:ext cx="1564268" cy="707886"/>
          </a:xfrm>
          <a:prstGeom prst="rect">
            <a:avLst/>
          </a:prstGeom>
          <a:noFill/>
        </p:spPr>
        <p:txBody>
          <a:bodyPr wrap="square" anchor="ctr">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«ПРОВЕРЬ СЕБЯ И КОНТРАГЕНТА (СВЕДЕНИЯ ИЗ ЕГРЮЛ/ЕГРИП)»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6" name="Прямоугольник 125">
            <a:extLst>
              <a:ext uri="{FF2B5EF4-FFF2-40B4-BE49-F238E27FC236}">
                <a16:creationId xmlns:a16="http://schemas.microsoft.com/office/drawing/2014/main" xmlns="" id="{69E20E7C-6DE9-447E-B890-2AB8577B38CD}"/>
              </a:ext>
            </a:extLst>
          </p:cNvPr>
          <p:cNvSpPr/>
          <p:nvPr/>
        </p:nvSpPr>
        <p:spPr>
          <a:xfrm>
            <a:off x="9808834"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1,542</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114" name="TextBox 113">
            <a:extLst>
              <a:ext uri="{FF2B5EF4-FFF2-40B4-BE49-F238E27FC236}">
                <a16:creationId xmlns:a16="http://schemas.microsoft.com/office/drawing/2014/main" xmlns="" id="{A5540AC1-032D-43A5-8A89-CA9B12CE8203}"/>
              </a:ext>
            </a:extLst>
          </p:cNvPr>
          <p:cNvSpPr txBox="1"/>
          <p:nvPr/>
        </p:nvSpPr>
        <p:spPr>
          <a:xfrm>
            <a:off x="6257021" y="4486471"/>
            <a:ext cx="1703708" cy="861774"/>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«СВЕДЕНИЯ О ЮР. ЛИЦАХ И ИП, В ОТНОШЕНИИ КОТОРЫХ ПРЕДСТАВЛЕНЫ ДОКУМЕНТЫ ДЛЯ ГОС. РЕГИСТРАЦИИ»</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7" name="Прямоугольник 126">
            <a:extLst>
              <a:ext uri="{FF2B5EF4-FFF2-40B4-BE49-F238E27FC236}">
                <a16:creationId xmlns:a16="http://schemas.microsoft.com/office/drawing/2014/main" xmlns="" id="{6F4C683F-5D6E-45F4-A6F9-7E474F9A3DD7}"/>
              </a:ext>
            </a:extLst>
          </p:cNvPr>
          <p:cNvSpPr/>
          <p:nvPr/>
        </p:nvSpPr>
        <p:spPr>
          <a:xfrm>
            <a:off x="7810635" y="60183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28" name="Прямоугольник 127">
            <a:extLst>
              <a:ext uri="{FF2B5EF4-FFF2-40B4-BE49-F238E27FC236}">
                <a16:creationId xmlns:a16="http://schemas.microsoft.com/office/drawing/2014/main" xmlns="" id="{68E806E4-83DA-402B-B0F2-D33E0721407B}"/>
              </a:ext>
            </a:extLst>
          </p:cNvPr>
          <p:cNvSpPr/>
          <p:nvPr/>
        </p:nvSpPr>
        <p:spPr>
          <a:xfrm>
            <a:off x="7986638"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172,7</a:t>
            </a:r>
          </a:p>
        </p:txBody>
      </p:sp>
      <p:sp>
        <p:nvSpPr>
          <p:cNvPr id="115" name="TextBox 114">
            <a:extLst>
              <a:ext uri="{FF2B5EF4-FFF2-40B4-BE49-F238E27FC236}">
                <a16:creationId xmlns:a16="http://schemas.microsoft.com/office/drawing/2014/main" xmlns="" id="{6E605B6A-C688-4951-AB10-422813D34945}"/>
              </a:ext>
            </a:extLst>
          </p:cNvPr>
          <p:cNvSpPr txBox="1"/>
          <p:nvPr/>
        </p:nvSpPr>
        <p:spPr>
          <a:xfrm>
            <a:off x="8100968" y="4606966"/>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«СВЕДЕНИЯ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ОБ ИНН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ФИЗИЧЕСКОГО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129" name="Прямоугольник 128">
            <a:extLst>
              <a:ext uri="{FF2B5EF4-FFF2-40B4-BE49-F238E27FC236}">
                <a16:creationId xmlns:a16="http://schemas.microsoft.com/office/drawing/2014/main" xmlns="" id="{68638993-B8B1-4E74-8A0D-DA83917FB516}"/>
              </a:ext>
            </a:extLst>
          </p:cNvPr>
          <p:cNvSpPr/>
          <p:nvPr/>
        </p:nvSpPr>
        <p:spPr>
          <a:xfrm>
            <a:off x="6034730" y="601609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30" name="Прямоугольник 129">
            <a:extLst>
              <a:ext uri="{FF2B5EF4-FFF2-40B4-BE49-F238E27FC236}">
                <a16:creationId xmlns:a16="http://schemas.microsoft.com/office/drawing/2014/main" xmlns="" id="{9FD896B3-4206-4B4D-9B89-A2F018AF1E58}"/>
              </a:ext>
            </a:extLst>
          </p:cNvPr>
          <p:cNvSpPr/>
          <p:nvPr/>
        </p:nvSpPr>
        <p:spPr>
          <a:xfrm>
            <a:off x="6224052"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145,8</a:t>
            </a:r>
            <a:endParaRPr lang="ru-RU" sz="4000" b="1" dirty="0">
              <a:solidFill>
                <a:srgbClr val="21176A"/>
              </a:solidFill>
              <a:latin typeface="Roboto Condensed" panose="02000000000000000000" pitchFamily="2" charset="0"/>
              <a:ea typeface="Roboto Condensed" panose="02000000000000000000" pitchFamily="2" charset="0"/>
            </a:endParaRPr>
          </a:p>
        </p:txBody>
      </p:sp>
      <p:cxnSp>
        <p:nvCxnSpPr>
          <p:cNvPr id="131" name="Прямая соединительная линия 130">
            <a:extLst>
              <a:ext uri="{FF2B5EF4-FFF2-40B4-BE49-F238E27FC236}">
                <a16:creationId xmlns:a16="http://schemas.microsoft.com/office/drawing/2014/main" xmlns="" id="{BFE13D67-1279-466D-9E1A-CDADC4B72E2A}"/>
              </a:ext>
            </a:extLst>
          </p:cNvPr>
          <p:cNvCxnSpPr>
            <a:cxnSpLocks/>
          </p:cNvCxnSpPr>
          <p:nvPr/>
        </p:nvCxnSpPr>
        <p:spPr>
          <a:xfrm>
            <a:off x="2596324"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xmlns="" id="{7DE1BAC3-1CDB-4122-B54E-77D256DC6711}"/>
              </a:ext>
            </a:extLst>
          </p:cNvPr>
          <p:cNvCxnSpPr>
            <a:cxnSpLocks/>
          </p:cNvCxnSpPr>
          <p:nvPr/>
        </p:nvCxnSpPr>
        <p:spPr>
          <a:xfrm>
            <a:off x="4372230"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a16="http://schemas.microsoft.com/office/drawing/2014/main" xmlns="" id="{4C97D5DB-0806-4F5F-A607-5A19ECF635E6}"/>
              </a:ext>
            </a:extLst>
          </p:cNvPr>
          <p:cNvCxnSpPr>
            <a:cxnSpLocks/>
          </p:cNvCxnSpPr>
          <p:nvPr/>
        </p:nvCxnSpPr>
        <p:spPr>
          <a:xfrm>
            <a:off x="6148136"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xmlns="" id="{72D7BC16-3736-4A5D-8561-0E1536882224}"/>
              </a:ext>
            </a:extLst>
          </p:cNvPr>
          <p:cNvCxnSpPr>
            <a:cxnSpLocks/>
          </p:cNvCxnSpPr>
          <p:nvPr/>
        </p:nvCxnSpPr>
        <p:spPr>
          <a:xfrm>
            <a:off x="7924042"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a:extLst>
              <a:ext uri="{FF2B5EF4-FFF2-40B4-BE49-F238E27FC236}">
                <a16:creationId xmlns:a16="http://schemas.microsoft.com/office/drawing/2014/main" xmlns="" id="{E94AAF1F-016D-4286-ABF0-883F4DBFB226}"/>
              </a:ext>
            </a:extLst>
          </p:cNvPr>
          <p:cNvCxnSpPr>
            <a:cxnSpLocks/>
          </p:cNvCxnSpPr>
          <p:nvPr/>
        </p:nvCxnSpPr>
        <p:spPr>
          <a:xfrm>
            <a:off x="9699948"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F59EA817-B3F6-4A4B-A610-2F56D18102BA}"/>
              </a:ext>
            </a:extLst>
          </p:cNvPr>
          <p:cNvSpPr txBox="1"/>
          <p:nvPr/>
        </p:nvSpPr>
        <p:spPr>
          <a:xfrm>
            <a:off x="945517" y="449049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ИНДИВИДУАЛЬНОГО ПРЕДПРИНИМАТЕЛЯ</a:t>
            </a:r>
          </a:p>
        </p:txBody>
      </p:sp>
      <p:sp>
        <p:nvSpPr>
          <p:cNvPr id="51" name="Прямоугольник 50">
            <a:extLst>
              <a:ext uri="{FF2B5EF4-FFF2-40B4-BE49-F238E27FC236}">
                <a16:creationId xmlns="" xmlns:a16="http://schemas.microsoft.com/office/drawing/2014/main" id="{EF0B15D6-D991-4667-89FE-D50CBCE58080}"/>
              </a:ext>
            </a:extLst>
          </p:cNvPr>
          <p:cNvSpPr/>
          <p:nvPr/>
        </p:nvSpPr>
        <p:spPr>
          <a:xfrm>
            <a:off x="799557" y="5240876"/>
            <a:ext cx="1650714" cy="707886"/>
          </a:xfrm>
          <a:prstGeom prst="rect">
            <a:avLst/>
          </a:prstGeom>
        </p:spPr>
        <p:txBody>
          <a:bodyPr wrap="square">
            <a:spAutoFit/>
          </a:bodyPr>
          <a:lstStyle/>
          <a:p>
            <a:pPr algn="ctr"/>
            <a:r>
              <a:rPr lang="ru-RU" sz="4000" b="1" smtClean="0">
                <a:solidFill>
                  <a:srgbClr val="21176A"/>
                </a:solidFill>
                <a:latin typeface="Roboto Condensed" panose="02000000000000000000" pitchFamily="2" charset="0"/>
                <a:ea typeface="Roboto Condensed" panose="02000000000000000000" pitchFamily="2" charset="0"/>
              </a:rPr>
              <a:t>2,8</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E77E52E-7478-4DF2-9A78-9A8B4F0D1924}"/>
              </a:ext>
            </a:extLst>
          </p:cNvPr>
          <p:cNvSpPr/>
          <p:nvPr/>
        </p:nvSpPr>
        <p:spPr>
          <a:xfrm>
            <a:off x="758637" y="60212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ИП</a:t>
            </a:r>
          </a:p>
        </p:txBody>
      </p:sp>
      <p:sp>
        <p:nvSpPr>
          <p:cNvPr id="56" name="TextBox 55">
            <a:extLst>
              <a:ext uri="{FF2B5EF4-FFF2-40B4-BE49-F238E27FC236}">
                <a16:creationId xmlns="" xmlns:a16="http://schemas.microsoft.com/office/drawing/2014/main" id="{A0419DCD-9BCA-4D80-9959-845E00F7F4CC}"/>
              </a:ext>
            </a:extLst>
          </p:cNvPr>
          <p:cNvSpPr txBox="1"/>
          <p:nvPr/>
        </p:nvSpPr>
        <p:spPr>
          <a:xfrm>
            <a:off x="2772851" y="4441629"/>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ЮРИДИЧЕСКОГО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58" name="Прямоугольник 57">
            <a:extLst>
              <a:ext uri="{FF2B5EF4-FFF2-40B4-BE49-F238E27FC236}">
                <a16:creationId xmlns="" xmlns:a16="http://schemas.microsoft.com/office/drawing/2014/main" id="{90D7A930-B240-4386-A915-D5C4390DAF4F}"/>
              </a:ext>
            </a:extLst>
          </p:cNvPr>
          <p:cNvSpPr/>
          <p:nvPr/>
        </p:nvSpPr>
        <p:spPr>
          <a:xfrm>
            <a:off x="2606347" y="5198385"/>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1,2</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 xmlns:a16="http://schemas.microsoft.com/office/drawing/2014/main" id="{A5BCEB03-C047-4816-BF76-8B94FCF57066}"/>
              </a:ext>
            </a:extLst>
          </p:cNvPr>
          <p:cNvSpPr/>
          <p:nvPr/>
        </p:nvSpPr>
        <p:spPr>
          <a:xfrm>
            <a:off x="2514148" y="5915307"/>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ОРГАНИЗАЦИЙ </a:t>
            </a:r>
          </a:p>
        </p:txBody>
      </p:sp>
      <p:sp>
        <p:nvSpPr>
          <p:cNvPr id="63" name="TextBox 62">
            <a:extLst>
              <a:ext uri="{FF2B5EF4-FFF2-40B4-BE49-F238E27FC236}">
                <a16:creationId xmlns="" xmlns:a16="http://schemas.microsoft.com/office/drawing/2014/main" id="{0E28FAC1-2589-416A-A651-4C7753C8D712}"/>
              </a:ext>
            </a:extLst>
          </p:cNvPr>
          <p:cNvSpPr txBox="1"/>
          <p:nvPr/>
        </p:nvSpPr>
        <p:spPr>
          <a:xfrm>
            <a:off x="4583868" y="4481314"/>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ДЛЯ ФИЗИЧЕСКИХ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 </a:t>
            </a:r>
          </a:p>
        </p:txBody>
      </p:sp>
      <p:sp>
        <p:nvSpPr>
          <p:cNvPr id="64" name="Прямоугольник 63">
            <a:extLst>
              <a:ext uri="{FF2B5EF4-FFF2-40B4-BE49-F238E27FC236}">
                <a16:creationId xmlns="" xmlns:a16="http://schemas.microsoft.com/office/drawing/2014/main" id="{663095C0-C501-4E06-8EBA-85AC495A188E}"/>
              </a:ext>
            </a:extLst>
          </p:cNvPr>
          <p:cNvSpPr/>
          <p:nvPr/>
        </p:nvSpPr>
        <p:spPr>
          <a:xfrm>
            <a:off x="4497422" y="5240876"/>
            <a:ext cx="165071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36,1</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64D31DA1-C5E6-4AF4-A384-7973346FDF23}"/>
              </a:ext>
            </a:extLst>
          </p:cNvPr>
          <p:cNvSpPr/>
          <p:nvPr/>
        </p:nvSpPr>
        <p:spPr>
          <a:xfrm>
            <a:off x="4246820" y="5939712"/>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ЧЕЛОВЕК</a:t>
            </a:r>
          </a:p>
        </p:txBody>
      </p:sp>
      <p:sp>
        <p:nvSpPr>
          <p:cNvPr id="66" name="Прямоугольник 65">
            <a:extLst>
              <a:ext uri="{FF2B5EF4-FFF2-40B4-BE49-F238E27FC236}">
                <a16:creationId xmlns:a16="http://schemas.microsoft.com/office/drawing/2014/main" xmlns="" id="{68638993-B8B1-4E74-8A0D-DA83917FB516}"/>
              </a:ext>
            </a:extLst>
          </p:cNvPr>
          <p:cNvSpPr/>
          <p:nvPr/>
        </p:nvSpPr>
        <p:spPr>
          <a:xfrm>
            <a:off x="9687943" y="602357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Tree>
    <p:extLst>
      <p:ext uri="{BB962C8B-B14F-4D97-AF65-F5344CB8AC3E}">
        <p14:creationId xmlns:p14="http://schemas.microsoft.com/office/powerpoint/2010/main" val="115054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ОКАЗАНИЕ УСЛУГ НАЛОГОПЛАТЕЛЬЩИКАМ</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135233"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5" name="TextBox 44">
            <a:extLst>
              <a:ext uri="{FF2B5EF4-FFF2-40B4-BE49-F238E27FC236}">
                <a16:creationId xmlns="" xmlns:a16="http://schemas.microsoft.com/office/drawing/2014/main" id="{78BB36EC-5A62-4391-928A-4B0E1F9403E6}"/>
              </a:ext>
            </a:extLst>
          </p:cNvPr>
          <p:cNvSpPr txBox="1"/>
          <p:nvPr/>
        </p:nvSpPr>
        <p:spPr>
          <a:xfrm>
            <a:off x="3135234" y="6029620"/>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УРОВЕНЬ УДОВЛЕТВОРЕННОСТИ ГРАЖДАН КАЧЕСТВОМ ПРЕДОСТАВЛЕНИЯ ГОСУДАРСТВЕННЫХ УСЛУГ ФНС РОССИИ</a:t>
            </a:r>
          </a:p>
        </p:txBody>
      </p:sp>
      <p:sp>
        <p:nvSpPr>
          <p:cNvPr id="55" name="Овал 54">
            <a:extLst>
              <a:ext uri="{FF2B5EF4-FFF2-40B4-BE49-F238E27FC236}">
                <a16:creationId xmlns="" xmlns:a16="http://schemas.microsoft.com/office/drawing/2014/main" id="{F165DCF1-1C39-4766-81E6-6CCECFAFA5B7}"/>
              </a:ext>
            </a:extLst>
          </p:cNvPr>
          <p:cNvSpPr/>
          <p:nvPr/>
        </p:nvSpPr>
        <p:spPr>
          <a:xfrm>
            <a:off x="6852084"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6852084" y="6029620"/>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ВЫЗОВОВ </a:t>
            </a:r>
          </a:p>
          <a:p>
            <a:pPr algn="ctr"/>
            <a:r>
              <a:rPr lang="ru-RU" sz="1000" b="1" spc="-1" dirty="0">
                <a:solidFill>
                  <a:srgbClr val="404040"/>
                </a:solidFill>
                <a:latin typeface="Roboto Condensed" panose="02000000000000000000" pitchFamily="2" charset="0"/>
                <a:ea typeface="Roboto Condensed" panose="02000000000000000000" pitchFamily="2" charset="0"/>
              </a:rPr>
              <a:t>В </a:t>
            </a:r>
            <a:r>
              <a:rPr lang="ru-RU" sz="1000" b="1" spc="-1" dirty="0" smtClean="0">
                <a:solidFill>
                  <a:srgbClr val="404040"/>
                </a:solidFill>
                <a:latin typeface="Roboto Condensed" panose="02000000000000000000" pitchFamily="2" charset="0"/>
                <a:ea typeface="Roboto Condensed" panose="02000000000000000000" pitchFamily="2" charset="0"/>
              </a:rPr>
              <a:t>ТНО И ЕКЦ</a:t>
            </a:r>
            <a:endParaRPr lang="ru-RU" sz="1000" b="1" spc="-1" dirty="0">
              <a:solidFill>
                <a:srgbClr val="404040"/>
              </a:solidFill>
              <a:latin typeface="Roboto Condensed" panose="02000000000000000000" pitchFamily="2" charset="0"/>
              <a:ea typeface="Roboto Condensed" panose="02000000000000000000" pitchFamily="2" charset="0"/>
            </a:endParaRPr>
          </a:p>
        </p:txBody>
      </p:sp>
      <p:pic>
        <p:nvPicPr>
          <p:cNvPr id="12" name="Рисунок 11" descr="Знак одобрения">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134344" y="5301208"/>
            <a:ext cx="684076" cy="684076"/>
          </a:xfrm>
          <a:prstGeom prst="rect">
            <a:avLst/>
          </a:prstGeom>
        </p:spPr>
      </p:pic>
      <p:pic>
        <p:nvPicPr>
          <p:cNvPr id="76" name="Рисунок 75" descr="Центр обработки вызовов">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7851195" y="5301208"/>
            <a:ext cx="684076" cy="684076"/>
          </a:xfrm>
          <a:prstGeom prst="rect">
            <a:avLst/>
          </a:prstGeom>
        </p:spPr>
      </p:pic>
      <p:sp>
        <p:nvSpPr>
          <p:cNvPr id="47" name="Прямоугольник 46">
            <a:extLst>
              <a:ext uri="{FF2B5EF4-FFF2-40B4-BE49-F238E27FC236}">
                <a16:creationId xmlns="" xmlns:a16="http://schemas.microsoft.com/office/drawing/2014/main" id="{EE3EE137-0E99-41FA-85C3-C2B4D22DC477}"/>
              </a:ext>
            </a:extLst>
          </p:cNvPr>
          <p:cNvSpPr/>
          <p:nvPr/>
        </p:nvSpPr>
        <p:spPr>
          <a:xfrm>
            <a:off x="2842570" y="2309100"/>
            <a:ext cx="3195204" cy="1323439"/>
          </a:xfrm>
          <a:prstGeom prst="rect">
            <a:avLst/>
          </a:prstGeom>
        </p:spPr>
        <p:txBody>
          <a:bodyPr wrap="square">
            <a:spAutoFit/>
          </a:bodyPr>
          <a:lstStyle/>
          <a:p>
            <a:pPr algn="ctr"/>
            <a:r>
              <a:rPr lang="en-US" sz="8000" b="1" dirty="0" smtClean="0">
                <a:solidFill>
                  <a:srgbClr val="231A6F"/>
                </a:solidFill>
                <a:latin typeface="Roboto Condensed" panose="02000000000000000000" pitchFamily="2" charset="0"/>
                <a:ea typeface="Roboto Condensed" panose="02000000000000000000" pitchFamily="2" charset="0"/>
              </a:rPr>
              <a:t>99,</a:t>
            </a:r>
            <a:r>
              <a:rPr lang="ru-RU" sz="8000" b="1" dirty="0" smtClean="0">
                <a:solidFill>
                  <a:srgbClr val="231A6F"/>
                </a:solidFill>
                <a:latin typeface="Roboto Condensed" panose="02000000000000000000" pitchFamily="2" charset="0"/>
                <a:ea typeface="Roboto Condensed" panose="02000000000000000000" pitchFamily="2" charset="0"/>
              </a:rPr>
              <a:t>44</a:t>
            </a:r>
            <a:r>
              <a:rPr lang="en-US" sz="8000" b="1" dirty="0" smtClean="0">
                <a:solidFill>
                  <a:srgbClr val="231A6F"/>
                </a:solidFill>
                <a:latin typeface="Roboto Condensed" panose="02000000000000000000" pitchFamily="2" charset="0"/>
                <a:ea typeface="Roboto Condensed" panose="02000000000000000000" pitchFamily="2" charset="0"/>
              </a:rPr>
              <a:t>%</a:t>
            </a:r>
            <a:endParaRPr lang="en-US" sz="80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 xmlns:a16="http://schemas.microsoft.com/office/drawing/2014/main" id="{D552FE5A-6D24-4DAD-A4D9-68C1BD8EB684}"/>
              </a:ext>
            </a:extLst>
          </p:cNvPr>
          <p:cNvSpPr/>
          <p:nvPr/>
        </p:nvSpPr>
        <p:spPr>
          <a:xfrm>
            <a:off x="7190052" y="347078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МЛН</a:t>
            </a:r>
          </a:p>
        </p:txBody>
      </p:sp>
      <p:sp>
        <p:nvSpPr>
          <p:cNvPr id="49" name="Прямоугольник 48">
            <a:extLst>
              <a:ext uri="{FF2B5EF4-FFF2-40B4-BE49-F238E27FC236}">
                <a16:creationId xmlns="" xmlns:a16="http://schemas.microsoft.com/office/drawing/2014/main" id="{691072C5-4EB7-443F-ADA3-87E295BB371A}"/>
              </a:ext>
            </a:extLst>
          </p:cNvPr>
          <p:cNvSpPr/>
          <p:nvPr/>
        </p:nvSpPr>
        <p:spPr>
          <a:xfrm>
            <a:off x="6631842" y="2118918"/>
            <a:ext cx="2902540"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3</a:t>
            </a:r>
            <a:endParaRPr lang="ru-RU" sz="96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4403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8">
            <a:extLst>
              <a:ext uri="{FF2B5EF4-FFF2-40B4-BE49-F238E27FC236}">
                <a16:creationId xmlns:a16="http://schemas.microsoft.com/office/drawing/2014/main" xmlns="" id="{74585F90-16A7-4795-A4F5-1EF04091F158}"/>
              </a:ext>
            </a:extLst>
          </p:cNvPr>
          <p:cNvSpPr/>
          <p:nvPr/>
        </p:nvSpPr>
        <p:spPr>
          <a:xfrm>
            <a:off x="20620" y="3959579"/>
            <a:ext cx="12192000" cy="2852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АДМИНИСТРИРОВАНИЕ </a:t>
            </a:r>
            <a:r>
              <a:rPr lang="ru-RU" b="1" dirty="0" smtClean="0">
                <a:solidFill>
                  <a:schemeClr val="tx1">
                    <a:lumMod val="75000"/>
                  </a:schemeClr>
                </a:solidFill>
                <a:latin typeface="Roboto Condensed" panose="02000000000000000000" pitchFamily="2" charset="0"/>
              </a:rPr>
              <a:t> КРУПНЕЙШИХ НАЛОГОПЛАТЕЛЬЩИКОВ – ЮРИДИЧЕСКИХ ЛИЦ</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Овал 44">
            <a:extLst>
              <a:ext uri="{FF2B5EF4-FFF2-40B4-BE49-F238E27FC236}">
                <a16:creationId xmlns:a16="http://schemas.microsoft.com/office/drawing/2014/main" xmlns="" id="{D07634DE-4001-4558-8693-DDA47C2B4275}"/>
              </a:ext>
            </a:extLst>
          </p:cNvPr>
          <p:cNvSpPr/>
          <p:nvPr/>
        </p:nvSpPr>
        <p:spPr>
          <a:xfrm>
            <a:off x="3600159" y="26287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xmlns="" id="{D08A6F0B-7D7A-4AD8-9234-44D828722045}"/>
              </a:ext>
            </a:extLst>
          </p:cNvPr>
          <p:cNvSpPr txBox="1"/>
          <p:nvPr/>
        </p:nvSpPr>
        <p:spPr>
          <a:xfrm>
            <a:off x="3340926" y="6019016"/>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ПОСТУПЛЕНИЯ В БЮДЖЕТ ПО РЕЗУЛЬТАТАМ </a:t>
            </a:r>
            <a:r>
              <a:rPr lang="ru-RU" sz="1000" b="1" strike="noStrike" spc="-1" dirty="0" smtClean="0">
                <a:solidFill>
                  <a:srgbClr val="404040"/>
                </a:solidFill>
                <a:latin typeface="Roboto Condensed" panose="02000000000000000000" pitchFamily="2" charset="0"/>
                <a:ea typeface="Roboto Condensed" panose="02000000000000000000" pitchFamily="2" charset="0"/>
              </a:rPr>
              <a:t>КОНТРОЛЬНО-АНАЛИТИЧЕСКОЙ  </a:t>
            </a:r>
            <a:r>
              <a:rPr lang="ru-RU" sz="1000" b="1" strike="noStrike" spc="-1" dirty="0">
                <a:solidFill>
                  <a:srgbClr val="404040"/>
                </a:solidFill>
                <a:latin typeface="Roboto Condensed" panose="02000000000000000000" pitchFamily="2" charset="0"/>
                <a:ea typeface="Roboto Condensed" panose="02000000000000000000" pitchFamily="2" charset="0"/>
              </a:rPr>
              <a:t>РАБОТЫ</a:t>
            </a:r>
          </a:p>
        </p:txBody>
      </p:sp>
      <p:sp>
        <p:nvSpPr>
          <p:cNvPr id="48" name="Овал 47">
            <a:extLst>
              <a:ext uri="{FF2B5EF4-FFF2-40B4-BE49-F238E27FC236}">
                <a16:creationId xmlns:a16="http://schemas.microsoft.com/office/drawing/2014/main" xmlns="" id="{E402F0E0-BE1C-48F8-A515-F2EBB88CE165}"/>
              </a:ext>
            </a:extLst>
          </p:cNvPr>
          <p:cNvSpPr/>
          <p:nvPr/>
        </p:nvSpPr>
        <p:spPr>
          <a:xfrm>
            <a:off x="6460303" y="26241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xmlns="" id="{B9BD937C-1A76-4587-A523-47AA62543E3D}"/>
              </a:ext>
            </a:extLst>
          </p:cNvPr>
          <p:cNvSpPr txBox="1"/>
          <p:nvPr/>
        </p:nvSpPr>
        <p:spPr>
          <a:xfrm>
            <a:off x="6238522" y="6072590"/>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В Т.Ч. ПО РЕЗУЛЬТАТАМ </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АНАЛИТИЧЕСКОЙ РАБОТЫ</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0" name="Овал 49">
            <a:extLst>
              <a:ext uri="{FF2B5EF4-FFF2-40B4-BE49-F238E27FC236}">
                <a16:creationId xmlns:a16="http://schemas.microsoft.com/office/drawing/2014/main" xmlns="" id="{14504265-85D2-49D3-8D03-43DE0EB342E7}"/>
              </a:ext>
            </a:extLst>
          </p:cNvPr>
          <p:cNvSpPr/>
          <p:nvPr/>
        </p:nvSpPr>
        <p:spPr>
          <a:xfrm>
            <a:off x="9505009" y="2655507"/>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xmlns="" id="{B42587D6-A30A-4A95-8D3E-CB25A1D60051}"/>
              </a:ext>
            </a:extLst>
          </p:cNvPr>
          <p:cNvSpPr txBox="1"/>
          <p:nvPr/>
        </p:nvSpPr>
        <p:spPr>
          <a:xfrm>
            <a:off x="9231376" y="6072590"/>
            <a:ext cx="2682298" cy="400110"/>
          </a:xfrm>
          <a:prstGeom prst="rect">
            <a:avLst/>
          </a:prstGeom>
          <a:noFill/>
        </p:spPr>
        <p:txBody>
          <a:bodyPr wrap="square">
            <a:spAutoFit/>
          </a:bodyPr>
          <a:lstStyle/>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КОЛИЧЕСТВО ВЫЕЗДНЫХ </a:t>
            </a:r>
          </a:p>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НАЛОГОВЫХ ПРОВЕРОК</a:t>
            </a:r>
          </a:p>
        </p:txBody>
      </p:sp>
      <p:sp>
        <p:nvSpPr>
          <p:cNvPr id="52" name="Овал 51">
            <a:extLst>
              <a:ext uri="{FF2B5EF4-FFF2-40B4-BE49-F238E27FC236}">
                <a16:creationId xmlns:a16="http://schemas.microsoft.com/office/drawing/2014/main" xmlns="" id="{19EBB9B8-58F3-4643-99DC-48D392E0ABDB}"/>
              </a:ext>
            </a:extLst>
          </p:cNvPr>
          <p:cNvSpPr/>
          <p:nvPr/>
        </p:nvSpPr>
        <p:spPr>
          <a:xfrm>
            <a:off x="928497" y="973178"/>
            <a:ext cx="5142766" cy="1261755"/>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a16="http://schemas.microsoft.com/office/drawing/2014/main" xmlns="" id="{D2FF74BC-2AE1-49EA-8A1E-D3FEC4A239F6}"/>
              </a:ext>
            </a:extLst>
          </p:cNvPr>
          <p:cNvSpPr/>
          <p:nvPr/>
        </p:nvSpPr>
        <p:spPr>
          <a:xfrm>
            <a:off x="3169325" y="2977171"/>
            <a:ext cx="2927238"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20</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55" name="Рисунок 54"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140080" y="5372225"/>
            <a:ext cx="684076" cy="684076"/>
          </a:xfrm>
          <a:prstGeom prst="rect">
            <a:avLst/>
          </a:prstGeom>
        </p:spPr>
      </p:pic>
      <p:sp>
        <p:nvSpPr>
          <p:cNvPr id="59" name="Прямоугольник 58">
            <a:extLst>
              <a:ext uri="{FF2B5EF4-FFF2-40B4-BE49-F238E27FC236}">
                <a16:creationId xmlns:a16="http://schemas.microsoft.com/office/drawing/2014/main" xmlns="" id="{499DF6B7-804D-49D5-BDEF-A06C1BCADD40}"/>
              </a:ext>
            </a:extLst>
          </p:cNvPr>
          <p:cNvSpPr/>
          <p:nvPr/>
        </p:nvSpPr>
        <p:spPr>
          <a:xfrm>
            <a:off x="6116620" y="3040376"/>
            <a:ext cx="2682299" cy="1200329"/>
          </a:xfrm>
          <a:prstGeom prst="rect">
            <a:avLst/>
          </a:prstGeom>
        </p:spPr>
        <p:txBody>
          <a:bodyPr wrap="square">
            <a:spAutoFit/>
          </a:bodyPr>
          <a:lstStyle/>
          <a:p>
            <a:pPr algn="ctr"/>
            <a:r>
              <a:rPr lang="ru-RU" sz="7200" b="1" dirty="0">
                <a:solidFill>
                  <a:srgbClr val="231A6F"/>
                </a:solidFill>
                <a:latin typeface="Roboto Condensed" panose="02000000000000000000" pitchFamily="2" charset="0"/>
                <a:ea typeface="Roboto Condensed" panose="02000000000000000000" pitchFamily="2" charset="0"/>
              </a:rPr>
              <a:t>7</a:t>
            </a:r>
            <a:r>
              <a:rPr lang="ru-RU" sz="7200" b="1" dirty="0" smtClean="0">
                <a:solidFill>
                  <a:srgbClr val="231A6F"/>
                </a:solidFill>
                <a:latin typeface="Roboto Condensed" panose="02000000000000000000" pitchFamily="2" charset="0"/>
                <a:ea typeface="Roboto Condensed" panose="02000000000000000000" pitchFamily="2" charset="0"/>
              </a:rPr>
              <a:t> </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a16="http://schemas.microsoft.com/office/drawing/2014/main" xmlns="" id="{7C4C60AA-6B89-4302-BAE3-58B8A9A03AAC}"/>
              </a:ext>
            </a:extLst>
          </p:cNvPr>
          <p:cNvSpPr/>
          <p:nvPr/>
        </p:nvSpPr>
        <p:spPr>
          <a:xfrm>
            <a:off x="9191868" y="3015382"/>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24</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55C28FFC-93A0-42F3-B734-CA6CA2ADF92A}"/>
              </a:ext>
            </a:extLst>
          </p:cNvPr>
          <p:cNvSpPr/>
          <p:nvPr/>
        </p:nvSpPr>
        <p:spPr>
          <a:xfrm>
            <a:off x="9606116" y="4156484"/>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ВНП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5" name="TextBox 74">
            <a:extLst>
              <a:ext uri="{FF2B5EF4-FFF2-40B4-BE49-F238E27FC236}">
                <a16:creationId xmlns:a16="http://schemas.microsoft.com/office/drawing/2014/main" xmlns="" id="{87EC66C0-FF5A-4E4A-B41F-454224C26F2F}"/>
              </a:ext>
            </a:extLst>
          </p:cNvPr>
          <p:cNvSpPr txBox="1"/>
          <p:nvPr/>
        </p:nvSpPr>
        <p:spPr>
          <a:xfrm>
            <a:off x="3456327" y="1396651"/>
            <a:ext cx="2682298" cy="523220"/>
          </a:xfrm>
          <a:prstGeom prst="rect">
            <a:avLst/>
          </a:prstGeom>
          <a:noFill/>
        </p:spPr>
        <p:txBody>
          <a:bodyPr wrap="square">
            <a:spAutoFit/>
          </a:bodyPr>
          <a:lstStyle/>
          <a:p>
            <a:pPr algn="ctr">
              <a:lnSpc>
                <a:spcPct val="100000"/>
              </a:lnSpc>
            </a:pPr>
            <a:r>
              <a:rPr lang="ru-RU" sz="1400" b="1" strike="noStrike" spc="-1" dirty="0" smtClean="0">
                <a:solidFill>
                  <a:srgbClr val="404040"/>
                </a:solidFill>
                <a:latin typeface="Roboto Condensed" panose="02000000000000000000" pitchFamily="2" charset="0"/>
                <a:ea typeface="Roboto Condensed" panose="02000000000000000000" pitchFamily="2" charset="0"/>
              </a:rPr>
              <a:t>КРУПНЕЙШИХ </a:t>
            </a:r>
            <a:br>
              <a:rPr lang="ru-RU" sz="1400" b="1" strike="noStrike" spc="-1" dirty="0" smtClean="0">
                <a:solidFill>
                  <a:srgbClr val="404040"/>
                </a:solidFill>
                <a:latin typeface="Roboto Condensed" panose="02000000000000000000" pitchFamily="2" charset="0"/>
                <a:ea typeface="Roboto Condensed" panose="02000000000000000000" pitchFamily="2" charset="0"/>
              </a:rPr>
            </a:br>
            <a:r>
              <a:rPr lang="ru-RU" sz="1400" b="1" strike="noStrike" spc="-1" dirty="0" smtClean="0">
                <a:solidFill>
                  <a:srgbClr val="404040"/>
                </a:solidFill>
                <a:latin typeface="Roboto Condensed" panose="02000000000000000000" pitchFamily="2" charset="0"/>
                <a:ea typeface="Roboto Condensed" panose="02000000000000000000" pitchFamily="2" charset="0"/>
              </a:rPr>
              <a:t>НАЛОГОПЛАТЕЛЬЩИКОВ</a:t>
            </a:r>
            <a:endParaRPr lang="ru-RU" sz="14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79" name="Прямоугольник 78">
            <a:extLst>
              <a:ext uri="{FF2B5EF4-FFF2-40B4-BE49-F238E27FC236}">
                <a16:creationId xmlns:a16="http://schemas.microsoft.com/office/drawing/2014/main" xmlns="" id="{5A317377-F531-4263-89BE-2B021EA34287}"/>
              </a:ext>
            </a:extLst>
          </p:cNvPr>
          <p:cNvSpPr/>
          <p:nvPr/>
        </p:nvSpPr>
        <p:spPr>
          <a:xfrm>
            <a:off x="1218677" y="1099242"/>
            <a:ext cx="2682299" cy="1046440"/>
          </a:xfrm>
          <a:prstGeom prst="rect">
            <a:avLst/>
          </a:prstGeom>
        </p:spPr>
        <p:txBody>
          <a:bodyPr wrap="square">
            <a:spAutoFit/>
          </a:bodyPr>
          <a:lstStyle/>
          <a:p>
            <a:pPr algn="ctr"/>
            <a:r>
              <a:rPr lang="ru-RU" sz="6200" b="1" dirty="0" smtClean="0">
                <a:solidFill>
                  <a:srgbClr val="231A6F"/>
                </a:solidFill>
                <a:latin typeface="Roboto Condensed" panose="02000000000000000000" pitchFamily="2" charset="0"/>
                <a:ea typeface="Roboto Condensed" panose="02000000000000000000" pitchFamily="2" charset="0"/>
              </a:rPr>
              <a:t>3 263</a:t>
            </a:r>
            <a:endParaRPr lang="ru-RU" sz="6200" b="1" dirty="0">
              <a:solidFill>
                <a:srgbClr val="231A6F"/>
              </a:solidFill>
              <a:latin typeface="Roboto Condensed" panose="02000000000000000000" pitchFamily="2" charset="0"/>
              <a:ea typeface="Roboto Condensed" panose="02000000000000000000" pitchFamily="2" charset="0"/>
            </a:endParaRPr>
          </a:p>
        </p:txBody>
      </p:sp>
      <p:cxnSp>
        <p:nvCxnSpPr>
          <p:cNvPr id="80" name="Прямая соединительная линия 79">
            <a:extLst>
              <a:ext uri="{FF2B5EF4-FFF2-40B4-BE49-F238E27FC236}">
                <a16:creationId xmlns:a16="http://schemas.microsoft.com/office/drawing/2014/main" xmlns="" id="{3524DC1E-81E0-4F17-BA9B-8573708D0B0B}"/>
              </a:ext>
            </a:extLst>
          </p:cNvPr>
          <p:cNvCxnSpPr>
            <a:cxnSpLocks/>
          </p:cNvCxnSpPr>
          <p:nvPr/>
        </p:nvCxnSpPr>
        <p:spPr>
          <a:xfrm>
            <a:off x="3234820" y="2217867"/>
            <a:ext cx="6311" cy="178549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xmlns="" id="{5F84162E-C672-444C-96B2-103752F4E22A}"/>
              </a:ext>
            </a:extLst>
          </p:cNvPr>
          <p:cNvCxnSpPr>
            <a:cxnSpLocks/>
          </p:cNvCxnSpPr>
          <p:nvPr/>
        </p:nvCxnSpPr>
        <p:spPr>
          <a:xfrm>
            <a:off x="6071263" y="2154662"/>
            <a:ext cx="20581" cy="17152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xmlns="" id="{7B827F1A-DA88-4D59-A8DB-90725CEA6954}"/>
              </a:ext>
            </a:extLst>
          </p:cNvPr>
          <p:cNvCxnSpPr>
            <a:cxnSpLocks/>
          </p:cNvCxnSpPr>
          <p:nvPr/>
        </p:nvCxnSpPr>
        <p:spPr>
          <a:xfrm flipH="1">
            <a:off x="9042720" y="1932681"/>
            <a:ext cx="9438" cy="19372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xmlns="" id="{B59E25D7-FED2-4267-A7BE-FDB7FA15098E}"/>
              </a:ext>
            </a:extLst>
          </p:cNvPr>
          <p:cNvCxnSpPr>
            <a:cxnSpLocks/>
          </p:cNvCxnSpPr>
          <p:nvPr/>
        </p:nvCxnSpPr>
        <p:spPr>
          <a:xfrm flipH="1">
            <a:off x="3140968"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xmlns="" id="{341A21EA-DBE5-45EE-8291-98D11BE1C8FD}"/>
              </a:ext>
            </a:extLst>
          </p:cNvPr>
          <p:cNvCxnSpPr>
            <a:cxnSpLocks/>
          </p:cNvCxnSpPr>
          <p:nvPr/>
        </p:nvCxnSpPr>
        <p:spPr>
          <a:xfrm flipH="1">
            <a:off x="6091844"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xmlns="" id="{EA7245BA-FC66-410B-B589-D5659892EF8C}"/>
              </a:ext>
            </a:extLst>
          </p:cNvPr>
          <p:cNvCxnSpPr>
            <a:cxnSpLocks/>
          </p:cNvCxnSpPr>
          <p:nvPr/>
        </p:nvCxnSpPr>
        <p:spPr>
          <a:xfrm flipH="1">
            <a:off x="9042720"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6074356C-FA7A-4E3E-9D84-734C8B75CE85}"/>
              </a:ext>
            </a:extLst>
          </p:cNvPr>
          <p:cNvSpPr txBox="1"/>
          <p:nvPr/>
        </p:nvSpPr>
        <p:spPr bwMode="auto">
          <a:xfrm>
            <a:off x="4146109" y="26241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55AADE43-72A4-4893-96DD-7C37BA6E8A49}"/>
              </a:ext>
            </a:extLst>
          </p:cNvPr>
          <p:cNvSpPr/>
          <p:nvPr/>
        </p:nvSpPr>
        <p:spPr>
          <a:xfrm>
            <a:off x="3704248" y="407147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9" name="TextBox 68">
            <a:extLst>
              <a:ext uri="{FF2B5EF4-FFF2-40B4-BE49-F238E27FC236}">
                <a16:creationId xmlns:a16="http://schemas.microsoft.com/office/drawing/2014/main" xmlns="" id="{D7772313-A003-4C12-B2FE-25F16C58BFB0}"/>
              </a:ext>
            </a:extLst>
          </p:cNvPr>
          <p:cNvSpPr txBox="1"/>
          <p:nvPr/>
        </p:nvSpPr>
        <p:spPr bwMode="auto">
          <a:xfrm>
            <a:off x="6994964" y="26287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ru-RU" b="1" dirty="0">
                <a:solidFill>
                  <a:srgbClr val="F79646">
                    <a:lumMod val="75000"/>
                  </a:srgbClr>
                </a:solidFill>
                <a:latin typeface="Roboto Condensed" panose="02000000000000000000" pitchFamily="2" charset="0"/>
                <a:ea typeface="Roboto Condensed" panose="02000000000000000000" pitchFamily="2" charset="0"/>
              </a:rPr>
              <a:t>7</a:t>
            </a:r>
            <a:r>
              <a:rPr lang="ru-RU" b="1" dirty="0" smtClean="0">
                <a:solidFill>
                  <a:srgbClr val="F79646">
                    <a:lumMod val="75000"/>
                  </a:srgbClr>
                </a:solidFill>
                <a:latin typeface="Roboto Condensed" panose="02000000000000000000" pitchFamily="2" charset="0"/>
                <a:ea typeface="Roboto Condensed" panose="02000000000000000000" pitchFamily="2" charset="0"/>
              </a:rPr>
              <a:t>%</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72" name="Прямоугольник 71">
            <a:extLst>
              <a:ext uri="{FF2B5EF4-FFF2-40B4-BE49-F238E27FC236}">
                <a16:creationId xmlns:a16="http://schemas.microsoft.com/office/drawing/2014/main" xmlns="" id="{55AADE43-72A4-4893-96DD-7C37BA6E8A49}"/>
              </a:ext>
            </a:extLst>
          </p:cNvPr>
          <p:cNvSpPr/>
          <p:nvPr/>
        </p:nvSpPr>
        <p:spPr>
          <a:xfrm>
            <a:off x="6495631" y="415648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74" name="TextBox 73">
            <a:extLst>
              <a:ext uri="{FF2B5EF4-FFF2-40B4-BE49-F238E27FC236}">
                <a16:creationId xmlns:a16="http://schemas.microsoft.com/office/drawing/2014/main" xmlns="" id="{6074356C-FA7A-4E3E-9D84-734C8B75CE85}"/>
              </a:ext>
            </a:extLst>
          </p:cNvPr>
          <p:cNvSpPr txBox="1"/>
          <p:nvPr/>
        </p:nvSpPr>
        <p:spPr bwMode="auto">
          <a:xfrm>
            <a:off x="10006799" y="2680338"/>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4" name="Овал 63">
            <a:extLst>
              <a:ext uri="{FF2B5EF4-FFF2-40B4-BE49-F238E27FC236}">
                <a16:creationId xmlns:a16="http://schemas.microsoft.com/office/drawing/2014/main" xmlns="" id="{19EBB9B8-58F3-4643-99DC-48D392E0ABDB}"/>
              </a:ext>
            </a:extLst>
          </p:cNvPr>
          <p:cNvSpPr/>
          <p:nvPr/>
        </p:nvSpPr>
        <p:spPr>
          <a:xfrm>
            <a:off x="452827" y="2569930"/>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6" name="Прямоугольник 65">
            <a:extLst>
              <a:ext uri="{FF2B5EF4-FFF2-40B4-BE49-F238E27FC236}">
                <a16:creationId xmlns:a16="http://schemas.microsoft.com/office/drawing/2014/main" xmlns="" id="{5A317377-F531-4263-89BE-2B021EA34287}"/>
              </a:ext>
            </a:extLst>
          </p:cNvPr>
          <p:cNvSpPr/>
          <p:nvPr/>
        </p:nvSpPr>
        <p:spPr>
          <a:xfrm>
            <a:off x="254350" y="3079422"/>
            <a:ext cx="2682299" cy="1138773"/>
          </a:xfrm>
          <a:prstGeom prst="rect">
            <a:avLst/>
          </a:prstGeom>
        </p:spPr>
        <p:txBody>
          <a:bodyPr wrap="square">
            <a:spAutoFit/>
          </a:bodyPr>
          <a:lstStyle/>
          <a:p>
            <a:pPr algn="ctr"/>
            <a:r>
              <a:rPr lang="ru-RU" sz="6800" b="1" dirty="0" smtClean="0">
                <a:solidFill>
                  <a:srgbClr val="231A6F"/>
                </a:solidFill>
                <a:latin typeface="Roboto Condensed" panose="02000000000000000000" pitchFamily="2" charset="0"/>
                <a:ea typeface="Roboto Condensed" panose="02000000000000000000" pitchFamily="2" charset="0"/>
              </a:rPr>
              <a:t>59%</a:t>
            </a:r>
            <a:endParaRPr lang="ru-RU" sz="6800" b="1" dirty="0">
              <a:solidFill>
                <a:srgbClr val="231A6F"/>
              </a:solidFill>
              <a:latin typeface="Roboto Condensed" panose="02000000000000000000" pitchFamily="2" charset="0"/>
              <a:ea typeface="Roboto Condensed" panose="02000000000000000000" pitchFamily="2" charset="0"/>
            </a:endParaRPr>
          </a:p>
        </p:txBody>
      </p:sp>
      <p:sp>
        <p:nvSpPr>
          <p:cNvPr id="86" name="TextBox 85">
            <a:extLst>
              <a:ext uri="{FF2B5EF4-FFF2-40B4-BE49-F238E27FC236}">
                <a16:creationId xmlns:a16="http://schemas.microsoft.com/office/drawing/2014/main" xmlns="" id="{87EC66C0-FF5A-4E4A-B41F-454224C26F2F}"/>
              </a:ext>
            </a:extLst>
          </p:cNvPr>
          <p:cNvSpPr txBox="1"/>
          <p:nvPr/>
        </p:nvSpPr>
        <p:spPr>
          <a:xfrm>
            <a:off x="249084" y="5890991"/>
            <a:ext cx="2682298" cy="646331"/>
          </a:xfrm>
          <a:prstGeom prst="rect">
            <a:avLst/>
          </a:prstGeom>
          <a:noFill/>
        </p:spPr>
        <p:txBody>
          <a:bodyPr wrap="square">
            <a:spAutoFit/>
          </a:bodyPr>
          <a:lstStyle/>
          <a:p>
            <a:pPr algn="ctr">
              <a:lnSpc>
                <a:spcPct val="100000"/>
              </a:lnSpc>
            </a:pPr>
            <a:r>
              <a:rPr lang="ru-RU" sz="1200" b="1" strike="noStrike" spc="-1" dirty="0" smtClean="0">
                <a:solidFill>
                  <a:srgbClr val="404040"/>
                </a:solidFill>
                <a:latin typeface="Roboto Condensed" panose="02000000000000000000" pitchFamily="2" charset="0"/>
                <a:ea typeface="Roboto Condensed" panose="02000000000000000000" pitchFamily="2" charset="0"/>
              </a:rPr>
              <a:t>Доля поступлений от крупнейших налогоплательщиков в федеральный бюджет</a:t>
            </a:r>
            <a:endParaRPr lang="ru-RU" sz="12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7" name="Рисунок 86"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163937" y="5295672"/>
            <a:ext cx="684076" cy="684076"/>
          </a:xfrm>
          <a:prstGeom prst="rect">
            <a:avLst/>
          </a:prstGeom>
        </p:spPr>
      </p:pic>
      <p:sp>
        <p:nvSpPr>
          <p:cNvPr id="88" name="Овал 87">
            <a:extLst>
              <a:ext uri="{FF2B5EF4-FFF2-40B4-BE49-F238E27FC236}">
                <a16:creationId xmlns:a16="http://schemas.microsoft.com/office/drawing/2014/main" xmlns="" id="{19EBB9B8-58F3-4643-99DC-48D392E0ABDB}"/>
              </a:ext>
            </a:extLst>
          </p:cNvPr>
          <p:cNvSpPr/>
          <p:nvPr/>
        </p:nvSpPr>
        <p:spPr>
          <a:xfrm>
            <a:off x="6517778" y="973178"/>
            <a:ext cx="5315501" cy="1256876"/>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xmlns="" id="{AC2EFE65-D536-4450-879F-FC78DAE941AF}"/>
              </a:ext>
            </a:extLst>
          </p:cNvPr>
          <p:cNvSpPr/>
          <p:nvPr/>
        </p:nvSpPr>
        <p:spPr>
          <a:xfrm>
            <a:off x="8514302" y="974064"/>
            <a:ext cx="2682299"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13</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90" name="Прямоугольник 89">
            <a:extLst>
              <a:ext uri="{FF2B5EF4-FFF2-40B4-BE49-F238E27FC236}">
                <a16:creationId xmlns:a16="http://schemas.microsoft.com/office/drawing/2014/main" xmlns="" id="{EC36D511-9A76-4D60-AAC9-C149C3728AE9}"/>
              </a:ext>
            </a:extLst>
          </p:cNvPr>
          <p:cNvSpPr/>
          <p:nvPr/>
        </p:nvSpPr>
        <p:spPr>
          <a:xfrm>
            <a:off x="6829700" y="961964"/>
            <a:ext cx="2682299" cy="707886"/>
          </a:xfrm>
          <a:prstGeom prst="rect">
            <a:avLst/>
          </a:prstGeom>
        </p:spPr>
        <p:txBody>
          <a:bodyPr wrap="square">
            <a:spAutoFit/>
          </a:bodyPr>
          <a:lstStyle/>
          <a:p>
            <a:pPr algn="ctr"/>
            <a:r>
              <a:rPr lang="ru-RU" sz="4000" b="1" dirty="0">
                <a:solidFill>
                  <a:srgbClr val="231A6F"/>
                </a:solidFill>
                <a:latin typeface="Roboto Condensed" panose="02000000000000000000" pitchFamily="2" charset="0"/>
                <a:ea typeface="Roboto Condensed" panose="02000000000000000000" pitchFamily="2" charset="0"/>
              </a:rPr>
              <a:t>8</a:t>
            </a:r>
          </a:p>
        </p:txBody>
      </p:sp>
      <p:sp>
        <p:nvSpPr>
          <p:cNvPr id="91" name="TextBox 90">
            <a:extLst>
              <a:ext uri="{FF2B5EF4-FFF2-40B4-BE49-F238E27FC236}">
                <a16:creationId xmlns:a16="http://schemas.microsoft.com/office/drawing/2014/main" xmlns="" id="{27BA9828-3FD7-42A1-AEC8-1A73F2D16D5B}"/>
              </a:ext>
            </a:extLst>
          </p:cNvPr>
          <p:cNvSpPr txBox="1"/>
          <p:nvPr/>
        </p:nvSpPr>
        <p:spPr>
          <a:xfrm>
            <a:off x="8646301" y="1560603"/>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МЕЖРАЙОННЫХ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sp>
        <p:nvSpPr>
          <p:cNvPr id="92" name="TextBox 91">
            <a:extLst>
              <a:ext uri="{FF2B5EF4-FFF2-40B4-BE49-F238E27FC236}">
                <a16:creationId xmlns:a16="http://schemas.microsoft.com/office/drawing/2014/main" xmlns="" id="{5D503F64-162B-427E-B7A3-EA676D01B358}"/>
              </a:ext>
            </a:extLst>
          </p:cNvPr>
          <p:cNvSpPr txBox="1"/>
          <p:nvPr/>
        </p:nvSpPr>
        <p:spPr>
          <a:xfrm>
            <a:off x="6799597" y="1532432"/>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МЕЖРЕГИОНАЛЬНЫХ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pic>
        <p:nvPicPr>
          <p:cNvPr id="68" name="Рисунок 67"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237633" y="5464467"/>
            <a:ext cx="684076" cy="684076"/>
          </a:xfrm>
          <a:prstGeom prst="rect">
            <a:avLst/>
          </a:prstGeom>
        </p:spPr>
      </p:pic>
      <p:pic>
        <p:nvPicPr>
          <p:cNvPr id="70" name="Рисунок 69" descr="Скорая помощь">
            <a:extLst>
              <a:ext uri="{FF2B5EF4-FFF2-40B4-BE49-F238E27FC236}">
                <a16:creationId xmlns:a16="http://schemas.microsoft.com/office/drawing/2014/main" xmlns="" id="{9F4CD60A-6C31-4A64-8CE1-B846AFAC74E1}"/>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190979" y="5464467"/>
            <a:ext cx="684076" cy="684076"/>
          </a:xfrm>
          <a:prstGeom prst="rect">
            <a:avLst/>
          </a:prstGeom>
        </p:spPr>
      </p:pic>
    </p:spTree>
    <p:extLst>
      <p:ext uri="{BB962C8B-B14F-4D97-AF65-F5344CB8AC3E}">
        <p14:creationId xmlns:p14="http://schemas.microsoft.com/office/powerpoint/2010/main" val="271039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438637" y="350026"/>
            <a:ext cx="2264754"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КАДРОВАЯ РАБОТА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pSp>
        <p:nvGrpSpPr>
          <p:cNvPr id="9" name="Группа 8"/>
          <p:cNvGrpSpPr/>
          <p:nvPr/>
        </p:nvGrpSpPr>
        <p:grpSpPr>
          <a:xfrm>
            <a:off x="9511025" y="4255397"/>
            <a:ext cx="1347028" cy="1472551"/>
            <a:chOff x="4097936" y="5116936"/>
            <a:chExt cx="1192435" cy="1472551"/>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737" y="5266959"/>
              <a:ext cx="443709" cy="443709"/>
            </a:xfrm>
            <a:prstGeom prst="rect">
              <a:avLst/>
            </a:prstGeom>
          </p:spPr>
        </p:pic>
        <p:sp>
          <p:nvSpPr>
            <p:cNvPr id="57" name="Скругленный прямоугольник 56"/>
            <p:cNvSpPr/>
            <p:nvPr/>
          </p:nvSpPr>
          <p:spPr>
            <a:xfrm>
              <a:off x="4097936" y="5116936"/>
              <a:ext cx="1192435"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100" b="1" dirty="0" smtClean="0">
                  <a:solidFill>
                    <a:schemeClr val="tx1"/>
                  </a:solidFill>
                  <a:latin typeface="Arial Narrow" panose="020B0606020202030204" pitchFamily="34" charset="0"/>
                  <a:ea typeface="Roboto Condensed" panose="02000000000000000000" pitchFamily="2" charset="0"/>
                </a:rPr>
                <a:t>Опубликовано </a:t>
              </a:r>
            </a:p>
            <a:p>
              <a:pPr algn="ctr"/>
              <a:r>
                <a:rPr lang="ru-RU" sz="1100" b="1" dirty="0" smtClean="0">
                  <a:solidFill>
                    <a:schemeClr val="accent5">
                      <a:lumMod val="75000"/>
                    </a:schemeClr>
                  </a:solidFill>
                  <a:latin typeface="Arial Narrow" panose="020B0606020202030204" pitchFamily="34" charset="0"/>
                  <a:ea typeface="Roboto Condensed" panose="02000000000000000000" pitchFamily="2" charset="0"/>
                  <a:sym typeface="Symbol" panose="05050102010706020507" pitchFamily="18" charset="2"/>
                </a:rPr>
                <a:t>14</a:t>
              </a:r>
              <a:r>
                <a:rPr lang="ru-RU" sz="1100" b="1" dirty="0" smtClean="0">
                  <a:solidFill>
                    <a:schemeClr val="accent5">
                      <a:lumMod val="75000"/>
                    </a:schemeClr>
                  </a:solidFill>
                  <a:latin typeface="Arial Narrow" panose="020B0606020202030204" pitchFamily="34" charset="0"/>
                  <a:ea typeface="Roboto Condensed" panose="02000000000000000000" pitchFamily="2" charset="0"/>
                </a:rPr>
                <a:t> вакансий</a:t>
              </a:r>
            </a:p>
            <a:p>
              <a:pPr algn="ctr"/>
              <a:r>
                <a:rPr lang="ru-RU" sz="1100" b="1" dirty="0" smtClean="0">
                  <a:solidFill>
                    <a:schemeClr val="tx2">
                      <a:lumMod val="50000"/>
                    </a:schemeClr>
                  </a:solidFill>
                  <a:latin typeface="Arial Narrow" panose="020B0606020202030204" pitchFamily="34" charset="0"/>
                  <a:ea typeface="Roboto Condensed" panose="02000000000000000000" pitchFamily="2" charset="0"/>
                </a:rPr>
                <a:t>Рассмотрено </a:t>
              </a:r>
            </a:p>
            <a:p>
              <a:pPr algn="ctr"/>
              <a:r>
                <a:rPr lang="ru-RU" sz="1100" b="1" dirty="0" smtClean="0">
                  <a:solidFill>
                    <a:schemeClr val="accent1">
                      <a:lumMod val="50000"/>
                    </a:schemeClr>
                  </a:solidFill>
                  <a:latin typeface="Arial Narrow" panose="020B0606020202030204" pitchFamily="34" charset="0"/>
                  <a:ea typeface="Roboto Condensed" panose="02000000000000000000" pitchFamily="2" charset="0"/>
                </a:rPr>
                <a:t>1864 откликов</a:t>
              </a:r>
            </a:p>
          </p:txBody>
        </p:sp>
      </p:grpSp>
      <p:grpSp>
        <p:nvGrpSpPr>
          <p:cNvPr id="11" name="Группа 10"/>
          <p:cNvGrpSpPr/>
          <p:nvPr/>
        </p:nvGrpSpPr>
        <p:grpSpPr>
          <a:xfrm>
            <a:off x="1322419" y="2673100"/>
            <a:ext cx="1920478" cy="1472551"/>
            <a:chOff x="284723" y="3469813"/>
            <a:chExt cx="2107277" cy="1472551"/>
          </a:xfrm>
        </p:grpSpPr>
        <p:sp>
          <p:nvSpPr>
            <p:cNvPr id="4" name="Скругленный прямоугольник 3"/>
            <p:cNvSpPr/>
            <p:nvPr/>
          </p:nvSpPr>
          <p:spPr>
            <a:xfrm>
              <a:off x="294348" y="3469813"/>
              <a:ext cx="2097652"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00" b="1" dirty="0" smtClean="0">
                <a:solidFill>
                  <a:schemeClr val="tx1"/>
                </a:solidFill>
                <a:latin typeface="Roboto Condensed" panose="02000000000000000000" pitchFamily="2" charset="0"/>
                <a:ea typeface="Roboto Condensed" panose="02000000000000000000" pitchFamily="2" charset="0"/>
              </a:endParaRPr>
            </a:p>
          </p:txBody>
        </p:sp>
        <p:pic>
          <p:nvPicPr>
            <p:cNvPr id="90" name="Рисунок 89">
              <a:extLst>
                <a:ext uri="{FF2B5EF4-FFF2-40B4-BE49-F238E27FC236}">
                  <a16:creationId xmlns="" xmlns:a16="http://schemas.microsoft.com/office/drawing/2014/main" id="{4E0C1A4A-781F-49E8-AEEE-EA841C7F35F8}"/>
                </a:ext>
              </a:extLst>
            </p:cNvPr>
            <p:cNvPicPr>
              <a:picLocks noChangeAspect="1"/>
            </p:cNvPicPr>
            <p:nvPr/>
          </p:nvPicPr>
          <p:blipFill>
            <a:blip r:embed="rId4" cstate="print">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568651" y="3533606"/>
              <a:ext cx="1458481" cy="578662"/>
            </a:xfrm>
            <a:prstGeom prst="rect">
              <a:avLst/>
            </a:prstGeom>
          </p:spPr>
        </p:pic>
        <p:sp>
          <p:nvSpPr>
            <p:cNvPr id="8" name="TextBox 7"/>
            <p:cNvSpPr txBox="1"/>
            <p:nvPr/>
          </p:nvSpPr>
          <p:spPr>
            <a:xfrm>
              <a:off x="284723" y="4144990"/>
              <a:ext cx="2097652" cy="769441"/>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Проведено 1-е мероприятие в рамках полуфинала конкурса</a:t>
              </a:r>
            </a:p>
            <a:p>
              <a:pPr algn="ctr"/>
              <a:r>
                <a:rPr lang="ru-RU" sz="1100" dirty="0" smtClean="0">
                  <a:latin typeface="Arial Narrow" panose="020B0606020202030204" pitchFamily="34" charset="0"/>
                </a:rPr>
                <a:t>Участники: 59 человек, из них</a:t>
              </a:r>
            </a:p>
            <a:p>
              <a:pPr algn="ctr"/>
              <a:r>
                <a:rPr lang="ru-RU" sz="1100" dirty="0" smtClean="0">
                  <a:latin typeface="Arial Narrow" panose="020B0606020202030204" pitchFamily="34" charset="0"/>
                </a:rPr>
                <a:t>23 чел. перешли в финал</a:t>
              </a:r>
              <a:endParaRPr lang="ru-RU" sz="1100" dirty="0">
                <a:latin typeface="Arial Narrow" panose="020B0606020202030204" pitchFamily="34" charset="0"/>
              </a:endParaRPr>
            </a:p>
          </p:txBody>
        </p:sp>
      </p:grpSp>
      <p:grpSp>
        <p:nvGrpSpPr>
          <p:cNvPr id="45" name="Группа 44"/>
          <p:cNvGrpSpPr/>
          <p:nvPr/>
        </p:nvGrpSpPr>
        <p:grpSpPr>
          <a:xfrm>
            <a:off x="3332874" y="2673100"/>
            <a:ext cx="1962692" cy="1472551"/>
            <a:chOff x="2240331" y="3469812"/>
            <a:chExt cx="1962692" cy="1472551"/>
          </a:xfrm>
        </p:grpSpPr>
        <p:pic>
          <p:nvPicPr>
            <p:cNvPr id="91" name="Рисунок 90">
              <a:extLst>
                <a:ext uri="{FF2B5EF4-FFF2-40B4-BE49-F238E27FC236}">
                  <a16:creationId xmlns="" xmlns:a16="http://schemas.microsoft.com/office/drawing/2014/main" id="{DA5D6B42-7D12-4A58-8BBC-78672D39E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9788" y="3481299"/>
              <a:ext cx="1437765" cy="676234"/>
            </a:xfrm>
            <a:prstGeom prst="rect">
              <a:avLst/>
            </a:prstGeom>
          </p:spPr>
        </p:pic>
        <p:sp>
          <p:nvSpPr>
            <p:cNvPr id="50" name="Скругленный прямоугольник 49"/>
            <p:cNvSpPr/>
            <p:nvPr/>
          </p:nvSpPr>
          <p:spPr>
            <a:xfrm>
              <a:off x="2240331" y="3469812"/>
              <a:ext cx="1962692"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61" name="TextBox 60"/>
            <p:cNvSpPr txBox="1"/>
            <p:nvPr/>
          </p:nvSpPr>
          <p:spPr>
            <a:xfrm>
              <a:off x="2240331" y="4144989"/>
              <a:ext cx="1962692" cy="769441"/>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Проведена работа по организации 3-х мероприятий</a:t>
              </a:r>
              <a:r>
                <a:rPr lang="ru-RU" sz="1100" dirty="0" smtClean="0">
                  <a:latin typeface="Arial Narrow" panose="020B0606020202030204" pitchFamily="34" charset="0"/>
                </a:rPr>
                <a:t> </a:t>
              </a:r>
            </a:p>
            <a:p>
              <a:pPr algn="ctr"/>
              <a:r>
                <a:rPr lang="ru-RU" sz="1100" dirty="0" smtClean="0">
                  <a:latin typeface="Arial Narrow" panose="020B0606020202030204" pitchFamily="34" charset="0"/>
                </a:rPr>
                <a:t>в рамках полуфинала конкурса во </a:t>
              </a:r>
              <a:r>
                <a:rPr lang="en-US" sz="1100" dirty="0" smtClean="0">
                  <a:latin typeface="Arial Narrow" panose="020B0606020202030204" pitchFamily="34" charset="0"/>
                </a:rPr>
                <a:t>II</a:t>
              </a:r>
              <a:r>
                <a:rPr lang="ru-RU" sz="1100" dirty="0" smtClean="0">
                  <a:latin typeface="Arial Narrow" panose="020B0606020202030204" pitchFamily="34" charset="0"/>
                </a:rPr>
                <a:t> квартале 2021 г.  </a:t>
              </a:r>
            </a:p>
          </p:txBody>
        </p:sp>
      </p:grpSp>
      <p:grpSp>
        <p:nvGrpSpPr>
          <p:cNvPr id="46" name="Группа 45"/>
          <p:cNvGrpSpPr/>
          <p:nvPr/>
        </p:nvGrpSpPr>
        <p:grpSpPr>
          <a:xfrm>
            <a:off x="1322419" y="4255399"/>
            <a:ext cx="1920478" cy="1498873"/>
            <a:chOff x="6672896" y="3469812"/>
            <a:chExt cx="1870845" cy="1498873"/>
          </a:xfrm>
        </p:grpSpPr>
        <p:sp>
          <p:nvSpPr>
            <p:cNvPr id="65" name="Скругленный прямоугольник 64"/>
            <p:cNvSpPr/>
            <p:nvPr/>
          </p:nvSpPr>
          <p:spPr>
            <a:xfrm>
              <a:off x="6684383" y="3469812"/>
              <a:ext cx="1840247"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67" name="TextBox 66"/>
            <p:cNvSpPr txBox="1"/>
            <p:nvPr/>
          </p:nvSpPr>
          <p:spPr>
            <a:xfrm>
              <a:off x="6672896" y="4029966"/>
              <a:ext cx="1851734" cy="938719"/>
            </a:xfrm>
            <a:prstGeom prst="rect">
              <a:avLst/>
            </a:prstGeom>
            <a:noFill/>
          </p:spPr>
          <p:txBody>
            <a:bodyPr wrap="square" rtlCol="0">
              <a:spAutoFit/>
            </a:bodyPr>
            <a:lstStyle/>
            <a:p>
              <a:pPr algn="ctr"/>
              <a:r>
                <a:rPr lang="ru-RU" sz="1100" b="1" dirty="0" smtClean="0">
                  <a:latin typeface="Arial Narrow" panose="020B0606020202030204" pitchFamily="34" charset="0"/>
                </a:rPr>
                <a:t>Организовано проведение </a:t>
              </a:r>
            </a:p>
            <a:p>
              <a:pPr algn="ctr"/>
              <a:r>
                <a:rPr lang="ru-RU" sz="1100" b="1" dirty="0" smtClean="0">
                  <a:latin typeface="Arial Narrow" panose="020B0606020202030204" pitchFamily="34" charset="0"/>
                </a:rPr>
                <a:t>1-ой страт.сессии </a:t>
              </a:r>
            </a:p>
            <a:p>
              <a:pPr algn="ctr"/>
              <a:r>
                <a:rPr lang="ru-RU" sz="1100" b="1" dirty="0" smtClean="0">
                  <a:latin typeface="Arial Narrow" panose="020B0606020202030204" pitchFamily="34" charset="0"/>
                </a:rPr>
                <a:t>Проведена 1 страт.сессия</a:t>
              </a:r>
              <a:r>
                <a:rPr lang="ru-RU" sz="1100" dirty="0" smtClean="0">
                  <a:latin typeface="Arial Narrow" panose="020B0606020202030204" pitchFamily="34" charset="0"/>
                </a:rPr>
                <a:t> </a:t>
              </a:r>
              <a:r>
                <a:rPr lang="ru-RU" sz="1100" b="1" dirty="0" smtClean="0">
                  <a:latin typeface="Arial Narrow" panose="020B0606020202030204" pitchFamily="34" charset="0"/>
                </a:rPr>
                <a:t>по запросу</a:t>
              </a:r>
              <a:r>
                <a:rPr lang="ru-RU" sz="1100" dirty="0">
                  <a:latin typeface="Arial Narrow" panose="020B0606020202030204" pitchFamily="34" charset="0"/>
                </a:rPr>
                <a:t> </a:t>
              </a:r>
              <a:r>
                <a:rPr lang="ru-RU" sz="1100" dirty="0" smtClean="0">
                  <a:latin typeface="Arial Narrow" panose="020B0606020202030204" pitchFamily="34" charset="0"/>
                </a:rPr>
                <a:t>зам.руководителя ФНС России</a:t>
              </a:r>
            </a:p>
          </p:txBody>
        </p:sp>
        <p:pic>
          <p:nvPicPr>
            <p:cNvPr id="22" name="Рисунок 21"/>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811530" y="3635652"/>
              <a:ext cx="344705" cy="435049"/>
            </a:xfrm>
            <a:prstGeom prst="rect">
              <a:avLst/>
            </a:prstGeom>
          </p:spPr>
        </p:pic>
        <p:sp>
          <p:nvSpPr>
            <p:cNvPr id="76" name="TextBox 75"/>
            <p:cNvSpPr txBox="1"/>
            <p:nvPr/>
          </p:nvSpPr>
          <p:spPr>
            <a:xfrm>
              <a:off x="7126365" y="3622343"/>
              <a:ext cx="1417376"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СТРАТЕГИЧЕСКАЯ </a:t>
              </a:r>
            </a:p>
            <a:p>
              <a:r>
                <a:rPr lang="ru-RU" sz="1200" b="1" dirty="0" smtClean="0">
                  <a:solidFill>
                    <a:srgbClr val="006699"/>
                  </a:solidFill>
                  <a:latin typeface="Arial Narrow" panose="020B0606020202030204" pitchFamily="34" charset="0"/>
                </a:rPr>
                <a:t>СЕССИЯ</a:t>
              </a:r>
              <a:endParaRPr lang="ru-RU" sz="1200" b="1" dirty="0">
                <a:solidFill>
                  <a:srgbClr val="006699"/>
                </a:solidFill>
                <a:latin typeface="Arial Narrow" panose="020B0606020202030204" pitchFamily="34" charset="0"/>
              </a:endParaRPr>
            </a:p>
          </p:txBody>
        </p:sp>
      </p:grpSp>
      <p:grpSp>
        <p:nvGrpSpPr>
          <p:cNvPr id="49" name="Группа 48"/>
          <p:cNvGrpSpPr/>
          <p:nvPr/>
        </p:nvGrpSpPr>
        <p:grpSpPr>
          <a:xfrm>
            <a:off x="7420532" y="4255398"/>
            <a:ext cx="2002980" cy="1472551"/>
            <a:chOff x="9751342" y="3469812"/>
            <a:chExt cx="2002980" cy="1472551"/>
          </a:xfrm>
        </p:grpSpPr>
        <p:sp>
          <p:nvSpPr>
            <p:cNvPr id="64" name="Скругленный прямоугольник 63"/>
            <p:cNvSpPr/>
            <p:nvPr/>
          </p:nvSpPr>
          <p:spPr>
            <a:xfrm>
              <a:off x="9751342" y="3469812"/>
              <a:ext cx="2002980"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100"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100"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47 535 чел.</a:t>
              </a:r>
              <a:endParaRPr lang="ru-RU" sz="1100" dirty="0" smtClean="0">
                <a:solidFill>
                  <a:schemeClr val="tx1"/>
                </a:solidFill>
                <a:latin typeface="Roboto Condensed" panose="02000000000000000000" pitchFamily="2" charset="0"/>
                <a:ea typeface="Roboto Condensed" panose="02000000000000000000" pitchFamily="2" charset="0"/>
              </a:endParaRPr>
            </a:p>
          </p:txBody>
        </p:sp>
        <p:sp>
          <p:nvSpPr>
            <p:cNvPr id="21" name="TextBox 20"/>
            <p:cNvSpPr txBox="1"/>
            <p:nvPr/>
          </p:nvSpPr>
          <p:spPr>
            <a:xfrm>
              <a:off x="10185565" y="3565632"/>
              <a:ext cx="1568757" cy="938719"/>
            </a:xfrm>
            <a:prstGeom prst="rect">
              <a:avLst/>
            </a:prstGeom>
            <a:noFill/>
          </p:spPr>
          <p:txBody>
            <a:bodyPr wrap="square" rtlCol="0">
              <a:spAutoFit/>
            </a:bodyPr>
            <a:lstStyle/>
            <a:p>
              <a:r>
                <a:rPr lang="ru-RU" sz="1100" b="1" dirty="0" smtClean="0">
                  <a:latin typeface="Arial Narrow" panose="020B0606020202030204" pitchFamily="34" charset="0"/>
                </a:rPr>
                <a:t>Исследование качества дополнительного </a:t>
              </a:r>
              <a:r>
                <a:rPr lang="ru-RU" sz="1100" b="1" err="1" smtClean="0">
                  <a:latin typeface="Arial Narrow" panose="020B0606020202030204" pitchFamily="34" charset="0"/>
                </a:rPr>
                <a:t>проф</a:t>
              </a:r>
              <a:r>
                <a:rPr lang="ru-RU" sz="1100" b="1" smtClean="0">
                  <a:latin typeface="Arial Narrow" panose="020B0606020202030204" pitchFamily="34" charset="0"/>
                </a:rPr>
                <a:t>. образования </a:t>
              </a:r>
              <a:r>
                <a:rPr lang="ru-RU" sz="1100" b="1" dirty="0" smtClean="0">
                  <a:latin typeface="Arial Narrow" panose="020B0606020202030204" pitchFamily="34" charset="0"/>
                </a:rPr>
                <a:t>в подведомственных организациях</a:t>
              </a:r>
              <a:endParaRPr lang="ru-RU" sz="1100" b="1" dirty="0">
                <a:latin typeface="Arial Narrow" panose="020B0606020202030204" pitchFamily="34" charset="0"/>
              </a:endParaRPr>
            </a:p>
          </p:txBody>
        </p:sp>
        <p:pic>
          <p:nvPicPr>
            <p:cNvPr id="47" name="Рисунок 4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829009" y="3589059"/>
              <a:ext cx="398725" cy="376102"/>
            </a:xfrm>
            <a:prstGeom prst="rect">
              <a:avLst/>
            </a:prstGeom>
          </p:spPr>
        </p:pic>
      </p:grpSp>
      <p:sp>
        <p:nvSpPr>
          <p:cNvPr id="82" name="Скругленный прямоугольник 81"/>
          <p:cNvSpPr/>
          <p:nvPr/>
        </p:nvSpPr>
        <p:spPr>
          <a:xfrm>
            <a:off x="5382589" y="2692059"/>
            <a:ext cx="1962692" cy="142565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83" name="TextBox 82"/>
          <p:cNvSpPr txBox="1"/>
          <p:nvPr/>
        </p:nvSpPr>
        <p:spPr>
          <a:xfrm>
            <a:off x="5367864" y="3353994"/>
            <a:ext cx="1962692" cy="769441"/>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 пилотный проект</a:t>
            </a:r>
            <a:endParaRPr lang="ru-RU" sz="1100" dirty="0" smtClean="0">
              <a:latin typeface="Arial Narrow" panose="020B0606020202030204" pitchFamily="34" charset="0"/>
            </a:endParaRPr>
          </a:p>
          <a:p>
            <a:pPr algn="ctr"/>
            <a:r>
              <a:rPr lang="ru-RU" sz="1100" dirty="0" smtClean="0">
                <a:latin typeface="Arial Narrow" panose="020B0606020202030204" pitchFamily="34" charset="0"/>
              </a:rPr>
              <a:t>Участники: 26 человек,</a:t>
            </a:r>
          </a:p>
          <a:p>
            <a:pPr algn="ctr"/>
            <a:r>
              <a:rPr lang="ru-RU" sz="1100" dirty="0" smtClean="0">
                <a:latin typeface="Arial Narrow" panose="020B0606020202030204" pitchFamily="34" charset="0"/>
              </a:rPr>
              <a:t>14 СП ЦА ФНС России – 22 руководителя стажировки</a:t>
            </a:r>
          </a:p>
        </p:txBody>
      </p:sp>
      <p:grpSp>
        <p:nvGrpSpPr>
          <p:cNvPr id="52" name="Группа 51"/>
          <p:cNvGrpSpPr/>
          <p:nvPr/>
        </p:nvGrpSpPr>
        <p:grpSpPr>
          <a:xfrm>
            <a:off x="5523732" y="2803284"/>
            <a:ext cx="1596691" cy="461665"/>
            <a:chOff x="4499308" y="2667817"/>
            <a:chExt cx="1596691" cy="461665"/>
          </a:xfrm>
        </p:grpSpPr>
        <p:pic>
          <p:nvPicPr>
            <p:cNvPr id="51" name="Рисунок 50"/>
            <p:cNvPicPr>
              <a:picLocks noChangeAspect="1"/>
            </p:cNvPicPr>
            <p:nvPr/>
          </p:nvPicPr>
          <p:blipFill rotWithShape="1">
            <a:blip r:embed="rId8">
              <a:clrChange>
                <a:clrFrom>
                  <a:srgbClr val="FFFFFF"/>
                </a:clrFrom>
                <a:clrTo>
                  <a:srgbClr val="FFFFFF">
                    <a:alpha val="0"/>
                  </a:srgbClr>
                </a:clrTo>
              </a:clrChange>
              <a:duotone>
                <a:schemeClr val="accent1">
                  <a:shade val="45000"/>
                  <a:satMod val="135000"/>
                </a:schemeClr>
                <a:prstClr val="white"/>
              </a:duotone>
            </a:blip>
            <a:srcRect t="18822"/>
            <a:stretch/>
          </p:blipFill>
          <p:spPr>
            <a:xfrm>
              <a:off x="4499308" y="2734633"/>
              <a:ext cx="334657" cy="339453"/>
            </a:xfrm>
            <a:prstGeom prst="rect">
              <a:avLst/>
            </a:prstGeom>
          </p:spPr>
        </p:pic>
        <p:sp>
          <p:nvSpPr>
            <p:cNvPr id="85" name="TextBox 84"/>
            <p:cNvSpPr txBox="1"/>
            <p:nvPr/>
          </p:nvSpPr>
          <p:spPr>
            <a:xfrm>
              <a:off x="4809756" y="2667817"/>
              <a:ext cx="1286243" cy="461665"/>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СТАЖИРОВКА </a:t>
              </a:r>
            </a:p>
            <a:p>
              <a:r>
                <a:rPr lang="ru-RU" sz="1200" b="1" dirty="0" smtClean="0">
                  <a:solidFill>
                    <a:srgbClr val="006699"/>
                  </a:solidFill>
                  <a:latin typeface="Arial Narrow" panose="020B0606020202030204" pitchFamily="34" charset="0"/>
                </a:rPr>
                <a:t>В ФНС РОССИИ</a:t>
              </a:r>
              <a:endParaRPr lang="ru-RU" sz="1200" b="1" dirty="0">
                <a:solidFill>
                  <a:srgbClr val="006699"/>
                </a:solidFill>
                <a:latin typeface="Arial Narrow" panose="020B0606020202030204" pitchFamily="34" charset="0"/>
              </a:endParaRPr>
            </a:p>
          </p:txBody>
        </p:sp>
      </p:grpSp>
      <p:grpSp>
        <p:nvGrpSpPr>
          <p:cNvPr id="55" name="Группа 54"/>
          <p:cNvGrpSpPr/>
          <p:nvPr/>
        </p:nvGrpSpPr>
        <p:grpSpPr>
          <a:xfrm>
            <a:off x="3332874" y="4255399"/>
            <a:ext cx="1962692" cy="1472551"/>
            <a:chOff x="3510177" y="4228198"/>
            <a:chExt cx="1919021" cy="1472551"/>
          </a:xfrm>
        </p:grpSpPr>
        <p:grpSp>
          <p:nvGrpSpPr>
            <p:cNvPr id="19" name="Группа 18"/>
            <p:cNvGrpSpPr/>
            <p:nvPr/>
          </p:nvGrpSpPr>
          <p:grpSpPr>
            <a:xfrm>
              <a:off x="3510177" y="4228198"/>
              <a:ext cx="1919020" cy="1472551"/>
              <a:chOff x="5969905" y="5116937"/>
              <a:chExt cx="1919020" cy="1472551"/>
            </a:xfrm>
          </p:grpSpPr>
          <p:sp>
            <p:nvSpPr>
              <p:cNvPr id="72" name="Скругленный прямоугольник 71"/>
              <p:cNvSpPr/>
              <p:nvPr/>
            </p:nvSpPr>
            <p:spPr>
              <a:xfrm>
                <a:off x="5969905" y="5116937"/>
                <a:ext cx="1919020"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Roboto Condensed" panose="02000000000000000000" pitchFamily="2" charset="0"/>
                  <a:ea typeface="Roboto Condensed" panose="02000000000000000000" pitchFamily="2" charset="0"/>
                </a:endParaRPr>
              </a:p>
            </p:txBody>
          </p:sp>
          <p:grpSp>
            <p:nvGrpSpPr>
              <p:cNvPr id="15" name="Группа 14"/>
              <p:cNvGrpSpPr/>
              <p:nvPr/>
            </p:nvGrpSpPr>
            <p:grpSpPr>
              <a:xfrm>
                <a:off x="6137673" y="5283008"/>
                <a:ext cx="1673627" cy="461665"/>
                <a:chOff x="6177463" y="5265265"/>
                <a:chExt cx="1651369" cy="461665"/>
              </a:xfrm>
            </p:grpSpPr>
            <p:sp>
              <p:nvSpPr>
                <p:cNvPr id="58" name="TextBox 57"/>
                <p:cNvSpPr txBox="1"/>
                <p:nvPr/>
              </p:nvSpPr>
              <p:spPr>
                <a:xfrm>
                  <a:off x="6477180" y="5265265"/>
                  <a:ext cx="135165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ru-RU" sz="1200" b="1" dirty="0" smtClean="0">
                      <a:solidFill>
                        <a:srgbClr val="006699"/>
                      </a:solidFill>
                      <a:latin typeface="Arial Narrow" panose="020B0606020202030204" pitchFamily="34" charset="0"/>
                    </a:rPr>
                    <a:t>ВОВЛЕЧЕННОСТИ</a:t>
                  </a:r>
                  <a:endParaRPr lang="ru-RU" sz="1200" b="1" dirty="0">
                    <a:solidFill>
                      <a:srgbClr val="006699"/>
                    </a:solidFill>
                    <a:latin typeface="Arial Narrow" panose="020B0606020202030204" pitchFamily="34" charset="0"/>
                  </a:endParaRPr>
                </a:p>
              </p:txBody>
            </p:sp>
            <p:pic>
              <p:nvPicPr>
                <p:cNvPr id="14" name="Рисунок 13"/>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77463" y="5312494"/>
                  <a:ext cx="350275" cy="350275"/>
                </a:xfrm>
                <a:prstGeom prst="rect">
                  <a:avLst/>
                </a:prstGeom>
              </p:spPr>
            </p:pic>
          </p:grpSp>
        </p:grpSp>
        <p:sp>
          <p:nvSpPr>
            <p:cNvPr id="88" name="TextBox 87"/>
            <p:cNvSpPr txBox="1"/>
            <p:nvPr/>
          </p:nvSpPr>
          <p:spPr>
            <a:xfrm>
              <a:off x="3510178" y="4855934"/>
              <a:ext cx="1919020" cy="769441"/>
            </a:xfrm>
            <a:prstGeom prst="rect">
              <a:avLst/>
            </a:prstGeom>
            <a:noFill/>
          </p:spPr>
          <p:txBody>
            <a:bodyPr wrap="square" rtlCol="0">
              <a:spAutoFit/>
            </a:bodyPr>
            <a:lstStyle/>
            <a:p>
              <a:pPr algn="ctr"/>
              <a:r>
                <a:rPr lang="ru-RU" sz="1100" b="1" dirty="0" smtClean="0">
                  <a:latin typeface="Arial Narrow" panose="020B0606020202030204" pitchFamily="34" charset="0"/>
                </a:rPr>
                <a:t>В исследовании приняли участие: </a:t>
              </a:r>
              <a:r>
                <a:rPr lang="ru-RU" sz="1100" dirty="0" smtClean="0">
                  <a:latin typeface="Arial Narrow" panose="020B0606020202030204" pitchFamily="34" charset="0"/>
                </a:rPr>
                <a:t>5 подведомственных организаций (608 человек);</a:t>
              </a:r>
            </a:p>
            <a:p>
              <a:pPr algn="ctr"/>
              <a:r>
                <a:rPr lang="ru-RU" sz="1100" dirty="0" smtClean="0">
                  <a:latin typeface="Arial Narrow" panose="020B0606020202030204" pitchFamily="34" charset="0"/>
                </a:rPr>
                <a:t>1 СП ЦА ФНС России (47 чел.)</a:t>
              </a:r>
            </a:p>
          </p:txBody>
        </p:sp>
      </p:grpSp>
      <p:grpSp>
        <p:nvGrpSpPr>
          <p:cNvPr id="68" name="Группа 67"/>
          <p:cNvGrpSpPr/>
          <p:nvPr/>
        </p:nvGrpSpPr>
        <p:grpSpPr>
          <a:xfrm>
            <a:off x="5385542" y="4255398"/>
            <a:ext cx="1987478" cy="1472551"/>
            <a:chOff x="10243514" y="2533812"/>
            <a:chExt cx="1922599" cy="1472551"/>
          </a:xfrm>
        </p:grpSpPr>
        <p:grpSp>
          <p:nvGrpSpPr>
            <p:cNvPr id="20" name="Группа 19"/>
            <p:cNvGrpSpPr/>
            <p:nvPr/>
          </p:nvGrpSpPr>
          <p:grpSpPr>
            <a:xfrm>
              <a:off x="10243514" y="2533812"/>
              <a:ext cx="1922599" cy="1472551"/>
              <a:chOff x="7991430" y="5116937"/>
              <a:chExt cx="1757385" cy="1472551"/>
            </a:xfrm>
          </p:grpSpPr>
          <p:sp>
            <p:nvSpPr>
              <p:cNvPr id="66" name="Скругленный прямоугольник 65"/>
              <p:cNvSpPr/>
              <p:nvPr/>
            </p:nvSpPr>
            <p:spPr>
              <a:xfrm>
                <a:off x="7991430" y="5116937"/>
                <a:ext cx="1719837"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Arial Narrow" panose="020B0606020202030204" pitchFamily="34" charset="0"/>
                  <a:ea typeface="Roboto Condensed" panose="02000000000000000000" pitchFamily="2" charset="0"/>
                </a:endParaRPr>
              </a:p>
            </p:txBody>
          </p:sp>
          <p:grpSp>
            <p:nvGrpSpPr>
              <p:cNvPr id="18" name="Группа 17"/>
              <p:cNvGrpSpPr/>
              <p:nvPr/>
            </p:nvGrpSpPr>
            <p:grpSpPr>
              <a:xfrm>
                <a:off x="8144656" y="5275162"/>
                <a:ext cx="1604159" cy="461665"/>
                <a:chOff x="8132787" y="5266074"/>
                <a:chExt cx="1604159" cy="461665"/>
              </a:xfrm>
            </p:grpSpPr>
            <p:sp>
              <p:nvSpPr>
                <p:cNvPr id="10" name="TextBox 9"/>
                <p:cNvSpPr txBox="1"/>
                <p:nvPr/>
              </p:nvSpPr>
              <p:spPr>
                <a:xfrm>
                  <a:off x="8364454" y="5266074"/>
                  <a:ext cx="137249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en-US" sz="1200" b="1" dirty="0" smtClean="0">
                      <a:solidFill>
                        <a:srgbClr val="006699"/>
                      </a:solidFill>
                      <a:latin typeface="Arial Narrow" panose="020B0606020202030204" pitchFamily="34" charset="0"/>
                    </a:rPr>
                    <a:t>NPS</a:t>
                  </a:r>
                  <a:r>
                    <a:rPr lang="ru-RU" sz="1200" b="1" dirty="0" smtClean="0">
                      <a:solidFill>
                        <a:srgbClr val="006699"/>
                      </a:solidFill>
                      <a:latin typeface="Arial Narrow" panose="020B0606020202030204" pitchFamily="34" charset="0"/>
                    </a:rPr>
                    <a:t>-руководителя</a:t>
                  </a:r>
                  <a:endParaRPr lang="ru-RU" sz="1200" b="1" dirty="0">
                    <a:solidFill>
                      <a:srgbClr val="006699"/>
                    </a:solidFill>
                    <a:latin typeface="Arial Narrow" panose="020B0606020202030204" pitchFamily="34" charset="0"/>
                  </a:endParaRPr>
                </a:p>
              </p:txBody>
            </p:sp>
            <p:pic>
              <p:nvPicPr>
                <p:cNvPr id="17" name="Рисунок 16"/>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32787" y="5355119"/>
                  <a:ext cx="283576" cy="283576"/>
                </a:xfrm>
                <a:prstGeom prst="rect">
                  <a:avLst/>
                </a:prstGeom>
              </p:spPr>
            </p:pic>
          </p:grpSp>
        </p:grpSp>
        <p:sp>
          <p:nvSpPr>
            <p:cNvPr id="93" name="TextBox 92"/>
            <p:cNvSpPr txBox="1"/>
            <p:nvPr/>
          </p:nvSpPr>
          <p:spPr>
            <a:xfrm>
              <a:off x="10243514" y="3161969"/>
              <a:ext cx="1883904" cy="769441"/>
            </a:xfrm>
            <a:prstGeom prst="rect">
              <a:avLst/>
            </a:prstGeom>
            <a:noFill/>
          </p:spPr>
          <p:txBody>
            <a:bodyPr wrap="square" rtlCol="0">
              <a:spAutoFit/>
            </a:bodyPr>
            <a:lstStyle/>
            <a:p>
              <a:pPr algn="ctr"/>
              <a:r>
                <a:rPr lang="ru-RU" sz="1100" b="1" dirty="0" smtClean="0">
                  <a:latin typeface="Arial Narrow" panose="020B0606020202030204" pitchFamily="34" charset="0"/>
                </a:rPr>
                <a:t>В исследовании приняли участие: </a:t>
              </a:r>
              <a:r>
                <a:rPr lang="ru-RU" sz="1100" dirty="0" smtClean="0">
                  <a:latin typeface="Arial Narrow" panose="020B0606020202030204" pitchFamily="34" charset="0"/>
                </a:rPr>
                <a:t>5 подведомственных организаций (608 человек);</a:t>
              </a:r>
            </a:p>
            <a:p>
              <a:pPr algn="ctr"/>
              <a:r>
                <a:rPr lang="ru-RU" sz="1100" dirty="0" smtClean="0">
                  <a:latin typeface="Arial Narrow" panose="020B0606020202030204" pitchFamily="34" charset="0"/>
                </a:rPr>
                <a:t>1 СП ЦА ФНС России (47 чел.)</a:t>
              </a:r>
            </a:p>
          </p:txBody>
        </p:sp>
      </p:grpSp>
      <p:pic>
        <p:nvPicPr>
          <p:cNvPr id="5" name="Рисунок 4"/>
          <p:cNvPicPr>
            <a:picLocks noChangeAspect="1"/>
          </p:cNvPicPr>
          <p:nvPr/>
        </p:nvPicPr>
        <p:blipFill>
          <a:blip r:embed="rId11"/>
          <a:stretch>
            <a:fillRect/>
          </a:stretch>
        </p:blipFill>
        <p:spPr>
          <a:xfrm>
            <a:off x="7708900" y="2867060"/>
            <a:ext cx="1169412" cy="351192"/>
          </a:xfrm>
          <a:prstGeom prst="rect">
            <a:avLst/>
          </a:prstGeom>
        </p:spPr>
      </p:pic>
      <p:sp>
        <p:nvSpPr>
          <p:cNvPr id="69" name="Скругленный прямоугольник 68"/>
          <p:cNvSpPr/>
          <p:nvPr/>
        </p:nvSpPr>
        <p:spPr>
          <a:xfrm>
            <a:off x="7430871" y="2692060"/>
            <a:ext cx="1670796" cy="143137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70" name="TextBox 69"/>
          <p:cNvSpPr txBox="1"/>
          <p:nvPr/>
        </p:nvSpPr>
        <p:spPr>
          <a:xfrm>
            <a:off x="7430871" y="3391349"/>
            <a:ext cx="1748222" cy="600164"/>
          </a:xfrm>
          <a:prstGeom prst="rect">
            <a:avLst/>
          </a:prstGeom>
          <a:noFill/>
        </p:spPr>
        <p:txBody>
          <a:bodyPr wrap="square" rtlCol="0">
            <a:spAutoFit/>
          </a:bodyPr>
          <a:lstStyle/>
          <a:p>
            <a:pPr algn="ctr"/>
            <a:r>
              <a:rPr lang="ru-RU" sz="1100" b="1" dirty="0" smtClean="0">
                <a:latin typeface="Arial Narrow" panose="020B0606020202030204" pitchFamily="34" charset="0"/>
              </a:rPr>
              <a:t>Сервис «Спасибо» </a:t>
            </a:r>
          </a:p>
          <a:p>
            <a:pPr algn="ctr"/>
            <a:r>
              <a:rPr lang="ru-RU" sz="1100" dirty="0" smtClean="0">
                <a:latin typeface="Arial Narrow" panose="020B0606020202030204" pitchFamily="34" charset="0"/>
              </a:rPr>
              <a:t>внедрен в деятельность ЦА ФНС России</a:t>
            </a:r>
          </a:p>
        </p:txBody>
      </p:sp>
      <p:sp>
        <p:nvSpPr>
          <p:cNvPr id="73" name="Скругленный прямоугольник 72"/>
          <p:cNvSpPr/>
          <p:nvPr/>
        </p:nvSpPr>
        <p:spPr>
          <a:xfrm>
            <a:off x="9187257" y="2692059"/>
            <a:ext cx="1670796" cy="142565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74" name="TextBox 73"/>
          <p:cNvSpPr txBox="1"/>
          <p:nvPr/>
        </p:nvSpPr>
        <p:spPr>
          <a:xfrm>
            <a:off x="9187257" y="3391349"/>
            <a:ext cx="1670796" cy="769441"/>
          </a:xfrm>
          <a:prstGeom prst="rect">
            <a:avLst/>
          </a:prstGeom>
          <a:noFill/>
        </p:spPr>
        <p:txBody>
          <a:bodyPr wrap="square" rtlCol="0">
            <a:spAutoFit/>
          </a:bodyPr>
          <a:lstStyle/>
          <a:p>
            <a:pPr algn="ctr"/>
            <a:r>
              <a:rPr lang="ru-RU" sz="1100" b="1" dirty="0" smtClean="0">
                <a:latin typeface="Arial Narrow" panose="020B0606020202030204" pitchFamily="34" charset="0"/>
              </a:rPr>
              <a:t>Сервис «Резервирование помещения» </a:t>
            </a:r>
          </a:p>
          <a:p>
            <a:pPr algn="ctr"/>
            <a:r>
              <a:rPr lang="ru-RU" sz="1100" dirty="0" smtClean="0">
                <a:latin typeface="Arial Narrow" panose="020B0606020202030204" pitchFamily="34" charset="0"/>
              </a:rPr>
              <a:t>внедрен в деятельность ЦА ФНС России</a:t>
            </a:r>
          </a:p>
        </p:txBody>
      </p:sp>
      <p:pic>
        <p:nvPicPr>
          <p:cNvPr id="12" name="Рисунок 11"/>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775734" y="2845288"/>
            <a:ext cx="493841" cy="471049"/>
          </a:xfrm>
          <a:prstGeom prst="rect">
            <a:avLst/>
          </a:prstGeom>
        </p:spPr>
      </p:pic>
      <p:sp>
        <p:nvSpPr>
          <p:cNvPr id="75" name="Скругленный прямоугольник 74"/>
          <p:cNvSpPr/>
          <p:nvPr/>
        </p:nvSpPr>
        <p:spPr>
          <a:xfrm>
            <a:off x="6900028" y="1084141"/>
            <a:ext cx="1800857" cy="149096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Более </a:t>
            </a:r>
            <a:r>
              <a:rPr lang="ru-RU" sz="1200" b="1" dirty="0" smtClean="0">
                <a:solidFill>
                  <a:schemeClr val="tx1"/>
                </a:solidFill>
                <a:latin typeface="Roboto Condensed" panose="02000000000000000000" pitchFamily="2" charset="0"/>
                <a:ea typeface="Roboto Condensed" panose="02000000000000000000" pitchFamily="2" charset="0"/>
              </a:rPr>
              <a:t>220 участников</a:t>
            </a:r>
          </a:p>
          <a:p>
            <a:pPr algn="ctr"/>
            <a:r>
              <a:rPr lang="ru-RU" sz="1200" dirty="0" smtClean="0">
                <a:solidFill>
                  <a:schemeClr val="tx1"/>
                </a:solidFill>
                <a:latin typeface="Roboto Condensed" panose="02000000000000000000" pitchFamily="2" charset="0"/>
                <a:ea typeface="Roboto Condensed" panose="02000000000000000000" pitchFamily="2" charset="0"/>
              </a:rPr>
              <a:t>Проведен онлайн-семинар для менторов</a:t>
            </a:r>
          </a:p>
        </p:txBody>
      </p:sp>
      <p:pic>
        <p:nvPicPr>
          <p:cNvPr id="77" name="Рисунок 76">
            <a:extLst>
              <a:ext uri="{FF2B5EF4-FFF2-40B4-BE49-F238E27FC236}">
                <a16:creationId xmlns:a16="http://schemas.microsoft.com/office/drawing/2014/main" xmlns="" id="{328EEC73-3FE5-4458-841D-DF404C4DEB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90404" y="1168353"/>
            <a:ext cx="1372765" cy="645594"/>
          </a:xfrm>
          <a:prstGeom prst="rect">
            <a:avLst/>
          </a:prstGeom>
        </p:spPr>
      </p:pic>
      <p:pic>
        <p:nvPicPr>
          <p:cNvPr id="78" name="Рисунок 77">
            <a:extLst>
              <a:ext uri="{FF2B5EF4-FFF2-40B4-BE49-F238E27FC236}">
                <a16:creationId xmlns:a16="http://schemas.microsoft.com/office/drawing/2014/main" xmlns="" id="{CBCC1662-D842-4A80-86D2-D97AAD2AE1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62508" y="1163492"/>
            <a:ext cx="1435187" cy="560862"/>
          </a:xfrm>
          <a:prstGeom prst="rect">
            <a:avLst/>
          </a:prstGeom>
        </p:spPr>
      </p:pic>
      <p:sp>
        <p:nvSpPr>
          <p:cNvPr id="79" name="Скругленный прямоугольник 78"/>
          <p:cNvSpPr/>
          <p:nvPr/>
        </p:nvSpPr>
        <p:spPr>
          <a:xfrm>
            <a:off x="5173671" y="1084141"/>
            <a:ext cx="1662783" cy="148744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100" b="1" dirty="0" smtClean="0">
                <a:solidFill>
                  <a:schemeClr val="tx1"/>
                </a:solidFill>
                <a:latin typeface="Arial Narrow" panose="020B0606020202030204" pitchFamily="34" charset="0"/>
                <a:ea typeface="Roboto Condensed" panose="02000000000000000000" pitchFamily="2" charset="0"/>
              </a:rPr>
              <a:t>Проведено 2 мероприятия. </a:t>
            </a:r>
          </a:p>
          <a:p>
            <a:pPr algn="ctr"/>
            <a:r>
              <a:rPr lang="ru-RU" sz="1100" dirty="0" smtClean="0">
                <a:solidFill>
                  <a:schemeClr val="tx1"/>
                </a:solidFill>
                <a:latin typeface="Arial Narrow" panose="020B0606020202030204" pitchFamily="34" charset="0"/>
                <a:ea typeface="Roboto Condensed" panose="02000000000000000000" pitchFamily="2" charset="0"/>
              </a:rPr>
              <a:t>Приняли участие </a:t>
            </a:r>
          </a:p>
          <a:p>
            <a:pPr algn="ctr"/>
            <a:r>
              <a:rPr lang="ru-RU" sz="1100" dirty="0" smtClean="0">
                <a:solidFill>
                  <a:schemeClr val="tx1"/>
                </a:solidFill>
                <a:latin typeface="Arial Narrow" panose="020B0606020202030204" pitchFamily="34" charset="0"/>
                <a:ea typeface="Roboto Condensed" panose="02000000000000000000" pitchFamily="2" charset="0"/>
                <a:sym typeface="Symbol" panose="05050102010706020507" pitchFamily="18" charset="2"/>
              </a:rPr>
              <a:t> 150</a:t>
            </a:r>
            <a:r>
              <a:rPr lang="ru-RU" sz="1100" dirty="0" smtClean="0">
                <a:solidFill>
                  <a:schemeClr val="tx1"/>
                </a:solidFill>
                <a:latin typeface="Arial Narrow" panose="020B0606020202030204" pitchFamily="34" charset="0"/>
                <a:ea typeface="Roboto Condensed" panose="02000000000000000000" pitchFamily="2" charset="0"/>
              </a:rPr>
              <a:t> чел.</a:t>
            </a:r>
          </a:p>
        </p:txBody>
      </p:sp>
      <p:sp>
        <p:nvSpPr>
          <p:cNvPr id="80" name="Прямоугольник 79"/>
          <p:cNvSpPr/>
          <p:nvPr/>
        </p:nvSpPr>
        <p:spPr>
          <a:xfrm>
            <a:off x="1334211" y="1329129"/>
            <a:ext cx="1616604" cy="830997"/>
          </a:xfrm>
          <a:prstGeom prst="rect">
            <a:avLst/>
          </a:prstGeom>
        </p:spPr>
        <p:txBody>
          <a:bodyPr wrap="square">
            <a:spAutoFit/>
          </a:bodyPr>
          <a:lstStyle/>
          <a:p>
            <a:r>
              <a:rPr lang="ru-RU" b="1" dirty="0" smtClean="0">
                <a:solidFill>
                  <a:srgbClr val="FF0000"/>
                </a:solidFill>
                <a:latin typeface="Roboto Condensed" panose="02000000000000000000" pitchFamily="2" charset="0"/>
                <a:ea typeface="Roboto Condensed" panose="02000000000000000000" pitchFamily="2" charset="0"/>
              </a:rPr>
              <a:t>Наши </a:t>
            </a:r>
            <a:r>
              <a:rPr lang="ru-RU" b="1" dirty="0">
                <a:solidFill>
                  <a:srgbClr val="FF0000"/>
                </a:solidFill>
                <a:latin typeface="Roboto Condensed" panose="02000000000000000000" pitchFamily="2" charset="0"/>
                <a:ea typeface="Roboto Condensed" panose="02000000000000000000" pitchFamily="2" charset="0"/>
              </a:rPr>
              <a:t>проекты:</a:t>
            </a:r>
          </a:p>
        </p:txBody>
      </p:sp>
      <p:pic>
        <p:nvPicPr>
          <p:cNvPr id="86" name="Рисунок 85"/>
          <p:cNvPicPr>
            <a:picLocks noChangeAspect="1"/>
          </p:cNvPicPr>
          <p:nvPr/>
        </p:nvPicPr>
        <p:blipFill rotWithShape="1">
          <a:blip r:embed="rId15"/>
          <a:srcRect l="4227" t="26900" r="42617" b="21126"/>
          <a:stretch/>
        </p:blipFill>
        <p:spPr>
          <a:xfrm>
            <a:off x="9169125" y="1172960"/>
            <a:ext cx="1284693" cy="742373"/>
          </a:xfrm>
          <a:prstGeom prst="rect">
            <a:avLst/>
          </a:prstGeom>
        </p:spPr>
      </p:pic>
      <p:sp>
        <p:nvSpPr>
          <p:cNvPr id="87" name="Прямоугольник 86"/>
          <p:cNvSpPr/>
          <p:nvPr/>
        </p:nvSpPr>
        <p:spPr>
          <a:xfrm>
            <a:off x="8764460" y="1915333"/>
            <a:ext cx="2094024" cy="600164"/>
          </a:xfrm>
          <a:prstGeom prst="rect">
            <a:avLst/>
          </a:prstGeom>
        </p:spPr>
        <p:txBody>
          <a:bodyPr wrap="square">
            <a:spAutoFit/>
          </a:bodyPr>
          <a:lstStyle/>
          <a:p>
            <a:pPr algn="ctr"/>
            <a:r>
              <a:rPr lang="ru-RU" sz="1100" dirty="0" smtClean="0">
                <a:solidFill>
                  <a:schemeClr val="tx2">
                    <a:lumMod val="50000"/>
                  </a:schemeClr>
                </a:solidFill>
                <a:latin typeface="Arial Narrow" panose="020B0606020202030204" pitchFamily="34" charset="0"/>
                <a:ea typeface="Roboto Condensed" panose="02000000000000000000" pitchFamily="2" charset="0"/>
              </a:rPr>
              <a:t>Разработана стратегия развития</a:t>
            </a:r>
          </a:p>
          <a:p>
            <a:pPr algn="ctr"/>
            <a:r>
              <a:rPr lang="ru-RU" sz="1100" dirty="0" smtClean="0">
                <a:solidFill>
                  <a:schemeClr val="tx2">
                    <a:lumMod val="50000"/>
                  </a:schemeClr>
                </a:solidFill>
                <a:latin typeface="Arial Narrow" panose="020B0606020202030204" pitchFamily="34" charset="0"/>
                <a:ea typeface="Roboto Condensed" panose="02000000000000000000" pitchFamily="2" charset="0"/>
              </a:rPr>
              <a:t>кадровой системы </a:t>
            </a:r>
            <a:r>
              <a:rPr lang="ru-RU" sz="1100" dirty="0">
                <a:solidFill>
                  <a:schemeClr val="tx2">
                    <a:lumMod val="50000"/>
                  </a:schemeClr>
                </a:solidFill>
                <a:latin typeface="Arial Narrow" panose="020B0606020202030204" pitchFamily="34" charset="0"/>
                <a:ea typeface="Roboto Condensed" panose="02000000000000000000" pitchFamily="2" charset="0"/>
              </a:rPr>
              <a:t>ФНС России </a:t>
            </a:r>
          </a:p>
          <a:p>
            <a:pPr algn="ctr"/>
            <a:r>
              <a:rPr lang="ru-RU" sz="1100" dirty="0">
                <a:solidFill>
                  <a:schemeClr val="tx2">
                    <a:lumMod val="50000"/>
                  </a:schemeClr>
                </a:solidFill>
                <a:latin typeface="Arial Narrow" panose="020B0606020202030204" pitchFamily="34" charset="0"/>
                <a:ea typeface="Roboto Condensed" panose="02000000000000000000" pitchFamily="2" charset="0"/>
              </a:rPr>
              <a:t>«Кадровая </a:t>
            </a:r>
            <a:r>
              <a:rPr lang="ru-RU" sz="1100" dirty="0" smtClean="0">
                <a:solidFill>
                  <a:schemeClr val="tx2">
                    <a:lumMod val="50000"/>
                  </a:schemeClr>
                </a:solidFill>
                <a:latin typeface="Arial Narrow" panose="020B0606020202030204" pitchFamily="34" charset="0"/>
                <a:ea typeface="Roboto Condensed" panose="02000000000000000000" pitchFamily="2" charset="0"/>
              </a:rPr>
              <a:t>служба </a:t>
            </a:r>
            <a:r>
              <a:rPr lang="ru-RU" sz="1100" dirty="0">
                <a:solidFill>
                  <a:schemeClr val="tx2">
                    <a:lumMod val="50000"/>
                  </a:schemeClr>
                </a:solidFill>
                <a:latin typeface="Arial Narrow" panose="020B0606020202030204" pitchFamily="34" charset="0"/>
                <a:ea typeface="Roboto Condensed" panose="02000000000000000000" pitchFamily="2" charset="0"/>
              </a:rPr>
              <a:t>2.0.»</a:t>
            </a:r>
          </a:p>
        </p:txBody>
      </p:sp>
      <p:sp>
        <p:nvSpPr>
          <p:cNvPr id="89" name="Скругленный прямоугольник 88"/>
          <p:cNvSpPr/>
          <p:nvPr/>
        </p:nvSpPr>
        <p:spPr>
          <a:xfrm>
            <a:off x="8764460" y="1084141"/>
            <a:ext cx="2094024" cy="148744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pic>
        <p:nvPicPr>
          <p:cNvPr id="92" name="Рисунок 91">
            <a:extLst>
              <a:ext uri="{FF2B5EF4-FFF2-40B4-BE49-F238E27FC236}">
                <a16:creationId xmlns="" xmlns:a16="http://schemas.microsoft.com/office/drawing/2014/main" id="{65B4E91F-0FF2-44FC-99D4-784931FB81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8002" y="1199425"/>
            <a:ext cx="1677173" cy="671454"/>
          </a:xfrm>
          <a:prstGeom prst="rect">
            <a:avLst/>
          </a:prstGeom>
        </p:spPr>
      </p:pic>
      <p:sp>
        <p:nvSpPr>
          <p:cNvPr id="94" name="Скругленный прямоугольник 93"/>
          <p:cNvSpPr/>
          <p:nvPr/>
        </p:nvSpPr>
        <p:spPr>
          <a:xfrm>
            <a:off x="3251328" y="1079109"/>
            <a:ext cx="1858768" cy="1462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Arial Narrow" panose="020B0606020202030204" pitchFamily="34" charset="0"/>
                <a:ea typeface="Roboto Condensed" panose="02000000000000000000" pitchFamily="2" charset="0"/>
              </a:rPr>
              <a:t>Приняли участие </a:t>
            </a:r>
          </a:p>
          <a:p>
            <a:pPr algn="ctr"/>
            <a:r>
              <a:rPr lang="ru-RU" sz="1200" dirty="0" smtClean="0">
                <a:solidFill>
                  <a:schemeClr val="tx1"/>
                </a:solidFill>
                <a:latin typeface="Arial Narrow" panose="020B0606020202030204" pitchFamily="34" charset="0"/>
                <a:ea typeface="Roboto Condensed" panose="02000000000000000000" pitchFamily="2" charset="0"/>
                <a:sym typeface="Symbol" panose="05050102010706020507" pitchFamily="18" charset="2"/>
              </a:rPr>
              <a:t> </a:t>
            </a:r>
            <a:r>
              <a:rPr lang="ru-RU" sz="1200" dirty="0" smtClean="0">
                <a:solidFill>
                  <a:schemeClr val="tx1"/>
                </a:solidFill>
                <a:latin typeface="Arial Narrow" panose="020B0606020202030204" pitchFamily="34" charset="0"/>
                <a:ea typeface="Roboto Condensed" panose="02000000000000000000" pitchFamily="2" charset="0"/>
              </a:rPr>
              <a:t>3500 чел.</a:t>
            </a:r>
          </a:p>
          <a:p>
            <a:pPr algn="ctr"/>
            <a:r>
              <a:rPr lang="ru-RU" sz="1200" dirty="0" smtClean="0">
                <a:solidFill>
                  <a:schemeClr val="accent5">
                    <a:lumMod val="75000"/>
                  </a:schemeClr>
                </a:solidFill>
                <a:latin typeface="Arial Narrow" panose="020B0606020202030204" pitchFamily="34" charset="0"/>
                <a:ea typeface="Roboto Condensed" panose="02000000000000000000" pitchFamily="2" charset="0"/>
              </a:rPr>
              <a:t>Финалисты – 37 чел.</a:t>
            </a:r>
            <a:endParaRPr lang="ru-RU" sz="1200" dirty="0">
              <a:solidFill>
                <a:schemeClr val="accent5">
                  <a:lumMod val="75000"/>
                </a:schemeClr>
              </a:solidFill>
              <a:latin typeface="Arial Narrow" panose="020B0606020202030204" pitchFamily="34" charset="0"/>
              <a:ea typeface="Roboto Condensed" panose="02000000000000000000" pitchFamily="2" charset="0"/>
            </a:endParaRPr>
          </a:p>
        </p:txBody>
      </p:sp>
    </p:spTree>
    <p:extLst>
      <p:ext uri="{BB962C8B-B14F-4D97-AF65-F5344CB8AC3E}">
        <p14:creationId xmlns:p14="http://schemas.microsoft.com/office/powerpoint/2010/main" val="670927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57338" y="227013"/>
            <a:ext cx="7764462" cy="69056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ru-RU" b="1" dirty="0" smtClean="0">
                <a:solidFill>
                  <a:schemeClr val="tx1">
                    <a:lumMod val="50000"/>
                  </a:schemeClr>
                </a:solidFill>
                <a:latin typeface="Roboto Condensed" panose="02000000000000000000" pitchFamily="2" charset="0"/>
              </a:rPr>
              <a:t>МЕЖДУНАРОДНОЕ СОТРУДНИЧЕСТВО</a:t>
            </a:r>
          </a:p>
        </p:txBody>
      </p:sp>
      <p:grpSp>
        <p:nvGrpSpPr>
          <p:cNvPr id="16388" name="Группа 43"/>
          <p:cNvGrpSpPr>
            <a:grpSpLocks/>
          </p:cNvGrpSpPr>
          <p:nvPr/>
        </p:nvGrpSpPr>
        <p:grpSpPr bwMode="auto">
          <a:xfrm>
            <a:off x="169863" y="169863"/>
            <a:ext cx="895350" cy="895350"/>
            <a:chOff x="1398681" y="3263936"/>
            <a:chExt cx="1231598" cy="1231598"/>
          </a:xfrm>
        </p:grpSpPr>
        <p:grpSp>
          <p:nvGrpSpPr>
            <p:cNvPr id="16398" name="Рисунок 2"/>
            <p:cNvGrpSpPr>
              <a:grpSpLocks/>
            </p:cNvGrpSpPr>
            <p:nvPr/>
          </p:nvGrpSpPr>
          <p:grpSpPr bwMode="auto">
            <a:xfrm>
              <a:off x="1597898" y="3407558"/>
              <a:ext cx="833162" cy="944353"/>
              <a:chOff x="1542689" y="2816538"/>
              <a:chExt cx="833162" cy="944353"/>
            </a:xfrm>
          </p:grpSpPr>
          <p:grpSp>
            <p:nvGrpSpPr>
              <p:cNvPr id="16400" name="Рисунок 2"/>
              <p:cNvGrpSpPr>
                <a:grpSpLocks/>
              </p:cNvGrpSpPr>
              <p:nvPr/>
            </p:nvGrpSpPr>
            <p:grpSpPr bwMode="auto">
              <a:xfrm>
                <a:off x="1581297" y="2876064"/>
                <a:ext cx="755946" cy="825721"/>
                <a:chOff x="1581297" y="2876064"/>
                <a:chExt cx="755946" cy="825721"/>
              </a:xfrm>
            </p:grpSpPr>
            <p:sp>
              <p:nvSpPr>
                <p:cNvPr id="16402"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3"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4"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5"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6"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7"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8"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09"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0"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1"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2"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6413"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16399"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pic>
        <p:nvPicPr>
          <p:cNvPr id="16389" name="Рисунок 4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38" y="1395413"/>
            <a:ext cx="18256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Рисунок 47"/>
          <p:cNvPicPr>
            <a:picLocks noChangeAspect="1"/>
          </p:cNvPicPr>
          <p:nvPr/>
        </p:nvPicPr>
        <p:blipFill>
          <a:blip r:embed="rId4">
            <a:extLst>
              <a:ext uri="{28A0092B-C50C-407E-A947-70E740481C1C}">
                <a14:useLocalDpi xmlns:a14="http://schemas.microsoft.com/office/drawing/2010/main" val="0"/>
              </a:ext>
            </a:extLst>
          </a:blip>
          <a:srcRect l="1833" r="49045"/>
          <a:stretch>
            <a:fillRect/>
          </a:stretch>
        </p:blipFill>
        <p:spPr bwMode="auto">
          <a:xfrm>
            <a:off x="176213" y="2600325"/>
            <a:ext cx="1778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1"/>
          <p:cNvSpPr txBox="1">
            <a:spLocks noChangeArrowheads="1"/>
          </p:cNvSpPr>
          <p:nvPr/>
        </p:nvSpPr>
        <p:spPr bwMode="auto">
          <a:xfrm>
            <a:off x="2371725" y="2270125"/>
            <a:ext cx="92598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pPr algn="just"/>
            <a:r>
              <a:rPr lang="ru-RU" altLang="ru-RU" sz="1200" b="1"/>
              <a:t>12 февраля 2021 года </a:t>
            </a:r>
            <a:r>
              <a:rPr lang="ru-RU" altLang="ru-RU" sz="1200"/>
              <a:t>прошла встреча Руководящей группы Сообщества «Налоговая администрация 3.0», под председательством ФНС России. Целью деятельности Сообщества является выработка рекомендаций и руководств для налоговых администраций в области цифровой трансформации. На встрече был утверждены основные направления деятельности  Сообщества. Окончательный План Действий «Налоговая Администрация  3.0» и его первые результаты будут представлены на Пленарном заседании Форума по налоговому администрированию ОЭСР в конце года.</a:t>
            </a:r>
          </a:p>
        </p:txBody>
      </p:sp>
      <p:sp>
        <p:nvSpPr>
          <p:cNvPr id="13" name="Стрелка вправо 12"/>
          <p:cNvSpPr/>
          <p:nvPr/>
        </p:nvSpPr>
        <p:spPr>
          <a:xfrm>
            <a:off x="1508125" y="2022475"/>
            <a:ext cx="517525" cy="493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pic>
        <p:nvPicPr>
          <p:cNvPr id="16393" name="Рисунок 48" descr="C:\Users\Duhovnova-YY\Desktop\картинки для презентаций\снг.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5013325"/>
            <a:ext cx="112395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Рисунок 50" descr="C:\Users\Duhovnova-YY\Desktop\картинки для презентаций\Еаэс.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75" y="3444875"/>
            <a:ext cx="16970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Прямоугольник 2"/>
          <p:cNvSpPr>
            <a:spLocks noChangeArrowheads="1"/>
          </p:cNvSpPr>
          <p:nvPr/>
        </p:nvSpPr>
        <p:spPr bwMode="auto">
          <a:xfrm>
            <a:off x="2376488" y="3662363"/>
            <a:ext cx="9259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altLang="ru-RU" sz="1200" b="1"/>
              <a:t>11 марта 2021 года </a:t>
            </a:r>
            <a:r>
              <a:rPr lang="ru-RU" altLang="ru-RU" sz="1200"/>
              <a:t>в формате видеоконференции состоялось </a:t>
            </a:r>
            <a:r>
              <a:rPr lang="en-US" altLang="ru-RU" sz="1200"/>
              <a:t>XVI</a:t>
            </a:r>
            <a:r>
              <a:rPr lang="ru-RU" altLang="ru-RU" sz="1200"/>
              <a:t> заседание Консультативного комитета по налоговой политике и администрированию при коллегии ЕЭК. На заседании было принято решение о создании Подкомитета по информационному обмену и электронному документообороту,  целью деятельности которого является обмен опытом и стандартизация  трансграничного электронного документооборота в</a:t>
            </a:r>
            <a:r>
              <a:rPr lang="en-US" altLang="ru-RU" sz="1200"/>
              <a:t> </a:t>
            </a:r>
            <a:r>
              <a:rPr lang="ru-RU" altLang="ru-RU" sz="1200"/>
              <a:t>сфере</a:t>
            </a:r>
            <a:r>
              <a:rPr lang="en-US" altLang="ru-RU" sz="1200"/>
              <a:t> B2B</a:t>
            </a:r>
            <a:r>
              <a:rPr lang="ru-RU" altLang="ru-RU" sz="1200"/>
              <a:t> в ЕАЭС</a:t>
            </a:r>
          </a:p>
          <a:p>
            <a:pPr algn="just"/>
            <a:r>
              <a:rPr lang="ru-RU" altLang="ru-RU" sz="1200"/>
              <a:t> </a:t>
            </a:r>
          </a:p>
        </p:txBody>
      </p:sp>
      <p:sp>
        <p:nvSpPr>
          <p:cNvPr id="16396" name="TextBox 4"/>
          <p:cNvSpPr txBox="1">
            <a:spLocks noChangeArrowheads="1"/>
          </p:cNvSpPr>
          <p:nvPr/>
        </p:nvSpPr>
        <p:spPr bwMode="auto">
          <a:xfrm>
            <a:off x="2365375" y="4770438"/>
            <a:ext cx="95456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pPr algn="just"/>
            <a:r>
              <a:rPr lang="ru-RU" altLang="ru-RU" sz="1200" b="1"/>
              <a:t>23 марта 2021 года </a:t>
            </a:r>
            <a:r>
              <a:rPr lang="ru-RU" altLang="ru-RU" sz="1200"/>
              <a:t>ФНС России выступила в качестве со-организатора семинара «Актуальные проблемы налогообложения цифровых активов в государствах-участниках СНГ» в рамках международной научно-практической конференции</a:t>
            </a:r>
          </a:p>
          <a:p>
            <a:pPr algn="just"/>
            <a:r>
              <a:rPr lang="ru-RU" altLang="ru-RU" sz="1200"/>
              <a:t>«Евразийская налоговая неделя», проводившейся Финансовым университетом при Правительстве Российской Федерации.   На семинаре были представлены анализ регулирования и практики государств – участников СНГ в сфере налогообложения цифровых активов, а также обзор мирового опыта в этой области. В семинаре приняли участие представители налоговых администраций Азербайджана, Армении, Белоруссии, Киргизии, Молдавии, Таджикистана, Узбекистана, Туркменистана. Обобщенная информация об опыте стран-участников СНГ, а также лучших мировых практиках в сфере налогообложения цифровых активов будет представлена на </a:t>
            </a:r>
            <a:r>
              <a:rPr lang="en-US" altLang="ru-RU" sz="1200"/>
              <a:t>XXVIII </a:t>
            </a:r>
            <a:r>
              <a:rPr lang="ru-RU" altLang="ru-RU" sz="1200"/>
              <a:t>заседании КСРНС. </a:t>
            </a:r>
          </a:p>
        </p:txBody>
      </p:sp>
      <p:sp>
        <p:nvSpPr>
          <p:cNvPr id="16397" name="TextBox 11"/>
          <p:cNvSpPr txBox="1">
            <a:spLocks noChangeArrowheads="1"/>
          </p:cNvSpPr>
          <p:nvPr/>
        </p:nvSpPr>
        <p:spPr bwMode="auto">
          <a:xfrm>
            <a:off x="2279650" y="1177925"/>
            <a:ext cx="9259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pPr algn="just"/>
            <a:r>
              <a:rPr lang="ru-RU" altLang="ru-RU" sz="1200" b="1"/>
              <a:t>28 января 2021 года </a:t>
            </a:r>
            <a:r>
              <a:rPr lang="ru-RU" altLang="ru-RU" sz="1200"/>
              <a:t>Руководитель ФНС России выступил в качестве ключевого спикера и модератора сессии, посвященной цифровой трансформации налогового администрирования на </a:t>
            </a:r>
            <a:r>
              <a:rPr lang="en-US" altLang="ru-RU" sz="1200"/>
              <a:t>XI </a:t>
            </a:r>
            <a:r>
              <a:rPr lang="ru-RU" altLang="ru-RU" sz="1200"/>
              <a:t>Пленарном заседании Инклюзивного органа </a:t>
            </a:r>
            <a:r>
              <a:rPr lang="en-US" altLang="ru-RU" sz="1200"/>
              <a:t>(Inclusive framework) BEPS</a:t>
            </a:r>
            <a:r>
              <a:rPr lang="ru-RU" altLang="ru-RU" sz="1200"/>
              <a:t>. В ходе сессии были представлен отчет «Налоговая администрация 3.0», подготовленный Форумом ОЭСР по налоговому администрированию, а также основные направления деятельности Форума в области цифровой трансформации</a:t>
            </a:r>
            <a:r>
              <a:rPr lang="en-US" altLang="ru-RU" sz="1200"/>
              <a:t> </a:t>
            </a:r>
            <a:endParaRPr lang="ru-RU" altLang="ru-RU" sz="1200"/>
          </a:p>
        </p:txBody>
      </p:sp>
    </p:spTree>
    <p:extLst>
      <p:ext uri="{BB962C8B-B14F-4D97-AF65-F5344CB8AC3E}">
        <p14:creationId xmlns:p14="http://schemas.microsoft.com/office/powerpoint/2010/main" val="21600520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03363" y="-144463"/>
            <a:ext cx="9864725" cy="1235076"/>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endParaRPr lang="ru-RU" b="1" dirty="0">
              <a:solidFill>
                <a:schemeClr val="tx1">
                  <a:lumMod val="50000"/>
                </a:schemeClr>
              </a:solidFill>
              <a:latin typeface="Roboto Condensed" panose="02000000000000000000" pitchFamily="2" charset="0"/>
            </a:endParaRPr>
          </a:p>
        </p:txBody>
      </p:sp>
      <p:grpSp>
        <p:nvGrpSpPr>
          <p:cNvPr id="18436" name="Группа 43"/>
          <p:cNvGrpSpPr>
            <a:grpSpLocks/>
          </p:cNvGrpSpPr>
          <p:nvPr/>
        </p:nvGrpSpPr>
        <p:grpSpPr bwMode="auto">
          <a:xfrm>
            <a:off x="169863" y="169863"/>
            <a:ext cx="895350" cy="895350"/>
            <a:chOff x="1398681" y="3263936"/>
            <a:chExt cx="1231598" cy="1231598"/>
          </a:xfrm>
        </p:grpSpPr>
        <p:grpSp>
          <p:nvGrpSpPr>
            <p:cNvPr id="18439" name="Рисунок 2"/>
            <p:cNvGrpSpPr>
              <a:grpSpLocks/>
            </p:cNvGrpSpPr>
            <p:nvPr/>
          </p:nvGrpSpPr>
          <p:grpSpPr bwMode="auto">
            <a:xfrm>
              <a:off x="1597898" y="3407558"/>
              <a:ext cx="833162" cy="944353"/>
              <a:chOff x="1542689" y="2816538"/>
              <a:chExt cx="833162" cy="944353"/>
            </a:xfrm>
          </p:grpSpPr>
          <p:grpSp>
            <p:nvGrpSpPr>
              <p:cNvPr id="18441" name="Рисунок 2"/>
              <p:cNvGrpSpPr>
                <a:grpSpLocks/>
              </p:cNvGrpSpPr>
              <p:nvPr/>
            </p:nvGrpSpPr>
            <p:grpSpPr bwMode="auto">
              <a:xfrm>
                <a:off x="1581297" y="2876064"/>
                <a:ext cx="755946" cy="825721"/>
                <a:chOff x="1581297" y="2876064"/>
                <a:chExt cx="755946" cy="825721"/>
              </a:xfrm>
            </p:grpSpPr>
            <p:sp>
              <p:nvSpPr>
                <p:cNvPr id="18443"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4"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5"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6"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7"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8"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49"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50"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51"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52"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53"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18454"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18440"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18437" name="TextBox 53"/>
          <p:cNvSpPr txBox="1">
            <a:spLocks noChangeArrowheads="1"/>
          </p:cNvSpPr>
          <p:nvPr/>
        </p:nvSpPr>
        <p:spPr bwMode="auto">
          <a:xfrm>
            <a:off x="479425" y="2168525"/>
            <a:ext cx="1159351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Open Sans Light" panose="020B0604020202020204" charset="0"/>
              </a:defRPr>
            </a:lvl1pPr>
            <a:lvl2pPr marL="742950" indent="-285750">
              <a:defRPr sz="2400">
                <a:solidFill>
                  <a:schemeClr val="tx1"/>
                </a:solidFill>
                <a:latin typeface="Open Sans Light" panose="020B0604020202020204" charset="0"/>
              </a:defRPr>
            </a:lvl2pPr>
            <a:lvl3pPr marL="1143000" indent="-228600">
              <a:defRPr sz="2400">
                <a:solidFill>
                  <a:schemeClr val="tx1"/>
                </a:solidFill>
                <a:latin typeface="Open Sans Light" panose="020B0604020202020204" charset="0"/>
              </a:defRPr>
            </a:lvl3pPr>
            <a:lvl4pPr marL="1600200" indent="-228600">
              <a:defRPr sz="2400">
                <a:solidFill>
                  <a:schemeClr val="tx1"/>
                </a:solidFill>
                <a:latin typeface="Open Sans Light" panose="020B0604020202020204" charset="0"/>
              </a:defRPr>
            </a:lvl4pPr>
            <a:lvl5pPr marL="2057400" indent="-228600">
              <a:defRPr sz="2400">
                <a:solidFill>
                  <a:schemeClr val="tx1"/>
                </a:solidFill>
                <a:latin typeface="Open Sans Light" panose="020B0604020202020204" charset="0"/>
              </a:defRPr>
            </a:lvl5pPr>
            <a:lvl6pPr marL="2514600" indent="-228600" defTabSz="1217613" eaLnBrk="0" fontAlgn="base" hangingPunct="0">
              <a:spcBef>
                <a:spcPct val="0"/>
              </a:spcBef>
              <a:spcAft>
                <a:spcPct val="0"/>
              </a:spcAft>
              <a:defRPr sz="2400">
                <a:solidFill>
                  <a:schemeClr val="tx1"/>
                </a:solidFill>
                <a:latin typeface="Open Sans Light" panose="020B0604020202020204" charset="0"/>
              </a:defRPr>
            </a:lvl6pPr>
            <a:lvl7pPr marL="2971800" indent="-228600" defTabSz="1217613" eaLnBrk="0" fontAlgn="base" hangingPunct="0">
              <a:spcBef>
                <a:spcPct val="0"/>
              </a:spcBef>
              <a:spcAft>
                <a:spcPct val="0"/>
              </a:spcAft>
              <a:defRPr sz="2400">
                <a:solidFill>
                  <a:schemeClr val="tx1"/>
                </a:solidFill>
                <a:latin typeface="Open Sans Light" panose="020B0604020202020204" charset="0"/>
              </a:defRPr>
            </a:lvl7pPr>
            <a:lvl8pPr marL="3429000" indent="-228600" defTabSz="1217613" eaLnBrk="0" fontAlgn="base" hangingPunct="0">
              <a:spcBef>
                <a:spcPct val="0"/>
              </a:spcBef>
              <a:spcAft>
                <a:spcPct val="0"/>
              </a:spcAft>
              <a:defRPr sz="2400">
                <a:solidFill>
                  <a:schemeClr val="tx1"/>
                </a:solidFill>
                <a:latin typeface="Open Sans Light" panose="020B0604020202020204" charset="0"/>
              </a:defRPr>
            </a:lvl8pPr>
            <a:lvl9pPr marL="3886200" indent="-228600" defTabSz="1217613" eaLnBrk="0" fontAlgn="base" hangingPunct="0">
              <a:spcBef>
                <a:spcPct val="0"/>
              </a:spcBef>
              <a:spcAft>
                <a:spcPct val="0"/>
              </a:spcAft>
              <a:defRPr sz="2400">
                <a:solidFill>
                  <a:schemeClr val="tx1"/>
                </a:solidFill>
                <a:latin typeface="Open Sans Light" panose="020B0604020202020204" charset="0"/>
              </a:defRPr>
            </a:lvl9pPr>
          </a:lstStyle>
          <a:p>
            <a:pPr eaLnBrk="1" hangingPunct="1">
              <a:spcAft>
                <a:spcPts val="600"/>
              </a:spcAft>
              <a:buClr>
                <a:srgbClr val="00B0F0"/>
              </a:buClr>
              <a:buFont typeface="lined-icons" charset="0"/>
              <a:buChar char=""/>
            </a:pPr>
            <a:r>
              <a:rPr lang="ru-RU" altLang="ru-RU">
                <a:solidFill>
                  <a:srgbClr val="000000"/>
                </a:solidFill>
                <a:latin typeface="Roboto Condensed" panose="020B0604020202020204" charset="0"/>
                <a:ea typeface="Roboto Condensed" panose="020B0604020202020204" charset="0"/>
                <a:cs typeface="Roboto Condensed" panose="020B0604020202020204" charset="0"/>
              </a:rPr>
              <a:t>Проводится подготовка к реализации Меморандума о сотрудничестве с налоговой службой Саудовской Аравии (онлайн ККТ</a:t>
            </a:r>
            <a:r>
              <a:rPr lang="en-US" altLang="ru-RU">
                <a:solidFill>
                  <a:srgbClr val="000000"/>
                </a:solidFill>
                <a:latin typeface="Roboto Condensed" panose="020B0604020202020204" charset="0"/>
                <a:ea typeface="Roboto Condensed" panose="020B0604020202020204" charset="0"/>
                <a:cs typeface="Roboto Condensed" panose="020B0604020202020204" charset="0"/>
              </a:rPr>
              <a:t>/</a:t>
            </a:r>
            <a:r>
              <a:rPr lang="ru-RU" altLang="ru-RU">
                <a:solidFill>
                  <a:srgbClr val="000000"/>
                </a:solidFill>
                <a:latin typeface="Roboto Condensed" panose="020B0604020202020204" charset="0"/>
                <a:ea typeface="Roboto Condensed" panose="020B0604020202020204" charset="0"/>
                <a:cs typeface="Roboto Condensed" panose="020B0604020202020204" charset="0"/>
              </a:rPr>
              <a:t> АСК НДС)</a:t>
            </a:r>
          </a:p>
          <a:p>
            <a:pPr eaLnBrk="1" hangingPunct="1">
              <a:spcAft>
                <a:spcPts val="600"/>
              </a:spcAft>
              <a:buClr>
                <a:srgbClr val="00B0F0"/>
              </a:buClr>
              <a:buFont typeface="lined-icons" charset="0"/>
              <a:buChar char=""/>
            </a:pPr>
            <a:r>
              <a:rPr lang="ru-RU" altLang="ru-RU">
                <a:solidFill>
                  <a:srgbClr val="000000"/>
                </a:solidFill>
                <a:latin typeface="Roboto Condensed" panose="020B0604020202020204" charset="0"/>
                <a:ea typeface="Roboto Condensed" panose="020B0604020202020204" charset="0"/>
                <a:cs typeface="Roboto Condensed" panose="020B0604020202020204" charset="0"/>
              </a:rPr>
              <a:t>Проведены семинары с налоговыми администрациями Абхазии, Филиппин, Таджикистана, Армении с целью демонстрации цифровых решений ФНС России</a:t>
            </a:r>
          </a:p>
          <a:p>
            <a:pPr eaLnBrk="1" hangingPunct="1">
              <a:spcAft>
                <a:spcPts val="600"/>
              </a:spcAft>
              <a:buClr>
                <a:srgbClr val="00B0F0"/>
              </a:buClr>
              <a:buFont typeface="lined-icons" charset="0"/>
              <a:buChar char=""/>
            </a:pPr>
            <a:r>
              <a:rPr lang="ru-RU" altLang="ru-RU">
                <a:solidFill>
                  <a:srgbClr val="000000"/>
                </a:solidFill>
                <a:latin typeface="Roboto Condensed" panose="020B0604020202020204" charset="0"/>
                <a:ea typeface="Roboto Condensed" panose="020B0604020202020204" charset="0"/>
                <a:cs typeface="Roboto Condensed" panose="020B0604020202020204" charset="0"/>
              </a:rPr>
              <a:t>29 марта 2021 года на 18-м заседании Совместного планово-распорядительного комитета Россия-АСЕАН, состоявшемся в формате видеоконференции, представлена инициатива по проведению семинара для руководителей налоговых администраций стран-членов АСЕАН в целях дальнейшего создания центра компетенций на базе ФНС России</a:t>
            </a:r>
          </a:p>
        </p:txBody>
      </p:sp>
      <p:sp>
        <p:nvSpPr>
          <p:cNvPr id="33" name="Subtitle 2">
            <a:extLst>
              <a:ext uri="{FF2B5EF4-FFF2-40B4-BE49-F238E27FC236}"/>
            </a:extLst>
          </p:cNvPr>
          <p:cNvSpPr txBox="1">
            <a:spLocks/>
          </p:cNvSpPr>
          <p:nvPr/>
        </p:nvSpPr>
        <p:spPr>
          <a:xfrm>
            <a:off x="1438275" y="274638"/>
            <a:ext cx="7764463" cy="69056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ru-RU" b="1" dirty="0" smtClean="0">
                <a:solidFill>
                  <a:schemeClr val="tx1">
                    <a:lumMod val="50000"/>
                  </a:schemeClr>
                </a:solidFill>
                <a:latin typeface="Roboto Condensed" panose="02000000000000000000" pitchFamily="2" charset="0"/>
              </a:rPr>
              <a:t>МЕЖДУНАРОДНОЕ СОТРУДНИЧЕСТВО</a:t>
            </a:r>
          </a:p>
        </p:txBody>
      </p:sp>
    </p:spTree>
    <p:extLst>
      <p:ext uri="{BB962C8B-B14F-4D97-AF65-F5344CB8AC3E}">
        <p14:creationId xmlns:p14="http://schemas.microsoft.com/office/powerpoint/2010/main" val="3294704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ОСНОВНЫЕ ИЗМЕНЕНИЯ </a:t>
            </a:r>
            <a:r>
              <a:rPr lang="ru-RU" b="1" dirty="0" smtClean="0">
                <a:solidFill>
                  <a:schemeClr val="tx1">
                    <a:lumMod val="75000"/>
                  </a:schemeClr>
                </a:solidFill>
                <a:latin typeface="Roboto Condensed" panose="02000000000000000000" pitchFamily="2" charset="0"/>
              </a:rPr>
              <a:t>НАЛОГОВОГО </a:t>
            </a:r>
            <a:r>
              <a:rPr lang="ru-RU" b="1" dirty="0">
                <a:solidFill>
                  <a:schemeClr val="tx1">
                    <a:lumMod val="75000"/>
                  </a:schemeClr>
                </a:solidFill>
                <a:latin typeface="Roboto Condensed" panose="02000000000000000000" pitchFamily="2" charset="0"/>
              </a:rPr>
              <a:t>ЗАКОНОДАТЕЛЬСТВА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3" name="TextBox 62">
            <a:extLst>
              <a:ext uri="{FF2B5EF4-FFF2-40B4-BE49-F238E27FC236}">
                <a16:creationId xmlns="" xmlns:a16="http://schemas.microsoft.com/office/drawing/2014/main" id="{58AD6C1E-F226-4B63-9421-F74D8F5565CF}"/>
              </a:ext>
            </a:extLst>
          </p:cNvPr>
          <p:cNvSpPr txBox="1"/>
          <p:nvPr/>
        </p:nvSpPr>
        <p:spPr>
          <a:xfrm>
            <a:off x="1417128" y="2807016"/>
            <a:ext cx="10038274" cy="707886"/>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 Федеральный </a:t>
            </a:r>
            <a:r>
              <a:rPr lang="ru-RU" sz="2000" b="1" dirty="0">
                <a:solidFill>
                  <a:schemeClr val="tx1">
                    <a:lumMod val="75000"/>
                  </a:schemeClr>
                </a:solidFill>
                <a:latin typeface="Roboto Condensed" panose="02000000000000000000" pitchFamily="2" charset="0"/>
                <a:ea typeface="Roboto Condensed" panose="02000000000000000000" pitchFamily="2" charset="0"/>
              </a:rPr>
              <a:t>закон от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17.02.2021 </a:t>
            </a:r>
            <a:r>
              <a:rPr lang="ru-RU" sz="2000" b="1" dirty="0">
                <a:solidFill>
                  <a:schemeClr val="tx1">
                    <a:lumMod val="75000"/>
                  </a:schemeClr>
                </a:solidFill>
                <a:latin typeface="Roboto Condensed" panose="02000000000000000000" pitchFamily="2" charset="0"/>
                <a:ea typeface="Roboto Condensed" panose="02000000000000000000" pitchFamily="2" charset="0"/>
              </a:rPr>
              <a:t>№ </a:t>
            </a:r>
            <a:r>
              <a:rPr lang="ru-RU" sz="2000" b="1" dirty="0" smtClean="0">
                <a:solidFill>
                  <a:schemeClr val="tx1">
                    <a:lumMod val="75000"/>
                  </a:schemeClr>
                </a:solidFill>
                <a:latin typeface="Roboto Condensed" panose="02000000000000000000" pitchFamily="2" charset="0"/>
                <a:ea typeface="Roboto Condensed" panose="02000000000000000000" pitchFamily="2" charset="0"/>
              </a:rPr>
              <a:t>8-ФЗ </a:t>
            </a:r>
            <a:r>
              <a:rPr lang="ru-RU" sz="2000" dirty="0">
                <a:solidFill>
                  <a:schemeClr val="tx1">
                    <a:lumMod val="75000"/>
                  </a:schemeClr>
                </a:solidFill>
                <a:latin typeface="Roboto Condensed" panose="02000000000000000000" pitchFamily="2" charset="0"/>
                <a:ea typeface="Roboto Condensed" panose="02000000000000000000" pitchFamily="2" charset="0"/>
              </a:rPr>
              <a:t>«О внесении изменений в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главы 23 и 25 части второй </a:t>
            </a:r>
            <a:r>
              <a:rPr lang="ru-RU" sz="2000" dirty="0">
                <a:solidFill>
                  <a:schemeClr val="tx1">
                    <a:lumMod val="75000"/>
                  </a:schemeClr>
                </a:solidFill>
                <a:latin typeface="Roboto Condensed" panose="02000000000000000000" pitchFamily="2" charset="0"/>
                <a:ea typeface="Roboto Condensed" panose="02000000000000000000" pitchFamily="2" charset="0"/>
              </a:rPr>
              <a:t>Налогового кодекса Российской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Федерации».</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TextBox 64">
            <a:extLst>
              <a:ext uri="{FF2B5EF4-FFF2-40B4-BE49-F238E27FC236}">
                <a16:creationId xmlns="" xmlns:a16="http://schemas.microsoft.com/office/drawing/2014/main" id="{D96DF3D1-8C54-4BE6-8C60-A8C16149B17D}"/>
              </a:ext>
            </a:extLst>
          </p:cNvPr>
          <p:cNvSpPr txBox="1"/>
          <p:nvPr/>
        </p:nvSpPr>
        <p:spPr>
          <a:xfrm>
            <a:off x="1417129" y="1880828"/>
            <a:ext cx="10007498" cy="707886"/>
          </a:xfrm>
          <a:prstGeom prst="rect">
            <a:avLst/>
          </a:prstGeom>
          <a:noFill/>
        </p:spPr>
        <p:txBody>
          <a:bodyPr wrap="square">
            <a:spAutoFit/>
          </a:bodyPr>
          <a:lstStyle/>
          <a:p>
            <a:pPr algn="just"/>
            <a:r>
              <a:rPr lang="en-US" sz="2000" b="1" dirty="0" smtClean="0">
                <a:latin typeface="Roboto Condensed" panose="020B0604020202020204" charset="0"/>
                <a:ea typeface="Roboto Condensed" panose="020B0604020202020204" charset="0"/>
              </a:rPr>
              <a:t>- </a:t>
            </a:r>
            <a:r>
              <a:rPr lang="ru-RU" sz="2000" b="1" dirty="0" smtClean="0">
                <a:latin typeface="Roboto Condensed" panose="020B0604020202020204" charset="0"/>
                <a:ea typeface="Roboto Condensed" panose="020B0604020202020204" charset="0"/>
              </a:rPr>
              <a:t>Федеральный </a:t>
            </a:r>
            <a:r>
              <a:rPr lang="ru-RU" sz="2000" b="1" dirty="0">
                <a:latin typeface="Roboto Condensed" panose="020B0604020202020204" charset="0"/>
                <a:ea typeface="Roboto Condensed" panose="020B0604020202020204" charset="0"/>
              </a:rPr>
              <a:t>закон от 17.02.2021 № 6-ФЗ </a:t>
            </a:r>
            <a:r>
              <a:rPr lang="ru-RU" sz="2000" dirty="0">
                <a:latin typeface="Roboto Condensed" panose="020B0604020202020204" charset="0"/>
                <a:ea typeface="Roboto Condensed" panose="020B0604020202020204" charset="0"/>
              </a:rPr>
              <a:t>«О внесении изменений в часть первую Налогового кодекса Российской Федерации»</a:t>
            </a:r>
            <a:endParaRPr lang="ru-RU" sz="2000" dirty="0">
              <a:solidFill>
                <a:schemeClr val="tx1">
                  <a:lumMod val="75000"/>
                </a:schemeClr>
              </a:solidFill>
              <a:latin typeface="Roboto Condensed" panose="020B0604020202020204" charset="0"/>
              <a:ea typeface="Roboto Condensed" panose="020B0604020202020204" charset="0"/>
            </a:endParaRPr>
          </a:p>
        </p:txBody>
      </p:sp>
      <p:sp>
        <p:nvSpPr>
          <p:cNvPr id="69" name="TextBox 68">
            <a:extLst>
              <a:ext uri="{FF2B5EF4-FFF2-40B4-BE49-F238E27FC236}">
                <a16:creationId xmlns="" xmlns:a16="http://schemas.microsoft.com/office/drawing/2014/main" id="{160C992B-3698-4E0B-B295-02054DA9BBDB}"/>
              </a:ext>
            </a:extLst>
          </p:cNvPr>
          <p:cNvSpPr txBox="1"/>
          <p:nvPr/>
        </p:nvSpPr>
        <p:spPr>
          <a:xfrm>
            <a:off x="1447935" y="4162411"/>
            <a:ext cx="9976692"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2" name="TextBox 71">
            <a:extLst>
              <a:ext uri="{FF2B5EF4-FFF2-40B4-BE49-F238E27FC236}">
                <a16:creationId xmlns="" xmlns:a16="http://schemas.microsoft.com/office/drawing/2014/main" id="{27CA2785-DF5B-489B-94EC-43F899346623}"/>
              </a:ext>
            </a:extLst>
          </p:cNvPr>
          <p:cNvSpPr txBox="1"/>
          <p:nvPr/>
        </p:nvSpPr>
        <p:spPr>
          <a:xfrm>
            <a:off x="1447934" y="5581902"/>
            <a:ext cx="9945887"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5" name="TextBox 44">
            <a:extLst>
              <a:ext uri="{FF2B5EF4-FFF2-40B4-BE49-F238E27FC236}">
                <a16:creationId xmlns="" xmlns:a16="http://schemas.microsoft.com/office/drawing/2014/main" id="{D96DF3D1-8C54-4BE6-8C60-A8C16149B17D}"/>
              </a:ext>
            </a:extLst>
          </p:cNvPr>
          <p:cNvSpPr txBox="1"/>
          <p:nvPr/>
        </p:nvSpPr>
        <p:spPr>
          <a:xfrm>
            <a:off x="1361770" y="3372069"/>
            <a:ext cx="9976692" cy="400110"/>
          </a:xfrm>
          <a:prstGeom prst="rect">
            <a:avLst/>
          </a:prstGeom>
          <a:noFill/>
        </p:spPr>
        <p:txBody>
          <a:bodyPr wrap="square">
            <a:spAutoFit/>
          </a:bodyPr>
          <a:lstStyle/>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81063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Диаграмма 73">
            <a:extLst>
              <a:ext uri="{FF2B5EF4-FFF2-40B4-BE49-F238E27FC236}">
                <a16:creationId xmlns:a16="http://schemas.microsoft.com/office/drawing/2014/main" xmlns="" id="{5754E8B6-FCCE-4B37-95B6-8F6ADB4DC123}"/>
              </a:ext>
            </a:extLst>
          </p:cNvPr>
          <p:cNvGraphicFramePr>
            <a:graphicFrameLocks/>
          </p:cNvGraphicFramePr>
          <p:nvPr>
            <p:extLst>
              <p:ext uri="{D42A27DB-BD31-4B8C-83A1-F6EECF244321}">
                <p14:modId xmlns:p14="http://schemas.microsoft.com/office/powerpoint/2010/main" val="1717546161"/>
              </p:ext>
            </p:extLst>
          </p:nvPr>
        </p:nvGraphicFramePr>
        <p:xfrm>
          <a:off x="8949725" y="2417742"/>
          <a:ext cx="3063240" cy="26136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АДМИНИСТРАТОРЫ ДОХОДОВ ЗА </a:t>
            </a:r>
            <a:r>
              <a:rPr lang="en-US" b="1" dirty="0" smtClean="0">
                <a:solidFill>
                  <a:schemeClr val="tx1">
                    <a:lumMod val="75000"/>
                  </a:schemeClr>
                </a:solidFill>
                <a:latin typeface="Roboto Condensed" panose="02000000000000000000" pitchFamily="2" charset="0"/>
              </a:rPr>
              <a:t>I </a:t>
            </a:r>
            <a:r>
              <a:rPr lang="ru-RU" b="1" dirty="0" smtClean="0">
                <a:solidFill>
                  <a:schemeClr val="tx1">
                    <a:lumMod val="75000"/>
                  </a:schemeClr>
                </a:solidFill>
                <a:latin typeface="Roboto Condensed" panose="02000000000000000000" pitchFamily="2" charset="0"/>
              </a:rPr>
              <a:t>КВАРТАЛ 2021 ГОДА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a16="http://schemas.microsoft.com/office/drawing/2014/main" xmlns="" id="{937C7814-7200-45F6-8FBF-D2CD0BA7EBE7}"/>
              </a:ext>
            </a:extLst>
          </p:cNvPr>
          <p:cNvSpPr txBox="1"/>
          <p:nvPr/>
        </p:nvSpPr>
        <p:spPr>
          <a:xfrm>
            <a:off x="170060" y="1412776"/>
            <a:ext cx="3945720"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И </a:t>
            </a: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БЮДЖЕТЫ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ГОСУДАРСТВЕННЫХ ВНЕБЮДЖЕТНЫХ ФОНДОВ ПО ОСНОВНЫМ АДМИНИСТРАТОРАМ ДОХОДОВ</a:t>
            </a:r>
          </a:p>
        </p:txBody>
      </p:sp>
      <p:sp>
        <p:nvSpPr>
          <p:cNvPr id="76" name="TextBox 75">
            <a:extLst>
              <a:ext uri="{FF2B5EF4-FFF2-40B4-BE49-F238E27FC236}">
                <a16:creationId xmlns:a16="http://schemas.microsoft.com/office/drawing/2014/main" xmlns="" id="{6A30C5C9-300D-44C3-8431-4A85DFAFC003}"/>
              </a:ext>
            </a:extLst>
          </p:cNvPr>
          <p:cNvSpPr txBox="1"/>
          <p:nvPr/>
        </p:nvSpPr>
        <p:spPr>
          <a:xfrm>
            <a:off x="4703453" y="1412776"/>
            <a:ext cx="3433167"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a:t>
            </a:r>
            <a:endPar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a:t>
            </a:r>
          </a:p>
          <a:p>
            <a:pPr algn="ct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 </a:t>
            </a:r>
          </a:p>
        </p:txBody>
      </p:sp>
      <p:sp>
        <p:nvSpPr>
          <p:cNvPr id="77" name="TextBox 76">
            <a:extLst>
              <a:ext uri="{FF2B5EF4-FFF2-40B4-BE49-F238E27FC236}">
                <a16:creationId xmlns:a16="http://schemas.microsoft.com/office/drawing/2014/main" xmlns="" id="{C21235EC-3E6D-40C5-B6EC-7F3CA09169A1}"/>
              </a:ext>
            </a:extLst>
          </p:cNvPr>
          <p:cNvSpPr txBox="1"/>
          <p:nvPr/>
        </p:nvSpPr>
        <p:spPr>
          <a:xfrm>
            <a:off x="8724292" y="1412776"/>
            <a:ext cx="3013906" cy="738664"/>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ФЕДЕРАЛЬНЫЙ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r>
            <a:b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b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a:t>
            </a:r>
          </a:p>
        </p:txBody>
      </p:sp>
      <p:sp>
        <p:nvSpPr>
          <p:cNvPr id="79" name="Надпись 3">
            <a:extLst>
              <a:ext uri="{FF2B5EF4-FFF2-40B4-BE49-F238E27FC236}">
                <a16:creationId xmlns:a16="http://schemas.microsoft.com/office/drawing/2014/main" xmlns="" id="{D41F7DB6-FCB8-4A3D-A3DF-79406CA08C3F}"/>
              </a:ext>
            </a:extLst>
          </p:cNvPr>
          <p:cNvSpPr txBox="1"/>
          <p:nvPr/>
        </p:nvSpPr>
        <p:spPr>
          <a:xfrm>
            <a:off x="9509379" y="3323741"/>
            <a:ext cx="1519169"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4</a:t>
            </a: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 </a:t>
            </a: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900</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80" name="Диаграмма 79">
            <a:extLst>
              <a:ext uri="{FF2B5EF4-FFF2-40B4-BE49-F238E27FC236}">
                <a16:creationId xmlns:a16="http://schemas.microsoft.com/office/drawing/2014/main" xmlns="" id="{28F3047A-179F-405C-BCD7-FE8E00C1C49A}"/>
              </a:ext>
            </a:extLst>
          </p:cNvPr>
          <p:cNvGraphicFramePr/>
          <p:nvPr>
            <p:extLst>
              <p:ext uri="{D42A27DB-BD31-4B8C-83A1-F6EECF244321}">
                <p14:modId xmlns:p14="http://schemas.microsoft.com/office/powerpoint/2010/main" val="862875527"/>
              </p:ext>
            </p:extLst>
          </p:nvPr>
        </p:nvGraphicFramePr>
        <p:xfrm>
          <a:off x="439195" y="2255949"/>
          <a:ext cx="3179593" cy="2937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1" name="Диаграмма 80">
            <a:extLst>
              <a:ext uri="{FF2B5EF4-FFF2-40B4-BE49-F238E27FC236}">
                <a16:creationId xmlns:a16="http://schemas.microsoft.com/office/drawing/2014/main" xmlns="" id="{5754E8B6-FCCE-4B37-95B6-8F6ADB4DC123}"/>
              </a:ext>
            </a:extLst>
          </p:cNvPr>
          <p:cNvGraphicFramePr>
            <a:graphicFrameLocks/>
          </p:cNvGraphicFramePr>
          <p:nvPr>
            <p:extLst>
              <p:ext uri="{D42A27DB-BD31-4B8C-83A1-F6EECF244321}">
                <p14:modId xmlns:p14="http://schemas.microsoft.com/office/powerpoint/2010/main" val="998846157"/>
              </p:ext>
            </p:extLst>
          </p:nvPr>
        </p:nvGraphicFramePr>
        <p:xfrm>
          <a:off x="5073380" y="2459856"/>
          <a:ext cx="3063240" cy="2613660"/>
        </p:xfrm>
        <a:graphic>
          <a:graphicData uri="http://schemas.openxmlformats.org/drawingml/2006/chart">
            <c:chart xmlns:c="http://schemas.openxmlformats.org/drawingml/2006/chart" xmlns:r="http://schemas.openxmlformats.org/officeDocument/2006/relationships" r:id="rId5"/>
          </a:graphicData>
        </a:graphic>
      </p:graphicFrame>
      <p:sp>
        <p:nvSpPr>
          <p:cNvPr id="82" name="Надпись 3">
            <a:extLst>
              <a:ext uri="{FF2B5EF4-FFF2-40B4-BE49-F238E27FC236}">
                <a16:creationId xmlns:a16="http://schemas.microsoft.com/office/drawing/2014/main" xmlns="" id="{41C96961-3640-4B26-9605-097300346CE7}"/>
              </a:ext>
            </a:extLst>
          </p:cNvPr>
          <p:cNvSpPr txBox="1"/>
          <p:nvPr/>
        </p:nvSpPr>
        <p:spPr>
          <a:xfrm>
            <a:off x="1244328" y="3323741"/>
            <a:ext cx="1575308"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9</a:t>
            </a: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 </a:t>
            </a: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587</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3" name="Поле 1">
            <a:extLst>
              <a:ext uri="{FF2B5EF4-FFF2-40B4-BE49-F238E27FC236}">
                <a16:creationId xmlns:a16="http://schemas.microsoft.com/office/drawing/2014/main" xmlns="" id="{7B6202C4-4720-423A-A2DC-B62CA321EDFC}"/>
              </a:ext>
            </a:extLst>
          </p:cNvPr>
          <p:cNvSpPr txBox="1"/>
          <p:nvPr/>
        </p:nvSpPr>
        <p:spPr>
          <a:xfrm>
            <a:off x="5627948" y="3323741"/>
            <a:ext cx="1548172" cy="9124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7</a:t>
            </a: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 </a:t>
            </a:r>
            <a:r>
              <a:rPr lang="en-US" sz="2800" b="1" dirty="0" smtClean="0">
                <a:solidFill>
                  <a:schemeClr val="tx1">
                    <a:lumMod val="75000"/>
                  </a:schemeClr>
                </a:solidFill>
                <a:latin typeface="Roboto Condensed" panose="02000000000000000000" pitchFamily="2" charset="0"/>
                <a:ea typeface="Roboto Condensed" panose="02000000000000000000" pitchFamily="2" charset="0"/>
              </a:rPr>
              <a:t>644</a:t>
            </a:r>
            <a:endParaRPr lang="ru-RU" sz="2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cxnSp>
        <p:nvCxnSpPr>
          <p:cNvPr id="4" name="Прямая соединительная линия 3">
            <a:extLst>
              <a:ext uri="{FF2B5EF4-FFF2-40B4-BE49-F238E27FC236}">
                <a16:creationId xmlns:a16="http://schemas.microsoft.com/office/drawing/2014/main" xmlns=""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xmlns=""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xmlns="" id="{07626C6D-2AED-45D8-8F9A-8790D7CB474B}"/>
              </a:ext>
            </a:extLst>
          </p:cNvPr>
          <p:cNvSpPr txBox="1"/>
          <p:nvPr/>
        </p:nvSpPr>
        <p:spPr>
          <a:xfrm>
            <a:off x="635795"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7</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669,3</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88" name="TextBox 87">
            <a:extLst>
              <a:ext uri="{FF2B5EF4-FFF2-40B4-BE49-F238E27FC236}">
                <a16:creationId xmlns:a16="http://schemas.microsoft.com/office/drawing/2014/main" xmlns="" id="{27C6E649-CF95-4774-A848-02EEC696F1B2}"/>
              </a:ext>
            </a:extLst>
          </p:cNvPr>
          <p:cNvSpPr txBox="1"/>
          <p:nvPr/>
        </p:nvSpPr>
        <p:spPr>
          <a:xfrm>
            <a:off x="635795"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1</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384,7</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5" name="TextBox 124">
            <a:extLst>
              <a:ext uri="{FF2B5EF4-FFF2-40B4-BE49-F238E27FC236}">
                <a16:creationId xmlns:a16="http://schemas.microsoft.com/office/drawing/2014/main" xmlns="" id="{E08124F7-C223-467F-8C1F-B7CF68472EBC}"/>
              </a:ext>
            </a:extLst>
          </p:cNvPr>
          <p:cNvSpPr txBox="1"/>
          <p:nvPr/>
        </p:nvSpPr>
        <p:spPr>
          <a:xfrm>
            <a:off x="635795"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en-US" sz="1400" dirty="0" smtClean="0">
                <a:solidFill>
                  <a:schemeClr val="tx1">
                    <a:lumMod val="75000"/>
                  </a:schemeClr>
                </a:solidFill>
                <a:latin typeface="Roboto Condensed" panose="02000000000000000000" pitchFamily="2" charset="0"/>
                <a:ea typeface="Roboto Condensed" panose="02000000000000000000" pitchFamily="2" charset="0"/>
              </a:rPr>
              <a:t>494,0</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6" name="TextBox 125">
            <a:extLst>
              <a:ext uri="{FF2B5EF4-FFF2-40B4-BE49-F238E27FC236}">
                <a16:creationId xmlns:a16="http://schemas.microsoft.com/office/drawing/2014/main" xmlns="" id="{44F818C1-63AA-4ED4-9807-C3F7644EDB0D}"/>
              </a:ext>
            </a:extLst>
          </p:cNvPr>
          <p:cNvSpPr txBox="1"/>
          <p:nvPr/>
        </p:nvSpPr>
        <p:spPr>
          <a:xfrm>
            <a:off x="635795" y="5678088"/>
            <a:ext cx="3520718"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ГВБФ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3</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8,8</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a:p>
            <a:r>
              <a:rPr lang="ru-RU" sz="1400" dirty="0">
                <a:solidFill>
                  <a:schemeClr val="tx1">
                    <a:lumMod val="75000"/>
                  </a:schemeClr>
                </a:solidFill>
                <a:latin typeface="Roboto Condensed" panose="02000000000000000000" pitchFamily="2" charset="0"/>
                <a:ea typeface="Roboto Condensed" panose="02000000000000000000" pitchFamily="2" charset="0"/>
              </a:rPr>
              <a:t>(без СВ, администрируемых ФНС России)</a:t>
            </a:r>
          </a:p>
        </p:txBody>
      </p:sp>
      <p:sp>
        <p:nvSpPr>
          <p:cNvPr id="127" name="Овал 126">
            <a:extLst>
              <a:ext uri="{FF2B5EF4-FFF2-40B4-BE49-F238E27FC236}">
                <a16:creationId xmlns:a16="http://schemas.microsoft.com/office/drawing/2014/main" xmlns="" id="{193C983A-0594-420B-9992-F04A83FD9A45}"/>
              </a:ext>
            </a:extLst>
          </p:cNvPr>
          <p:cNvSpPr/>
          <p:nvPr/>
        </p:nvSpPr>
        <p:spPr>
          <a:xfrm>
            <a:off x="363833"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8" name="Овал 127">
            <a:extLst>
              <a:ext uri="{FF2B5EF4-FFF2-40B4-BE49-F238E27FC236}">
                <a16:creationId xmlns:a16="http://schemas.microsoft.com/office/drawing/2014/main" xmlns="" id="{A9E29CD2-034E-40F5-A4C5-91266D9FC4CA}"/>
              </a:ext>
            </a:extLst>
          </p:cNvPr>
          <p:cNvSpPr/>
          <p:nvPr/>
        </p:nvSpPr>
        <p:spPr>
          <a:xfrm>
            <a:off x="363833"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9" name="Овал 128">
            <a:extLst>
              <a:ext uri="{FF2B5EF4-FFF2-40B4-BE49-F238E27FC236}">
                <a16:creationId xmlns:a16="http://schemas.microsoft.com/office/drawing/2014/main" xmlns="" id="{B86F05E2-A064-4A5B-8CD5-71E1E195801D}"/>
              </a:ext>
            </a:extLst>
          </p:cNvPr>
          <p:cNvSpPr/>
          <p:nvPr/>
        </p:nvSpPr>
        <p:spPr>
          <a:xfrm>
            <a:off x="363833"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0" name="Овал 129">
            <a:extLst>
              <a:ext uri="{FF2B5EF4-FFF2-40B4-BE49-F238E27FC236}">
                <a16:creationId xmlns:a16="http://schemas.microsoft.com/office/drawing/2014/main" xmlns="" id="{490FFA55-573E-4D4B-9717-E19A044EF74B}"/>
              </a:ext>
            </a:extLst>
          </p:cNvPr>
          <p:cNvSpPr/>
          <p:nvPr/>
        </p:nvSpPr>
        <p:spPr>
          <a:xfrm>
            <a:off x="363833" y="5718602"/>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1" name="TextBox 130">
            <a:extLst>
              <a:ext uri="{FF2B5EF4-FFF2-40B4-BE49-F238E27FC236}">
                <a16:creationId xmlns:a16="http://schemas.microsoft.com/office/drawing/2014/main" xmlns="" id="{4FAC4567-B131-4CF1-9F25-C972B0E5612A}"/>
              </a:ext>
            </a:extLst>
          </p:cNvPr>
          <p:cNvSpPr txBox="1"/>
          <p:nvPr/>
        </p:nvSpPr>
        <p:spPr>
          <a:xfrm>
            <a:off x="49315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5 955,6</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2" name="TextBox 131">
            <a:extLst>
              <a:ext uri="{FF2B5EF4-FFF2-40B4-BE49-F238E27FC236}">
                <a16:creationId xmlns:a16="http://schemas.microsoft.com/office/drawing/2014/main" xmlns="" id="{AE2C4DA6-C6C0-4F8D-9C09-360D741C8982}"/>
              </a:ext>
            </a:extLst>
          </p:cNvPr>
          <p:cNvSpPr txBox="1"/>
          <p:nvPr/>
        </p:nvSpPr>
        <p:spPr>
          <a:xfrm>
            <a:off x="49315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 384,7</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3" name="TextBox 132">
            <a:extLst>
              <a:ext uri="{FF2B5EF4-FFF2-40B4-BE49-F238E27FC236}">
                <a16:creationId xmlns:a16="http://schemas.microsoft.com/office/drawing/2014/main" xmlns="" id="{5025B730-C6BD-4E97-B870-E34DEAC40888}"/>
              </a:ext>
            </a:extLst>
          </p:cNvPr>
          <p:cNvSpPr txBox="1"/>
          <p:nvPr/>
        </p:nvSpPr>
        <p:spPr>
          <a:xfrm>
            <a:off x="4931570"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en-US" sz="1400" dirty="0" smtClean="0">
                <a:solidFill>
                  <a:schemeClr val="tx1">
                    <a:lumMod val="75000"/>
                  </a:schemeClr>
                </a:solidFill>
                <a:latin typeface="Roboto Condensed" panose="02000000000000000000" pitchFamily="2" charset="0"/>
                <a:ea typeface="Roboto Condensed" panose="02000000000000000000" pitchFamily="2" charset="0"/>
              </a:rPr>
              <a:t>295,6</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4" name="TextBox 133">
            <a:extLst>
              <a:ext uri="{FF2B5EF4-FFF2-40B4-BE49-F238E27FC236}">
                <a16:creationId xmlns:a16="http://schemas.microsoft.com/office/drawing/2014/main" xmlns="" id="{2977744F-10FE-4A28-8090-8A6484146BFA}"/>
              </a:ext>
            </a:extLst>
          </p:cNvPr>
          <p:cNvSpPr txBox="1"/>
          <p:nvPr/>
        </p:nvSpPr>
        <p:spPr>
          <a:xfrm>
            <a:off x="4931570" y="5662216"/>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4,</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2</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5" name="Овал 134">
            <a:extLst>
              <a:ext uri="{FF2B5EF4-FFF2-40B4-BE49-F238E27FC236}">
                <a16:creationId xmlns:a16="http://schemas.microsoft.com/office/drawing/2014/main" xmlns="" id="{58C80D39-E276-40BA-A406-F905BC3AB64E}"/>
              </a:ext>
            </a:extLst>
          </p:cNvPr>
          <p:cNvSpPr/>
          <p:nvPr/>
        </p:nvSpPr>
        <p:spPr>
          <a:xfrm>
            <a:off x="46596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6" name="Овал 135">
            <a:extLst>
              <a:ext uri="{FF2B5EF4-FFF2-40B4-BE49-F238E27FC236}">
                <a16:creationId xmlns:a16="http://schemas.microsoft.com/office/drawing/2014/main" xmlns="" id="{DE9DE04C-E5C4-4DC2-A17B-D645FBA2AD1B}"/>
              </a:ext>
            </a:extLst>
          </p:cNvPr>
          <p:cNvSpPr/>
          <p:nvPr/>
        </p:nvSpPr>
        <p:spPr>
          <a:xfrm>
            <a:off x="46596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7" name="Овал 136">
            <a:extLst>
              <a:ext uri="{FF2B5EF4-FFF2-40B4-BE49-F238E27FC236}">
                <a16:creationId xmlns:a16="http://schemas.microsoft.com/office/drawing/2014/main" xmlns="" id="{CCF4DEEE-C1D4-47EB-A43E-215C176E57F2}"/>
              </a:ext>
            </a:extLst>
          </p:cNvPr>
          <p:cNvSpPr/>
          <p:nvPr/>
        </p:nvSpPr>
        <p:spPr>
          <a:xfrm>
            <a:off x="4659608"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8" name="Овал 137">
            <a:extLst>
              <a:ext uri="{FF2B5EF4-FFF2-40B4-BE49-F238E27FC236}">
                <a16:creationId xmlns:a16="http://schemas.microsoft.com/office/drawing/2014/main" xmlns="" id="{4B4D3E53-CDD5-42EB-8007-6449DE2A5BC9}"/>
              </a:ext>
            </a:extLst>
          </p:cNvPr>
          <p:cNvSpPr/>
          <p:nvPr/>
        </p:nvSpPr>
        <p:spPr>
          <a:xfrm>
            <a:off x="4659608" y="5717093"/>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9" name="TextBox 138">
            <a:extLst>
              <a:ext uri="{FF2B5EF4-FFF2-40B4-BE49-F238E27FC236}">
                <a16:creationId xmlns:a16="http://schemas.microsoft.com/office/drawing/2014/main" xmlns="" id="{35454BEE-7549-4A93-B8AB-50689C3CCEA1}"/>
              </a:ext>
            </a:extLst>
          </p:cNvPr>
          <p:cNvSpPr txBox="1"/>
          <p:nvPr/>
        </p:nvSpPr>
        <p:spPr>
          <a:xfrm>
            <a:off x="90463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3 354,6</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0" name="TextBox 139">
            <a:extLst>
              <a:ext uri="{FF2B5EF4-FFF2-40B4-BE49-F238E27FC236}">
                <a16:creationId xmlns:a16="http://schemas.microsoft.com/office/drawing/2014/main" xmlns="" id="{850349F7-5FB3-4DE8-B3A6-887CA13FC798}"/>
              </a:ext>
            </a:extLst>
          </p:cNvPr>
          <p:cNvSpPr txBox="1"/>
          <p:nvPr/>
        </p:nvSpPr>
        <p:spPr>
          <a:xfrm>
            <a:off x="90463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 330,1</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3" name="Овал 142">
            <a:extLst>
              <a:ext uri="{FF2B5EF4-FFF2-40B4-BE49-F238E27FC236}">
                <a16:creationId xmlns:a16="http://schemas.microsoft.com/office/drawing/2014/main" xmlns="" id="{B3657150-1D21-473A-AD86-46695F385325}"/>
              </a:ext>
            </a:extLst>
          </p:cNvPr>
          <p:cNvSpPr/>
          <p:nvPr/>
        </p:nvSpPr>
        <p:spPr>
          <a:xfrm>
            <a:off x="87744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4" name="Овал 143">
            <a:extLst>
              <a:ext uri="{FF2B5EF4-FFF2-40B4-BE49-F238E27FC236}">
                <a16:creationId xmlns:a16="http://schemas.microsoft.com/office/drawing/2014/main" xmlns="" id="{EBF4F9A5-9DB6-4EA3-AE29-56FF9F98474D}"/>
              </a:ext>
            </a:extLst>
          </p:cNvPr>
          <p:cNvSpPr/>
          <p:nvPr/>
        </p:nvSpPr>
        <p:spPr>
          <a:xfrm>
            <a:off x="87744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7" name="TextBox 146">
            <a:extLst>
              <a:ext uri="{FF2B5EF4-FFF2-40B4-BE49-F238E27FC236}">
                <a16:creationId xmlns:a16="http://schemas.microsoft.com/office/drawing/2014/main" xmlns="" id="{045412B8-2A84-4095-B75E-E7EC7599C1AA}"/>
              </a:ext>
            </a:extLst>
          </p:cNvPr>
          <p:cNvSpPr txBox="1"/>
          <p:nvPr/>
        </p:nvSpPr>
        <p:spPr>
          <a:xfrm>
            <a:off x="4931570" y="5985284"/>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3,</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8</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8" name="Овал 147">
            <a:extLst>
              <a:ext uri="{FF2B5EF4-FFF2-40B4-BE49-F238E27FC236}">
                <a16:creationId xmlns:a16="http://schemas.microsoft.com/office/drawing/2014/main" xmlns="" id="{D2C9853D-8614-499C-A2F1-AAA5B94AD4C7}"/>
              </a:ext>
            </a:extLst>
          </p:cNvPr>
          <p:cNvSpPr/>
          <p:nvPr/>
        </p:nvSpPr>
        <p:spPr>
          <a:xfrm>
            <a:off x="4659608" y="6025798"/>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TextBox 62">
            <a:extLst>
              <a:ext uri="{FF2B5EF4-FFF2-40B4-BE49-F238E27FC236}">
                <a16:creationId xmlns:a16="http://schemas.microsoft.com/office/drawing/2014/main" xmlns="" id="{5025B730-C6BD-4E97-B870-E34DEAC40888}"/>
              </a:ext>
            </a:extLst>
          </p:cNvPr>
          <p:cNvSpPr txBox="1"/>
          <p:nvPr/>
        </p:nvSpPr>
        <p:spPr>
          <a:xfrm>
            <a:off x="9062384" y="6262261"/>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en-US" sz="1400" dirty="0" smtClean="0">
                <a:solidFill>
                  <a:schemeClr val="tx1">
                    <a:lumMod val="75000"/>
                  </a:schemeClr>
                </a:solidFill>
                <a:latin typeface="Roboto Condensed" panose="02000000000000000000" pitchFamily="2" charset="0"/>
                <a:ea typeface="Roboto Condensed" panose="02000000000000000000" pitchFamily="2" charset="0"/>
              </a:rPr>
              <a:t>20</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7,</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1</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4" name="TextBox 63">
            <a:extLst>
              <a:ext uri="{FF2B5EF4-FFF2-40B4-BE49-F238E27FC236}">
                <a16:creationId xmlns:a16="http://schemas.microsoft.com/office/drawing/2014/main" xmlns="" id="{2977744F-10FE-4A28-8090-8A6484146BFA}"/>
              </a:ext>
            </a:extLst>
          </p:cNvPr>
          <p:cNvSpPr txBox="1"/>
          <p:nvPr/>
        </p:nvSpPr>
        <p:spPr>
          <a:xfrm>
            <a:off x="9062384" y="5634321"/>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4,2</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5" name="Овал 64">
            <a:extLst>
              <a:ext uri="{FF2B5EF4-FFF2-40B4-BE49-F238E27FC236}">
                <a16:creationId xmlns:a16="http://schemas.microsoft.com/office/drawing/2014/main" xmlns="" id="{CCF4DEEE-C1D4-47EB-A43E-215C176E57F2}"/>
              </a:ext>
            </a:extLst>
          </p:cNvPr>
          <p:cNvSpPr/>
          <p:nvPr/>
        </p:nvSpPr>
        <p:spPr>
          <a:xfrm>
            <a:off x="8790422" y="6325849"/>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Овал 65">
            <a:extLst>
              <a:ext uri="{FF2B5EF4-FFF2-40B4-BE49-F238E27FC236}">
                <a16:creationId xmlns:a16="http://schemas.microsoft.com/office/drawing/2014/main" xmlns="" id="{4B4D3E53-CDD5-42EB-8007-6449DE2A5BC9}"/>
              </a:ext>
            </a:extLst>
          </p:cNvPr>
          <p:cNvSpPr/>
          <p:nvPr/>
        </p:nvSpPr>
        <p:spPr>
          <a:xfrm>
            <a:off x="8790422" y="5689198"/>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7" name="TextBox 66">
            <a:extLst>
              <a:ext uri="{FF2B5EF4-FFF2-40B4-BE49-F238E27FC236}">
                <a16:creationId xmlns:a16="http://schemas.microsoft.com/office/drawing/2014/main" xmlns="" id="{045412B8-2A84-4095-B75E-E7EC7599C1AA}"/>
              </a:ext>
            </a:extLst>
          </p:cNvPr>
          <p:cNvSpPr txBox="1"/>
          <p:nvPr/>
        </p:nvSpPr>
        <p:spPr>
          <a:xfrm>
            <a:off x="9062384" y="5957389"/>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3,</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8</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8" name="Овал 67">
            <a:extLst>
              <a:ext uri="{FF2B5EF4-FFF2-40B4-BE49-F238E27FC236}">
                <a16:creationId xmlns:a16="http://schemas.microsoft.com/office/drawing/2014/main" xmlns="" id="{D2C9853D-8614-499C-A2F1-AAA5B94AD4C7}"/>
              </a:ext>
            </a:extLst>
          </p:cNvPr>
          <p:cNvSpPr/>
          <p:nvPr/>
        </p:nvSpPr>
        <p:spPr>
          <a:xfrm>
            <a:off x="8790422" y="5997903"/>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0594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Овал 104">
            <a:extLst>
              <a:ext uri="{FF2B5EF4-FFF2-40B4-BE49-F238E27FC236}">
                <a16:creationId xmlns="" xmlns:a16="http://schemas.microsoft.com/office/drawing/2014/main" id="{EA08EA9D-CBD5-4B6C-9502-5D1846669DFC}"/>
              </a:ext>
            </a:extLst>
          </p:cNvPr>
          <p:cNvSpPr/>
          <p:nvPr/>
        </p:nvSpPr>
        <p:spPr>
          <a:xfrm>
            <a:off x="2382986" y="3536311"/>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+27,2%</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Овал 8">
            <a:extLst>
              <a:ext uri="{FF2B5EF4-FFF2-40B4-BE49-F238E27FC236}">
                <a16:creationId xmlns="" xmlns:a16="http://schemas.microsoft.com/office/drawing/2014/main" id="{BDC81B0F-2C79-482D-9E78-F7BCCA42755E}"/>
              </a:ext>
            </a:extLst>
          </p:cNvPr>
          <p:cNvSpPr/>
          <p:nvPr/>
        </p:nvSpPr>
        <p:spPr>
          <a:xfrm>
            <a:off x="635795" y="3986711"/>
            <a:ext cx="2197591" cy="2140435"/>
          </a:xfrm>
          <a:prstGeom prst="ellipse">
            <a:avLst/>
          </a:prstGeom>
          <a:solidFill>
            <a:schemeClr val="bg1"/>
          </a:solid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КОНСОЛИДИРОВАННЫЙ БЮДЖЕТ РОССИЙСКОЙ ФЕДЕРАЦИИ</a:t>
            </a:r>
            <a:r>
              <a:rPr lang="en-US" b="1" dirty="0">
                <a:solidFill>
                  <a:schemeClr val="tx1">
                    <a:lumMod val="75000"/>
                  </a:schemeClr>
                </a:solidFill>
                <a:latin typeface="Roboto Condensed" panose="02000000000000000000" pitchFamily="2" charset="0"/>
              </a:rPr>
              <a:t> </a:t>
            </a:r>
            <a:r>
              <a:rPr lang="ru-RU" b="1" dirty="0">
                <a:solidFill>
                  <a:schemeClr val="tx1">
                    <a:lumMod val="75000"/>
                  </a:schemeClr>
                </a:solidFill>
                <a:latin typeface="Roboto Condensed" panose="02000000000000000000" pitchFamily="2" charset="0"/>
              </a:rPr>
              <a:t>В I КВАРТАЛЕ </a:t>
            </a:r>
            <a:r>
              <a:rPr lang="ru-RU" b="1" dirty="0" smtClean="0">
                <a:solidFill>
                  <a:schemeClr val="tx1">
                    <a:lumMod val="75000"/>
                  </a:schemeClr>
                </a:solidFill>
                <a:latin typeface="Roboto Condensed" panose="02000000000000000000" pitchFamily="2" charset="0"/>
              </a:rPr>
              <a:t>2021 </a:t>
            </a:r>
            <a:r>
              <a:rPr lang="ru-RU" b="1" dirty="0">
                <a:solidFill>
                  <a:schemeClr val="tx1">
                    <a:lumMod val="75000"/>
                  </a:schemeClr>
                </a:solidFill>
                <a:latin typeface="Roboto Condensed" panose="02000000000000000000" pitchFamily="2" charset="0"/>
              </a:rPr>
              <a:t>ГОДА </a:t>
            </a:r>
            <a:br>
              <a:rPr lang="ru-RU" b="1"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(НАРАСТАЮЩИМ  ИТОГОМ), МЛРД РУБ</a:t>
            </a:r>
            <a:r>
              <a:rPr lang="ru-RU" dirty="0" smtClean="0">
                <a:solidFill>
                  <a:schemeClr val="tx1">
                    <a:lumMod val="75000"/>
                  </a:schemeClr>
                </a:solidFill>
                <a:latin typeface="Roboto Condensed" panose="02000000000000000000" pitchFamily="2" charset="0"/>
              </a:rPr>
              <a:t>.</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3" name="Объект 36">
            <a:extLst>
              <a:ext uri="{FF2B5EF4-FFF2-40B4-BE49-F238E27FC236}">
                <a16:creationId xmlns="" xmlns:a16="http://schemas.microsoft.com/office/drawing/2014/main" id="{2A9B8E49-E8D7-43DD-972B-88007FCD6CC3}"/>
              </a:ext>
            </a:extLst>
          </p:cNvPr>
          <p:cNvGraphicFramePr>
            <a:graphicFrameLocks/>
          </p:cNvGraphicFramePr>
          <p:nvPr>
            <p:extLst>
              <p:ext uri="{D42A27DB-BD31-4B8C-83A1-F6EECF244321}">
                <p14:modId xmlns:p14="http://schemas.microsoft.com/office/powerpoint/2010/main" val="4012913770"/>
              </p:ext>
            </p:extLst>
          </p:nvPr>
        </p:nvGraphicFramePr>
        <p:xfrm>
          <a:off x="0" y="1108639"/>
          <a:ext cx="12192000" cy="2374303"/>
        </p:xfrm>
        <a:graphic>
          <a:graphicData uri="http://schemas.openxmlformats.org/drawingml/2006/chart">
            <c:chart xmlns:c="http://schemas.openxmlformats.org/drawingml/2006/chart" xmlns:r="http://schemas.openxmlformats.org/officeDocument/2006/relationships" r:id="rId3"/>
          </a:graphicData>
        </a:graphic>
      </p:graphicFrame>
      <p:sp>
        <p:nvSpPr>
          <p:cNvPr id="64" name="Прямоугольник 63">
            <a:extLst>
              <a:ext uri="{FF2B5EF4-FFF2-40B4-BE49-F238E27FC236}">
                <a16:creationId xmlns="" xmlns:a16="http://schemas.microsoft.com/office/drawing/2014/main" id="{12D62E41-0277-4445-90E6-1B7F2B2855D9}"/>
              </a:ext>
            </a:extLst>
          </p:cNvPr>
          <p:cNvSpPr/>
          <p:nvPr/>
        </p:nvSpPr>
        <p:spPr>
          <a:xfrm>
            <a:off x="11242454" y="728597"/>
            <a:ext cx="791655"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+7,7%</a:t>
            </a:r>
            <a:endParaRPr lang="ru-RU"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1" name="Прямоугольник 70">
            <a:extLst>
              <a:ext uri="{FF2B5EF4-FFF2-40B4-BE49-F238E27FC236}">
                <a16:creationId xmlns="" xmlns:a16="http://schemas.microsoft.com/office/drawing/2014/main" id="{B01DC892-4B73-48B4-9C65-8887A1083049}"/>
              </a:ext>
            </a:extLst>
          </p:cNvPr>
          <p:cNvSpPr/>
          <p:nvPr/>
        </p:nvSpPr>
        <p:spPr>
          <a:xfrm>
            <a:off x="5642502" y="6375254"/>
            <a:ext cx="177109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НАЛОГ НА ПРИБЫЛЬ</a:t>
            </a:r>
          </a:p>
        </p:txBody>
      </p:sp>
      <p:sp>
        <p:nvSpPr>
          <p:cNvPr id="72" name="Прямоугольник 71">
            <a:extLst>
              <a:ext uri="{FF2B5EF4-FFF2-40B4-BE49-F238E27FC236}">
                <a16:creationId xmlns="" xmlns:a16="http://schemas.microsoft.com/office/drawing/2014/main" id="{DAE3AB91-ACEF-4ED7-8422-7D0B321465B9}"/>
              </a:ext>
            </a:extLst>
          </p:cNvPr>
          <p:cNvSpPr/>
          <p:nvPr/>
        </p:nvSpPr>
        <p:spPr>
          <a:xfrm>
            <a:off x="8414455" y="6366800"/>
            <a:ext cx="64578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НДФЛ</a:t>
            </a:r>
          </a:p>
        </p:txBody>
      </p:sp>
      <p:sp>
        <p:nvSpPr>
          <p:cNvPr id="73" name="Прямоугольник 72">
            <a:extLst>
              <a:ext uri="{FF2B5EF4-FFF2-40B4-BE49-F238E27FC236}">
                <a16:creationId xmlns="" xmlns:a16="http://schemas.microsoft.com/office/drawing/2014/main" id="{B9DA33F7-63C2-4234-AF84-58BB03B73161}"/>
              </a:ext>
            </a:extLst>
          </p:cNvPr>
          <p:cNvSpPr/>
          <p:nvPr/>
        </p:nvSpPr>
        <p:spPr>
          <a:xfrm>
            <a:off x="1472508" y="6375254"/>
            <a:ext cx="514335"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НДС</a:t>
            </a:r>
            <a:endParaRPr lang="ru-RU" sz="12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4" name="Прямоугольник 73">
            <a:extLst>
              <a:ext uri="{FF2B5EF4-FFF2-40B4-BE49-F238E27FC236}">
                <a16:creationId xmlns="" xmlns:a16="http://schemas.microsoft.com/office/drawing/2014/main" id="{06FA6E4A-E584-45CF-8B3F-4536BCAEE9FE}"/>
              </a:ext>
            </a:extLst>
          </p:cNvPr>
          <p:cNvSpPr/>
          <p:nvPr/>
        </p:nvSpPr>
        <p:spPr>
          <a:xfrm>
            <a:off x="3884908" y="6375345"/>
            <a:ext cx="636163"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НДПИ</a:t>
            </a:r>
          </a:p>
        </p:txBody>
      </p:sp>
      <p:sp>
        <p:nvSpPr>
          <p:cNvPr id="99" name="Прямоугольник 98">
            <a:extLst>
              <a:ext uri="{FF2B5EF4-FFF2-40B4-BE49-F238E27FC236}">
                <a16:creationId xmlns="" xmlns:a16="http://schemas.microsoft.com/office/drawing/2014/main" id="{21667EEB-AF75-4F56-B206-2B8BFE3E693F}"/>
              </a:ext>
            </a:extLst>
          </p:cNvPr>
          <p:cNvSpPr/>
          <p:nvPr/>
        </p:nvSpPr>
        <p:spPr>
          <a:xfrm>
            <a:off x="9791001" y="6267532"/>
            <a:ext cx="1597966" cy="522948"/>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ИМУЩЕСТВЕННЫЕ</a:t>
            </a:r>
          </a:p>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 НАЛОГИ</a:t>
            </a:r>
          </a:p>
        </p:txBody>
      </p:sp>
      <p:sp>
        <p:nvSpPr>
          <p:cNvPr id="107" name="Овал 106">
            <a:extLst>
              <a:ext uri="{FF2B5EF4-FFF2-40B4-BE49-F238E27FC236}">
                <a16:creationId xmlns="" xmlns:a16="http://schemas.microsoft.com/office/drawing/2014/main" id="{E82C2D63-9E3B-46C4-AD78-70EF5B5FA487}"/>
              </a:ext>
            </a:extLst>
          </p:cNvPr>
          <p:cNvSpPr/>
          <p:nvPr/>
        </p:nvSpPr>
        <p:spPr>
          <a:xfrm>
            <a:off x="4664499" y="3861048"/>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7</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,2%</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9" name="Овал 108">
            <a:extLst>
              <a:ext uri="{FF2B5EF4-FFF2-40B4-BE49-F238E27FC236}">
                <a16:creationId xmlns="" xmlns:a16="http://schemas.microsoft.com/office/drawing/2014/main" id="{BA8DC8A2-16C9-478E-8FF9-B3C373DC6C12}"/>
              </a:ext>
            </a:extLst>
          </p:cNvPr>
          <p:cNvSpPr/>
          <p:nvPr/>
        </p:nvSpPr>
        <p:spPr>
          <a:xfrm>
            <a:off x="6819546" y="3969060"/>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+ 5,5%</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1" name="Овал 110">
            <a:extLst>
              <a:ext uri="{FF2B5EF4-FFF2-40B4-BE49-F238E27FC236}">
                <a16:creationId xmlns="" xmlns:a16="http://schemas.microsoft.com/office/drawing/2014/main" id="{36697165-0569-4061-B458-21C007D4CF9E}"/>
              </a:ext>
            </a:extLst>
          </p:cNvPr>
          <p:cNvSpPr/>
          <p:nvPr/>
        </p:nvSpPr>
        <p:spPr>
          <a:xfrm>
            <a:off x="9140719" y="4185084"/>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+ 4,8%</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3" name="Овал 112">
            <a:extLst>
              <a:ext uri="{FF2B5EF4-FFF2-40B4-BE49-F238E27FC236}">
                <a16:creationId xmlns="" xmlns:a16="http://schemas.microsoft.com/office/drawing/2014/main" id="{37665CDC-B45F-4E44-99ED-2E16DDCBB4FF}"/>
              </a:ext>
            </a:extLst>
          </p:cNvPr>
          <p:cNvSpPr/>
          <p:nvPr/>
        </p:nvSpPr>
        <p:spPr>
          <a:xfrm>
            <a:off x="10667807" y="4724443"/>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+ 2,1%</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2" name="Овал 101">
            <a:extLst>
              <a:ext uri="{FF2B5EF4-FFF2-40B4-BE49-F238E27FC236}">
                <a16:creationId xmlns="" xmlns:a16="http://schemas.microsoft.com/office/drawing/2014/main" id="{D9F5FDA9-EDE5-4545-824F-F08F00C53FB9}"/>
              </a:ext>
            </a:extLst>
          </p:cNvPr>
          <p:cNvSpPr>
            <a:spLocks noChangeAspect="1"/>
          </p:cNvSpPr>
          <p:nvPr/>
        </p:nvSpPr>
        <p:spPr>
          <a:xfrm>
            <a:off x="527404" y="3857902"/>
            <a:ext cx="2387913" cy="2386734"/>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1</a:t>
            </a:r>
            <a:r>
              <a:rPr lang="en-US" sz="2400" b="1" dirty="0" smtClean="0">
                <a:solidFill>
                  <a:prstClr val="white"/>
                </a:solidFill>
                <a:latin typeface="Roboto Condensed" panose="02000000000000000000" pitchFamily="2" charset="0"/>
                <a:ea typeface="Roboto Condensed" panose="02000000000000000000" pitchFamily="2" charset="0"/>
              </a:rPr>
              <a:t> </a:t>
            </a:r>
            <a:r>
              <a:rPr lang="ru-RU" sz="2400" b="1" dirty="0" smtClean="0">
                <a:solidFill>
                  <a:prstClr val="white"/>
                </a:solidFill>
                <a:latin typeface="Roboto Condensed" panose="02000000000000000000" pitchFamily="2" charset="0"/>
                <a:ea typeface="Roboto Condensed" panose="02000000000000000000" pitchFamily="2" charset="0"/>
              </a:rPr>
              <a:t>420</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6" name="Овал 105">
            <a:extLst>
              <a:ext uri="{FF2B5EF4-FFF2-40B4-BE49-F238E27FC236}">
                <a16:creationId xmlns="" xmlns:a16="http://schemas.microsoft.com/office/drawing/2014/main" id="{6AB95DA7-3242-43B2-AF9F-02E2390A084F}"/>
              </a:ext>
            </a:extLst>
          </p:cNvPr>
          <p:cNvSpPr>
            <a:spLocks noChangeAspect="1"/>
          </p:cNvSpPr>
          <p:nvPr/>
        </p:nvSpPr>
        <p:spPr>
          <a:xfrm>
            <a:off x="3215680" y="4270991"/>
            <a:ext cx="1974620" cy="1973645"/>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prstClr val="white"/>
                </a:solidFill>
                <a:latin typeface="Roboto Condensed" panose="02000000000000000000" pitchFamily="2" charset="0"/>
                <a:ea typeface="Roboto Condensed" panose="02000000000000000000" pitchFamily="2" charset="0"/>
              </a:rPr>
              <a:t>1</a:t>
            </a:r>
            <a:r>
              <a:rPr lang="ru-RU" sz="2400" b="1" dirty="0" smtClean="0">
                <a:solidFill>
                  <a:prstClr val="white"/>
                </a:solidFill>
                <a:latin typeface="Roboto Condensed" panose="02000000000000000000" pitchFamily="2" charset="0"/>
                <a:ea typeface="Roboto Condensed" panose="02000000000000000000" pitchFamily="2" charset="0"/>
              </a:rPr>
              <a:t> 352</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8" name="Овал 107">
            <a:extLst>
              <a:ext uri="{FF2B5EF4-FFF2-40B4-BE49-F238E27FC236}">
                <a16:creationId xmlns="" xmlns:a16="http://schemas.microsoft.com/office/drawing/2014/main" id="{CB36AFCA-782B-4FFD-AD54-BAA7DD3D44B6}"/>
              </a:ext>
            </a:extLst>
          </p:cNvPr>
          <p:cNvSpPr>
            <a:spLocks noChangeAspect="1"/>
          </p:cNvSpPr>
          <p:nvPr/>
        </p:nvSpPr>
        <p:spPr>
          <a:xfrm>
            <a:off x="5555940" y="4415243"/>
            <a:ext cx="1830296" cy="1829393"/>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1 271</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0" name="Овал 109">
            <a:extLst>
              <a:ext uri="{FF2B5EF4-FFF2-40B4-BE49-F238E27FC236}">
                <a16:creationId xmlns="" xmlns:a16="http://schemas.microsoft.com/office/drawing/2014/main" id="{A160EE51-E765-4D7D-8C44-00AA9776F3CE}"/>
              </a:ext>
            </a:extLst>
          </p:cNvPr>
          <p:cNvSpPr>
            <a:spLocks noChangeAspect="1"/>
          </p:cNvSpPr>
          <p:nvPr/>
        </p:nvSpPr>
        <p:spPr>
          <a:xfrm>
            <a:off x="7953288" y="4617132"/>
            <a:ext cx="1620801" cy="1620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949</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2" name="Овал 111">
            <a:extLst>
              <a:ext uri="{FF2B5EF4-FFF2-40B4-BE49-F238E27FC236}">
                <a16:creationId xmlns="" xmlns:a16="http://schemas.microsoft.com/office/drawing/2014/main" id="{A95E0CD2-96C7-4797-899D-E08FB59FC8D1}"/>
              </a:ext>
            </a:extLst>
          </p:cNvPr>
          <p:cNvSpPr>
            <a:spLocks noChangeAspect="1"/>
          </p:cNvSpPr>
          <p:nvPr/>
        </p:nvSpPr>
        <p:spPr>
          <a:xfrm>
            <a:off x="10187756" y="5275912"/>
            <a:ext cx="1008502" cy="1008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b="1" dirty="0" smtClean="0">
                <a:solidFill>
                  <a:prstClr val="white"/>
                </a:solidFill>
                <a:latin typeface="Roboto Condensed" panose="02000000000000000000" pitchFamily="2" charset="0"/>
                <a:ea typeface="Roboto Condensed" panose="02000000000000000000" pitchFamily="2" charset="0"/>
              </a:rPr>
              <a:t>265</a:t>
            </a:r>
            <a:endParaRPr lang="ru-RU" b="1" dirty="0">
              <a:solidFill>
                <a:prstClr val="white"/>
              </a:solidFill>
              <a:latin typeface="Roboto Condensed" panose="02000000000000000000" pitchFamily="2" charset="0"/>
              <a:ea typeface="Roboto Condensed" panose="02000000000000000000" pitchFamily="2" charset="0"/>
            </a:endParaRPr>
          </a:p>
        </p:txBody>
      </p:sp>
      <p:sp>
        <p:nvSpPr>
          <p:cNvPr id="114" name="Овал 113">
            <a:extLst>
              <a:ext uri="{FF2B5EF4-FFF2-40B4-BE49-F238E27FC236}">
                <a16:creationId xmlns="" xmlns:a16="http://schemas.microsoft.com/office/drawing/2014/main" id="{1D739CA3-71E6-4090-B885-9410E2366FFB}"/>
              </a:ext>
            </a:extLst>
          </p:cNvPr>
          <p:cNvSpPr/>
          <p:nvPr/>
        </p:nvSpPr>
        <p:spPr>
          <a:xfrm>
            <a:off x="3275180" y="4330004"/>
            <a:ext cx="1855620" cy="1855618"/>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5" name="Овал 114">
            <a:extLst>
              <a:ext uri="{FF2B5EF4-FFF2-40B4-BE49-F238E27FC236}">
                <a16:creationId xmlns="" xmlns:a16="http://schemas.microsoft.com/office/drawing/2014/main" id="{A4C27A9F-1F88-4C39-85C6-842A6011CE44}"/>
              </a:ext>
            </a:extLst>
          </p:cNvPr>
          <p:cNvSpPr/>
          <p:nvPr/>
        </p:nvSpPr>
        <p:spPr>
          <a:xfrm>
            <a:off x="5626977" y="4485830"/>
            <a:ext cx="1688224" cy="168822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6" name="Овал 115">
            <a:extLst>
              <a:ext uri="{FF2B5EF4-FFF2-40B4-BE49-F238E27FC236}">
                <a16:creationId xmlns="" xmlns:a16="http://schemas.microsoft.com/office/drawing/2014/main" id="{7F02275D-A0C6-4408-AE6D-73F3002C9937}"/>
              </a:ext>
            </a:extLst>
          </p:cNvPr>
          <p:cNvSpPr>
            <a:spLocks noChangeAspect="1"/>
          </p:cNvSpPr>
          <p:nvPr/>
        </p:nvSpPr>
        <p:spPr>
          <a:xfrm>
            <a:off x="8064189" y="4727668"/>
            <a:ext cx="1404004" cy="140400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7" name="Овал 116">
            <a:extLst>
              <a:ext uri="{FF2B5EF4-FFF2-40B4-BE49-F238E27FC236}">
                <a16:creationId xmlns="" xmlns:a16="http://schemas.microsoft.com/office/drawing/2014/main" id="{313B7556-51CF-4101-946F-13B0AF470B67}"/>
              </a:ext>
            </a:extLst>
          </p:cNvPr>
          <p:cNvSpPr>
            <a:spLocks noChangeAspect="1"/>
          </p:cNvSpPr>
          <p:nvPr/>
        </p:nvSpPr>
        <p:spPr>
          <a:xfrm>
            <a:off x="10247093" y="5335146"/>
            <a:ext cx="864000" cy="864000"/>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1" name="Овал 50">
            <a:extLst>
              <a:ext uri="{FF2B5EF4-FFF2-40B4-BE49-F238E27FC236}">
                <a16:creationId xmlns="" xmlns:a16="http://schemas.microsoft.com/office/drawing/2014/main" id="{1D739CA3-71E6-4090-B885-9410E2366FFB}"/>
              </a:ext>
            </a:extLst>
          </p:cNvPr>
          <p:cNvSpPr/>
          <p:nvPr/>
        </p:nvSpPr>
        <p:spPr>
          <a:xfrm>
            <a:off x="599854" y="3922988"/>
            <a:ext cx="2233532" cy="2251062"/>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7373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ФЕДЕРАЛЬНЫЙ БЮДЖЕТ</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КОНСОЛИДИРОВАННЫЕ БЮДЖЕТЫ СУБЪЕКТОВ РОССИЙСКОЙ ФЕДЕРАЦИИ</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В I КВАРТАЛЕ 2021 </a:t>
            </a:r>
            <a:r>
              <a:rPr lang="ru-RU" b="1" dirty="0" smtClean="0">
                <a:solidFill>
                  <a:schemeClr val="tx1">
                    <a:lumMod val="75000"/>
                  </a:schemeClr>
                </a:solidFill>
                <a:latin typeface="Roboto Condensed" panose="02000000000000000000" pitchFamily="2" charset="0"/>
              </a:rPr>
              <a:t>ГОДА </a:t>
            </a:r>
            <a:r>
              <a:rPr lang="ru-RU" dirty="0" smtClean="0">
                <a:solidFill>
                  <a:schemeClr val="tx1">
                    <a:lumMod val="75000"/>
                  </a:schemeClr>
                </a:solidFill>
                <a:latin typeface="Roboto Condensed" panose="02000000000000000000" pitchFamily="2" charset="0"/>
              </a:rPr>
              <a:t>(НАРАСТАЮЩИМ  </a:t>
            </a:r>
            <a:r>
              <a:rPr lang="ru-RU" dirty="0">
                <a:solidFill>
                  <a:schemeClr val="tx1">
                    <a:lumMod val="75000"/>
                  </a:schemeClr>
                </a:solidFill>
                <a:latin typeface="Roboto Condensed" panose="02000000000000000000" pitchFamily="2" charset="0"/>
              </a:rPr>
              <a:t>ИТОГОМ), 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51" name="Объект 36">
            <a:extLst>
              <a:ext uri="{FF2B5EF4-FFF2-40B4-BE49-F238E27FC236}">
                <a16:creationId xmlns="" xmlns:a16="http://schemas.microsoft.com/office/drawing/2014/main" id="{918A1791-623B-4E49-B7BB-C06DA2B50CC4}"/>
              </a:ext>
            </a:extLst>
          </p:cNvPr>
          <p:cNvGraphicFramePr>
            <a:graphicFrameLocks/>
          </p:cNvGraphicFramePr>
          <p:nvPr>
            <p:extLst>
              <p:ext uri="{D42A27DB-BD31-4B8C-83A1-F6EECF244321}">
                <p14:modId xmlns:p14="http://schemas.microsoft.com/office/powerpoint/2010/main" val="2946172493"/>
              </p:ext>
            </p:extLst>
          </p:nvPr>
        </p:nvGraphicFramePr>
        <p:xfrm>
          <a:off x="0" y="892615"/>
          <a:ext cx="12192000" cy="2464377"/>
        </p:xfrm>
        <a:graphic>
          <a:graphicData uri="http://schemas.openxmlformats.org/drawingml/2006/chart">
            <c:chart xmlns:c="http://schemas.openxmlformats.org/drawingml/2006/chart" xmlns:r="http://schemas.openxmlformats.org/officeDocument/2006/relationships" r:id="rId3"/>
          </a:graphicData>
        </a:graphic>
      </p:graphicFrame>
      <p:sp>
        <p:nvSpPr>
          <p:cNvPr id="52" name="Прямоугольник 51">
            <a:extLst>
              <a:ext uri="{FF2B5EF4-FFF2-40B4-BE49-F238E27FC236}">
                <a16:creationId xmlns="" xmlns:a16="http://schemas.microsoft.com/office/drawing/2014/main" id="{C0CD024E-8081-4A31-90E3-FD75BFD1CF8F}"/>
              </a:ext>
            </a:extLst>
          </p:cNvPr>
          <p:cNvSpPr/>
          <p:nvPr/>
        </p:nvSpPr>
        <p:spPr>
          <a:xfrm>
            <a:off x="10560496" y="616895"/>
            <a:ext cx="850966"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+ 6,4%</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3" name="Прямоугольник 52">
            <a:extLst>
              <a:ext uri="{FF2B5EF4-FFF2-40B4-BE49-F238E27FC236}">
                <a16:creationId xmlns="" xmlns:a16="http://schemas.microsoft.com/office/drawing/2014/main" id="{0282408A-917A-4A10-AC76-890118285218}"/>
              </a:ext>
            </a:extLst>
          </p:cNvPr>
          <p:cNvSpPr/>
          <p:nvPr/>
        </p:nvSpPr>
        <p:spPr>
          <a:xfrm>
            <a:off x="10560496" y="1988840"/>
            <a:ext cx="850966"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+ 9,3%</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54" name="Прямая соединительная линия 53">
            <a:extLst>
              <a:ext uri="{FF2B5EF4-FFF2-40B4-BE49-F238E27FC236}">
                <a16:creationId xmlns="" xmlns:a16="http://schemas.microsoft.com/office/drawing/2014/main" id="{5EF1E19E-6D0A-43DB-AA02-97C78B5DC3EB}"/>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64B3BB87-A2E8-4123-B488-6D9E145DCBC4}"/>
              </a:ext>
            </a:extLst>
          </p:cNvPr>
          <p:cNvSpPr txBox="1"/>
          <p:nvPr/>
        </p:nvSpPr>
        <p:spPr>
          <a:xfrm>
            <a:off x="1595500" y="3740798"/>
            <a:ext cx="278451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ФЕДЕРАЛЬНЫЙ БЮДЖЕТ</a:t>
            </a:r>
          </a:p>
        </p:txBody>
      </p:sp>
      <p:sp>
        <p:nvSpPr>
          <p:cNvPr id="56" name="TextBox 55">
            <a:extLst>
              <a:ext uri="{FF2B5EF4-FFF2-40B4-BE49-F238E27FC236}">
                <a16:creationId xmlns="" xmlns:a16="http://schemas.microsoft.com/office/drawing/2014/main" id="{52606F8E-C3DA-4C10-BEE5-CB531A7DBD00}"/>
              </a:ext>
            </a:extLst>
          </p:cNvPr>
          <p:cNvSpPr txBox="1"/>
          <p:nvPr/>
        </p:nvSpPr>
        <p:spPr>
          <a:xfrm>
            <a:off x="6773346" y="3740798"/>
            <a:ext cx="469535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КОНСОЛИДИРОВАННЫЕ БЮДЖЕТЫ СУБЪЕКТОВ РФ</a:t>
            </a:r>
          </a:p>
        </p:txBody>
      </p:sp>
      <p:sp>
        <p:nvSpPr>
          <p:cNvPr id="57" name="Овал 56">
            <a:extLst>
              <a:ext uri="{FF2B5EF4-FFF2-40B4-BE49-F238E27FC236}">
                <a16:creationId xmlns="" xmlns:a16="http://schemas.microsoft.com/office/drawing/2014/main" id="{CED9FB8C-7A0A-459F-A8D6-858119FC33A7}"/>
              </a:ext>
            </a:extLst>
          </p:cNvPr>
          <p:cNvSpPr/>
          <p:nvPr/>
        </p:nvSpPr>
        <p:spPr>
          <a:xfrm>
            <a:off x="1235460" y="3764897"/>
            <a:ext cx="198000" cy="198022"/>
          </a:xfrm>
          <a:prstGeom prst="ellipse">
            <a:avLst/>
          </a:prstGeom>
          <a:solidFill>
            <a:srgbClr val="211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Овал 57">
            <a:extLst>
              <a:ext uri="{FF2B5EF4-FFF2-40B4-BE49-F238E27FC236}">
                <a16:creationId xmlns="" xmlns:a16="http://schemas.microsoft.com/office/drawing/2014/main" id="{C73EEBB3-569D-4139-90B0-8148CC3EE687}"/>
              </a:ext>
            </a:extLst>
          </p:cNvPr>
          <p:cNvSpPr/>
          <p:nvPr/>
        </p:nvSpPr>
        <p:spPr>
          <a:xfrm>
            <a:off x="6431574" y="3764897"/>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3" name="Таблица 4">
            <a:extLst>
              <a:ext uri="{FF2B5EF4-FFF2-40B4-BE49-F238E27FC236}">
                <a16:creationId xmlns="" xmlns:a16="http://schemas.microsoft.com/office/drawing/2014/main" id="{3863793D-BB22-4E72-8C3E-3D993AF2D7A7}"/>
              </a:ext>
            </a:extLst>
          </p:cNvPr>
          <p:cNvGraphicFramePr>
            <a:graphicFrameLocks noGrp="1"/>
          </p:cNvGraphicFramePr>
          <p:nvPr>
            <p:extLst>
              <p:ext uri="{D42A27DB-BD31-4B8C-83A1-F6EECF244321}">
                <p14:modId xmlns:p14="http://schemas.microsoft.com/office/powerpoint/2010/main" val="56711320"/>
              </p:ext>
            </p:extLst>
          </p:nvPr>
        </p:nvGraphicFramePr>
        <p:xfrm>
          <a:off x="1235460" y="4249607"/>
          <a:ext cx="4860540" cy="2286000"/>
        </p:xfrm>
        <a:graphic>
          <a:graphicData uri="http://schemas.openxmlformats.org/drawingml/2006/table">
            <a:tbl>
              <a:tblPr firstRow="1" bandRow="1">
                <a:tableStyleId>{5C22544A-7EE6-4342-B048-85BDC9FD1C3A}</a:tableStyleId>
              </a:tblPr>
              <a:tblGrid>
                <a:gridCol w="2664296">
                  <a:extLst>
                    <a:ext uri="{9D8B030D-6E8A-4147-A177-3AD203B41FA5}">
                      <a16:colId xmlns="" xmlns:a16="http://schemas.microsoft.com/office/drawing/2014/main" val="2602411562"/>
                    </a:ext>
                  </a:extLst>
                </a:gridCol>
                <a:gridCol w="1044116">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1 420</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+27,2%</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НДПИ</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1 331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-7,5%</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264</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-19,6%</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112</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-2,7%</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в т.ч. на нефтяное сырье </a:t>
                      </a: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105</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-20,7%</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4704359"/>
                  </a:ext>
                </a:extLst>
              </a:tr>
            </a:tbl>
          </a:graphicData>
        </a:graphic>
      </p:graphicFrame>
      <p:graphicFrame>
        <p:nvGraphicFramePr>
          <p:cNvPr id="61" name="Таблица 4">
            <a:extLst>
              <a:ext uri="{FF2B5EF4-FFF2-40B4-BE49-F238E27FC236}">
                <a16:creationId xmlns="" xmlns:a16="http://schemas.microsoft.com/office/drawing/2014/main" id="{0623A714-EFE5-4F41-B326-45D2FD40A9C5}"/>
              </a:ext>
            </a:extLst>
          </p:cNvPr>
          <p:cNvGraphicFramePr>
            <a:graphicFrameLocks noGrp="1"/>
          </p:cNvGraphicFramePr>
          <p:nvPr>
            <p:extLst>
              <p:ext uri="{D42A27DB-BD31-4B8C-83A1-F6EECF244321}">
                <p14:modId xmlns:p14="http://schemas.microsoft.com/office/powerpoint/2010/main" val="383560440"/>
              </p:ext>
            </p:extLst>
          </p:nvPr>
        </p:nvGraphicFramePr>
        <p:xfrm>
          <a:off x="6417060" y="4249607"/>
          <a:ext cx="4860540" cy="1828800"/>
        </p:xfrm>
        <a:graphic>
          <a:graphicData uri="http://schemas.openxmlformats.org/drawingml/2006/table">
            <a:tbl>
              <a:tblPr firstRow="1" bandRow="1">
                <a:tableStyleId>{5C22544A-7EE6-4342-B048-85BDC9FD1C3A}</a:tableStyleId>
              </a:tblPr>
              <a:tblGrid>
                <a:gridCol w="2631268">
                  <a:extLst>
                    <a:ext uri="{9D8B030D-6E8A-4147-A177-3AD203B41FA5}">
                      <a16:colId xmlns="" xmlns:a16="http://schemas.microsoft.com/office/drawing/2014/main" val="2602411562"/>
                    </a:ext>
                  </a:extLst>
                </a:gridCol>
                <a:gridCol w="1077144">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1 007</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+14,9%</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НДФЛ</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938</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+3,5%</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265</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+2,1%</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208</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+14,8%</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bl>
          </a:graphicData>
        </a:graphic>
      </p:graphicFrame>
    </p:spTree>
    <p:extLst>
      <p:ext uri="{BB962C8B-B14F-4D97-AF65-F5344CB8AC3E}">
        <p14:creationId xmlns:p14="http://schemas.microsoft.com/office/powerpoint/2010/main" val="14622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ПРИБЫЛЬ ОРГАНИЗАЦИЙ</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7634136" y="1083868"/>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налогу на прибыль организаций</a:t>
            </a:r>
            <a:endParaRPr lang="ru-RU" sz="1800" b="1" dirty="0">
              <a:solidFill>
                <a:srgbClr val="57565A">
                  <a:lumMod val="75000"/>
                </a:srgbClr>
              </a:solidFill>
              <a:latin typeface="Roboto Condensed" panose="02000000000000000000" pitchFamily="2" charset="0"/>
            </a:endParaRP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2661783" y="312704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-19,6%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4691844" y="4756458"/>
            <a:ext cx="1129459" cy="650657"/>
          </a:xfrm>
          <a:prstGeom prst="rect">
            <a:avLst/>
          </a:prstGeom>
        </p:spPr>
        <p:txBody>
          <a:bodyPr wrap="none" lIns="104105" tIns="52052" rIns="104105" bIns="52052" anchor="ctr">
            <a:normAutofit/>
          </a:bodyPr>
          <a:lstStyle/>
          <a:p>
            <a:pPr defTabSz="1041034">
              <a:defRPr/>
            </a:pPr>
            <a:r>
              <a:rPr lang="ru-RU" b="1" dirty="0">
                <a:solidFill>
                  <a:srgbClr val="F79646">
                    <a:lumMod val="75000"/>
                  </a:srgbClr>
                </a:solidFill>
                <a:latin typeface="Roboto Condensed" panose="02000000000000000000" pitchFamily="2" charset="0"/>
                <a:ea typeface="Roboto Condensed" panose="02000000000000000000" pitchFamily="2" charset="0"/>
              </a:rPr>
              <a:t>+</a:t>
            </a:r>
            <a:r>
              <a:rPr lang="ru-RU" b="1" dirty="0" smtClean="0">
                <a:solidFill>
                  <a:srgbClr val="F79646">
                    <a:lumMod val="75000"/>
                  </a:srgbClr>
                </a:solidFill>
                <a:latin typeface="Roboto Condensed" panose="02000000000000000000" pitchFamily="2" charset="0"/>
                <a:ea typeface="Roboto Condensed" panose="02000000000000000000" pitchFamily="2" charset="0"/>
              </a:rPr>
              <a:t>14,9%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380131" y="156813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ext uri="{D42A27DB-BD31-4B8C-83A1-F6EECF244321}">
                <p14:modId xmlns:p14="http://schemas.microsoft.com/office/powerpoint/2010/main" val="398059241"/>
              </p:ext>
            </p:extLst>
          </p:nvPr>
        </p:nvGraphicFramePr>
        <p:xfrm>
          <a:off x="7608169" y="2786819"/>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7BEB10B3-7F32-47A8-833D-F53A4F799D01}"/>
              </a:ext>
            </a:extLst>
          </p:cNvPr>
          <p:cNvSpPr txBox="1"/>
          <p:nvPr/>
        </p:nvSpPr>
        <p:spPr bwMode="auto">
          <a:xfrm>
            <a:off x="7896200" y="5792238"/>
            <a:ext cx="1129459" cy="650657"/>
          </a:xfrm>
          <a:prstGeom prst="rect">
            <a:avLst/>
          </a:prstGeom>
        </p:spPr>
        <p:txBody>
          <a:bodyPr wrap="none" lIns="104105" tIns="52052" rIns="104105" bIns="52052" anchor="ctr">
            <a:normAutofit/>
          </a:bodyPr>
          <a:lstStyle/>
          <a:p>
            <a:pPr defTabSz="1041034">
              <a:defRPr/>
            </a:pPr>
            <a:r>
              <a:rPr lang="ru-RU" sz="2000" b="1" dirty="0" smtClean="0">
                <a:latin typeface="Roboto Condensed" panose="02000000000000000000" pitchFamily="2" charset="0"/>
                <a:ea typeface="Roboto Condensed" panose="02000000000000000000" pitchFamily="2" charset="0"/>
              </a:rPr>
              <a:t>934</a:t>
            </a:r>
            <a:endParaRPr lang="ru-RU" sz="20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413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Диаграмма 45">
            <a:extLst>
              <a:ext uri="{FF2B5EF4-FFF2-40B4-BE49-F238E27FC236}">
                <a16:creationId xmlns:a16="http://schemas.microsoft.com/office/drawing/2014/main" xmlns="" id="{F6231C98-7760-4D8B-9700-873450E31C67}"/>
              </a:ext>
            </a:extLst>
          </p:cNvPr>
          <p:cNvGraphicFramePr/>
          <p:nvPr>
            <p:extLst/>
          </p:nvPr>
        </p:nvGraphicFramePr>
        <p:xfrm>
          <a:off x="0" y="1124744"/>
          <a:ext cx="7014166"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ДОБАВЛЕННУЮ СТОИМОСТЬ</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8202173" y="627625"/>
            <a:ext cx="3564396" cy="2031325"/>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Исполнение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параметров </a:t>
            </a:r>
            <a:r>
              <a:rPr lang="ru-RU" sz="1800" b="1" dirty="0">
                <a:solidFill>
                  <a:schemeClr val="tx1">
                    <a:lumMod val="75000"/>
                  </a:schemeClr>
                </a:solidFill>
                <a:latin typeface="Roboto Condensed" panose="02000000000000000000" pitchFamily="2" charset="0"/>
                <a:ea typeface="Roboto Condensed" panose="02000000000000000000" pitchFamily="2" charset="0"/>
              </a:rPr>
              <a:t>федерального бюджета на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a:t>
            </a:r>
            <a:r>
              <a:rPr lang="en-US" sz="1800" b="1" dirty="0" smtClean="0">
                <a:solidFill>
                  <a:schemeClr val="tx1">
                    <a:lumMod val="75000"/>
                  </a:schemeClr>
                </a:solidFill>
                <a:latin typeface="Roboto Condensed" panose="02000000000000000000" pitchFamily="2" charset="0"/>
                <a:ea typeface="Roboto Condensed" panose="02000000000000000000" pitchFamily="2" charset="0"/>
              </a:rPr>
              <a:t>1</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 по налогу на добавленную стоимость  на товары (работы, услуги), реализуемые на территории Российской Федерации</a:t>
            </a: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5195900" y="4042620"/>
            <a:ext cx="1129459" cy="650657"/>
          </a:xfrm>
          <a:prstGeom prst="rect">
            <a:avLst/>
          </a:prstGeom>
        </p:spPr>
        <p:txBody>
          <a:bodyPr wrap="none" lIns="104105" tIns="52052" rIns="104105" bIns="52052" anchor="ctr">
            <a:normAutofit/>
          </a:bodyPr>
          <a:lstStyle/>
          <a:p>
            <a:pPr defTabSz="1041034">
              <a:defRPr/>
            </a:pPr>
            <a:r>
              <a:rPr lang="ru-RU" b="1" dirty="0">
                <a:solidFill>
                  <a:srgbClr val="F79646">
                    <a:lumMod val="75000"/>
                  </a:srgbClr>
                </a:solidFill>
                <a:latin typeface="Roboto Condensed" panose="02000000000000000000" pitchFamily="2" charset="0"/>
                <a:ea typeface="Roboto Condensed" panose="02000000000000000000" pitchFamily="2" charset="0"/>
              </a:rPr>
              <a:t> </a:t>
            </a:r>
            <a:r>
              <a:rPr lang="en-US" b="1" dirty="0" smtClean="0">
                <a:solidFill>
                  <a:srgbClr val="F79646">
                    <a:lumMod val="75000"/>
                  </a:srgbClr>
                </a:solidFill>
                <a:latin typeface="Roboto Condensed" panose="02000000000000000000" pitchFamily="2" charset="0"/>
                <a:ea typeface="Roboto Condensed" panose="02000000000000000000" pitchFamily="2" charset="0"/>
              </a:rPr>
              <a:t>-1</a:t>
            </a:r>
            <a:r>
              <a:rPr lang="ru-RU" b="1" dirty="0" smtClean="0">
                <a:solidFill>
                  <a:srgbClr val="F79646">
                    <a:lumMod val="75000"/>
                  </a:srgbClr>
                </a:solidFill>
                <a:latin typeface="Roboto Condensed" panose="02000000000000000000" pitchFamily="2" charset="0"/>
                <a:ea typeface="Roboto Condensed" panose="02000000000000000000" pitchFamily="2" charset="0"/>
              </a:rPr>
              <a:t>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053138" y="1668489"/>
            <a:ext cx="94067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en-US" b="1" dirty="0" smtClean="0">
                <a:solidFill>
                  <a:srgbClr val="F79646">
                    <a:lumMod val="75000"/>
                  </a:srgbClr>
                </a:solidFill>
                <a:latin typeface="Roboto Condensed" panose="02000000000000000000" pitchFamily="2" charset="0"/>
                <a:ea typeface="Roboto Condensed" panose="02000000000000000000" pitchFamily="2" charset="0"/>
              </a:rPr>
              <a:t>27</a:t>
            </a:r>
            <a:r>
              <a:rPr lang="ru-RU" b="1" dirty="0" smtClean="0">
                <a:solidFill>
                  <a:srgbClr val="F79646">
                    <a:lumMod val="75000"/>
                  </a:srgbClr>
                </a:solidFill>
                <a:latin typeface="Roboto Condensed" panose="02000000000000000000" pitchFamily="2" charset="0"/>
                <a:ea typeface="Roboto Condensed" panose="02000000000000000000" pitchFamily="2" charset="0"/>
              </a:rPr>
              <a:t>%</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35592"/>
            <a:ext cx="1869629"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ВОЗМЕЩЕНИЕ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400310"/>
            <a:ext cx="1854260"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ПОСТУПЛЕНИЕ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a:solidFill>
                  <a:schemeClr val="tx1">
                    <a:lumMod val="75000"/>
                  </a:schemeClr>
                </a:solidFill>
                <a:latin typeface="Roboto Condensed" panose="02000000000000000000" pitchFamily="2" charset="0"/>
                <a:ea typeface="Roboto Condensed" panose="02000000000000000000" pitchFamily="2" charset="0"/>
              </a:rPr>
              <a:t>НДС</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2583453021"/>
              </p:ext>
            </p:extLst>
          </p:nvPr>
        </p:nvGraphicFramePr>
        <p:xfrm>
          <a:off x="7593126" y="2744924"/>
          <a:ext cx="4392487" cy="3994468"/>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61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ДОХОДЫ ФИЗИЧЕСКИХ ЛИЦ</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886935"/>
              </p:ext>
            </p:extLst>
          </p:nvPr>
        </p:nvGraphicFramePr>
        <p:xfrm>
          <a:off x="0" y="1124744"/>
          <a:ext cx="12192000"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 xmlns:a16="http://schemas.microsoft.com/office/drawing/2014/main" id="{7BEB10B3-7F32-47A8-833D-F53A4F799D01}"/>
              </a:ext>
            </a:extLst>
          </p:cNvPr>
          <p:cNvSpPr txBox="1"/>
          <p:nvPr/>
        </p:nvSpPr>
        <p:spPr bwMode="auto">
          <a:xfrm>
            <a:off x="5231904" y="4113076"/>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0920536" y="1644951"/>
            <a:ext cx="86409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89040"/>
            <a:ext cx="7270774" cy="423244"/>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 С ДОХОДОВ, ИСТОЧНИКОМ КОТОРЫХ ЯВЛЯЕТСЯ НАЛОГОВЫЙ АГЕНТ </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376772"/>
            <a:ext cx="1854260"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a:t>
            </a:r>
          </a:p>
        </p:txBody>
      </p:sp>
    </p:spTree>
    <p:extLst>
      <p:ext uri="{BB962C8B-B14F-4D97-AF65-F5344CB8AC3E}">
        <p14:creationId xmlns:p14="http://schemas.microsoft.com/office/powerpoint/2010/main" val="962586435"/>
      </p:ext>
    </p:extLst>
  </p:cSld>
  <p:clrMapOvr>
    <a:masterClrMapping/>
  </p:clrMapOvr>
</p:sld>
</file>

<file path=ppt/theme/theme1.xml><?xml version="1.0" encoding="utf-8"?>
<a:theme xmlns:a="http://schemas.openxmlformats.org/drawingml/2006/main" name="Office Theme">
  <a:themeElements>
    <a:clrScheme name="FNS">
      <a:dk1>
        <a:srgbClr val="F2F5FB"/>
      </a:dk1>
      <a:lt1>
        <a:srgbClr val="485068"/>
      </a:lt1>
      <a:dk2>
        <a:srgbClr val="1275BC"/>
      </a:dk2>
      <a:lt2>
        <a:srgbClr val="0066B3"/>
      </a:lt2>
      <a:accent1>
        <a:srgbClr val="EF435A"/>
      </a:accent1>
      <a:accent2>
        <a:srgbClr val="F15A22"/>
      </a:accent2>
      <a:accent3>
        <a:srgbClr val="F9A01B"/>
      </a:accent3>
      <a:accent4>
        <a:srgbClr val="39BB9D"/>
      </a:accent4>
      <a:accent5>
        <a:srgbClr val="34AB8F"/>
      </a:accent5>
      <a:accent6>
        <a:srgbClr val="197585"/>
      </a:accent6>
      <a:hlink>
        <a:srgbClr val="44C8F5"/>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160446</TotalTime>
  <Words>6715</Words>
  <Application>Microsoft Office PowerPoint</Application>
  <PresentationFormat>Широкоэкранный</PresentationFormat>
  <Paragraphs>918</Paragraphs>
  <Slides>38</Slides>
  <Notes>37</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5</vt:i4>
      </vt:variant>
      <vt:variant>
        <vt:lpstr>Внедренные серверы OLE</vt:lpstr>
      </vt:variant>
      <vt:variant>
        <vt:i4>1</vt:i4>
      </vt:variant>
      <vt:variant>
        <vt:lpstr>Заголовки слайдов</vt:lpstr>
      </vt:variant>
      <vt:variant>
        <vt:i4>38</vt:i4>
      </vt:variant>
    </vt:vector>
  </HeadingPairs>
  <TitlesOfParts>
    <vt:vector size="56" baseType="lpstr">
      <vt:lpstr>Calibri Light</vt:lpstr>
      <vt:lpstr>Roboto Condensed</vt:lpstr>
      <vt:lpstr>Open Sans</vt:lpstr>
      <vt:lpstr>Wingdings</vt:lpstr>
      <vt:lpstr>Arial</vt:lpstr>
      <vt:lpstr>Open Sans Light</vt:lpstr>
      <vt:lpstr>lined-icons</vt:lpstr>
      <vt:lpstr>Calibri</vt:lpstr>
      <vt:lpstr>Symbol</vt:lpstr>
      <vt:lpstr>Rod</vt:lpstr>
      <vt:lpstr>Times New Roman</vt:lpstr>
      <vt:lpstr>Arial Narrow</vt:lpstr>
      <vt:lpstr>Office Theme</vt:lpstr>
      <vt:lpstr>1_Office Theme</vt:lpstr>
      <vt:lpstr>Custom Design</vt:lpstr>
      <vt:lpstr>2_Office Theme</vt:lpstr>
      <vt:lpstr>Тема Office</vt:lpstr>
      <vt:lpstr>Объект упаковщика для оболочки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Алексеева Екатерина Сергеевна</cp:lastModifiedBy>
  <cp:revision>1844</cp:revision>
  <cp:lastPrinted>2021-05-31T09:23:37Z</cp:lastPrinted>
  <dcterms:created xsi:type="dcterms:W3CDTF">2014-10-08T23:03:32Z</dcterms:created>
  <dcterms:modified xsi:type="dcterms:W3CDTF">2021-06-03T14:46:24Z</dcterms:modified>
</cp:coreProperties>
</file>